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2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</p:sldIdLst>
  <p:sldSz cy="5143500" cx="9144000"/>
  <p:notesSz cx="6858000" cy="9144000"/>
  <p:embeddedFontLst>
    <p:embeddedFont>
      <p:font typeface="DM Sans Medium"/>
      <p:regular r:id="rId22"/>
      <p:bold r:id="rId23"/>
      <p:italic r:id="rId24"/>
      <p:boldItalic r:id="rId25"/>
    </p:embeddedFont>
    <p:embeddedFont>
      <p:font typeface="Bebas Neue"/>
      <p:regular r:id="rId26"/>
    </p:embeddedFont>
    <p:embeddedFont>
      <p:font typeface="Leckerli One"/>
      <p:regular r:id="rId27"/>
    </p:embeddedFont>
    <p:embeddedFont>
      <p:font typeface="DM Sans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font" Target="fonts/DMSansMedium-regular.fntdata"/><Relationship Id="rId21" Type="http://schemas.openxmlformats.org/officeDocument/2006/relationships/slide" Target="slides/slide17.xml"/><Relationship Id="rId24" Type="http://schemas.openxmlformats.org/officeDocument/2006/relationships/font" Target="fonts/DMSansMedium-italic.fntdata"/><Relationship Id="rId23" Type="http://schemas.openxmlformats.org/officeDocument/2006/relationships/font" Target="fonts/DMSansMedium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BebasNeue-regular.fntdata"/><Relationship Id="rId25" Type="http://schemas.openxmlformats.org/officeDocument/2006/relationships/font" Target="fonts/DMSansMedium-boldItalic.fntdata"/><Relationship Id="rId28" Type="http://schemas.openxmlformats.org/officeDocument/2006/relationships/font" Target="fonts/DMSans-regular.fntdata"/><Relationship Id="rId27" Type="http://schemas.openxmlformats.org/officeDocument/2006/relationships/font" Target="fonts/LeckerliOne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DMSans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DMSans-boldItalic.fntdata"/><Relationship Id="rId30" Type="http://schemas.openxmlformats.org/officeDocument/2006/relationships/font" Target="fonts/DMSans-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206983a3323_0_7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206983a3323_0_7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2" name="Shape 1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3" name="Google Shape;1243;g26f23f242aa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4" name="Google Shape;1244;g26f23f242aa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8" name="Shape 1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9" name="Google Shape;1279;g26f23f242aa_0_3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0" name="Google Shape;1280;g26f23f242aa_0_3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3" name="Shape 1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" name="Google Shape;1484;g206b376fc51_1_179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5" name="Google Shape;1485;g206b376fc51_1_179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8" name="Shape 1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9" name="Google Shape;1559;g26f43fc3b15_0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0" name="Google Shape;1560;g26f43fc3b15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3" name="Shape 1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" name="Google Shape;1634;g1dca0c95862_0_3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5" name="Google Shape;1635;g1dca0c95862_0_3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5" name="Shape 1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6" name="Google Shape;1726;g26f23f242aa_0_5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7" name="Google Shape;1727;g26f23f242aa_0_5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0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g206b376fc51_1_177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2" name="Google Shape;1932;g206b376fc51_1_177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7" name="Shape 1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8" name="Google Shape;1968;g2cf10645f8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9" name="Google Shape;1969;g2cf10645f8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206983a3323_0_6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206983a3323_0_6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206983a3323_0_10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8" name="Google Shape;588;g206983a3323_0_10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g206983a3323_0_7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3" name="Google Shape;813;g206983a3323_0_7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"/>
              <a:buChar char="●"/>
            </a:pPr>
            <a:r>
              <a:rPr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Data was gathered from participants in experimental speed dating events from 2002-2004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"/>
              <a:buChar char="●"/>
            </a:pPr>
            <a:r>
              <a:rPr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4 minute “first date” with every participant from the opposite sex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"/>
              <a:buChar char="●"/>
            </a:pPr>
            <a:r>
              <a:rPr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Asked if they’d like to see their date again 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"/>
              <a:buChar char="●"/>
            </a:pPr>
            <a:r>
              <a:rPr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Rate date on 6 attributes: 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"/>
              <a:buChar char="●"/>
            </a:pPr>
            <a:r>
              <a:t/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8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g206b376fc51_1_177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0" name="Google Shape;850;g206b376fc51_1_177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3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" name="Google Shape;934;g26f23f242a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5" name="Google Shape;935;g26f23f242a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8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g26f23f242aa_0_2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0" name="Google Shape;1140;g26f23f242aa_0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5" name="Shape 1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6" name="Google Shape;1176;g26f23f242aa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7" name="Google Shape;1177;g26f23f242aa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1" name="Shape 1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2" name="Google Shape;1212;g26f23f242aa_0_2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3" name="Google Shape;1213;g26f23f242aa_0_2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5633024" y="1544576"/>
            <a:ext cx="4149624" cy="3415078"/>
          </a:xfrm>
          <a:custGeom>
            <a:rect b="b" l="l" r="r" t="t"/>
            <a:pathLst>
              <a:path extrusionOk="0" h="29612" w="35982">
                <a:moveTo>
                  <a:pt x="26367" y="1"/>
                </a:moveTo>
                <a:cubicBezTo>
                  <a:pt x="24591" y="1"/>
                  <a:pt x="22821" y="616"/>
                  <a:pt x="21384" y="1656"/>
                </a:cubicBezTo>
                <a:lnTo>
                  <a:pt x="21206" y="1787"/>
                </a:lnTo>
                <a:cubicBezTo>
                  <a:pt x="20563" y="2287"/>
                  <a:pt x="20027" y="2811"/>
                  <a:pt x="19658" y="3502"/>
                </a:cubicBezTo>
                <a:cubicBezTo>
                  <a:pt x="19539" y="3728"/>
                  <a:pt x="18360" y="5788"/>
                  <a:pt x="18360" y="5788"/>
                </a:cubicBezTo>
                <a:cubicBezTo>
                  <a:pt x="16896" y="4168"/>
                  <a:pt x="14979" y="3073"/>
                  <a:pt x="12895" y="2466"/>
                </a:cubicBezTo>
                <a:cubicBezTo>
                  <a:pt x="11633" y="2085"/>
                  <a:pt x="10303" y="1898"/>
                  <a:pt x="8984" y="1898"/>
                </a:cubicBezTo>
                <a:cubicBezTo>
                  <a:pt x="8735" y="1898"/>
                  <a:pt x="8487" y="1905"/>
                  <a:pt x="8240" y="1918"/>
                </a:cubicBezTo>
                <a:cubicBezTo>
                  <a:pt x="7240" y="1954"/>
                  <a:pt x="6228" y="2109"/>
                  <a:pt x="5287" y="2466"/>
                </a:cubicBezTo>
                <a:cubicBezTo>
                  <a:pt x="3180" y="3264"/>
                  <a:pt x="1584" y="5133"/>
                  <a:pt x="810" y="7240"/>
                </a:cubicBezTo>
                <a:cubicBezTo>
                  <a:pt x="36" y="9336"/>
                  <a:pt x="1" y="11681"/>
                  <a:pt x="429" y="13896"/>
                </a:cubicBezTo>
                <a:cubicBezTo>
                  <a:pt x="632" y="14979"/>
                  <a:pt x="929" y="16063"/>
                  <a:pt x="1406" y="17063"/>
                </a:cubicBezTo>
                <a:cubicBezTo>
                  <a:pt x="2549" y="19504"/>
                  <a:pt x="4596" y="21397"/>
                  <a:pt x="6704" y="23064"/>
                </a:cubicBezTo>
                <a:cubicBezTo>
                  <a:pt x="9026" y="24897"/>
                  <a:pt x="11502" y="26540"/>
                  <a:pt x="14086" y="27969"/>
                </a:cubicBezTo>
                <a:cubicBezTo>
                  <a:pt x="14776" y="28362"/>
                  <a:pt x="15455" y="28767"/>
                  <a:pt x="16145" y="29076"/>
                </a:cubicBezTo>
                <a:cubicBezTo>
                  <a:pt x="16837" y="29394"/>
                  <a:pt x="17546" y="29611"/>
                  <a:pt x="18284" y="29611"/>
                </a:cubicBezTo>
                <a:cubicBezTo>
                  <a:pt x="18790" y="29611"/>
                  <a:pt x="19311" y="29509"/>
                  <a:pt x="19848" y="29267"/>
                </a:cubicBezTo>
                <a:cubicBezTo>
                  <a:pt x="23908" y="27457"/>
                  <a:pt x="27361" y="24373"/>
                  <a:pt x="29838" y="20670"/>
                </a:cubicBezTo>
                <a:cubicBezTo>
                  <a:pt x="32874" y="16110"/>
                  <a:pt x="35981" y="9121"/>
                  <a:pt x="33029" y="3835"/>
                </a:cubicBezTo>
                <a:cubicBezTo>
                  <a:pt x="31743" y="1525"/>
                  <a:pt x="29123" y="49"/>
                  <a:pt x="26468" y="1"/>
                </a:cubicBezTo>
                <a:cubicBezTo>
                  <a:pt x="26435" y="1"/>
                  <a:pt x="26401" y="1"/>
                  <a:pt x="26367" y="1"/>
                </a:cubicBezTo>
                <a:close/>
              </a:path>
            </a:pathLst>
          </a:custGeom>
          <a:solidFill>
            <a:srgbClr val="EB92CC">
              <a:alpha val="25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" name="Google Shape;10;p2"/>
          <p:cNvGrpSpPr/>
          <p:nvPr/>
        </p:nvGrpSpPr>
        <p:grpSpPr>
          <a:xfrm>
            <a:off x="251946" y="312873"/>
            <a:ext cx="572688" cy="526394"/>
            <a:chOff x="914546" y="312873"/>
            <a:chExt cx="572688" cy="526394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914546" y="312873"/>
              <a:ext cx="572688" cy="526394"/>
              <a:chOff x="3513525" y="2055475"/>
              <a:chExt cx="1347500" cy="1238575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3775150" y="2055475"/>
                <a:ext cx="588200" cy="587700"/>
              </a:xfrm>
              <a:custGeom>
                <a:rect b="b" l="l" r="r" t="t"/>
                <a:pathLst>
                  <a:path extrusionOk="0" h="23508" w="23528">
                    <a:moveTo>
                      <a:pt x="12290" y="0"/>
                    </a:moveTo>
                    <a:cubicBezTo>
                      <a:pt x="11565" y="0"/>
                      <a:pt x="10838" y="67"/>
                      <a:pt x="10121" y="213"/>
                    </a:cubicBezTo>
                    <a:cubicBezTo>
                      <a:pt x="6371" y="940"/>
                      <a:pt x="2751" y="2738"/>
                      <a:pt x="1406" y="6476"/>
                    </a:cubicBezTo>
                    <a:cubicBezTo>
                      <a:pt x="1" y="10417"/>
                      <a:pt x="1906" y="12870"/>
                      <a:pt x="4668" y="15346"/>
                    </a:cubicBezTo>
                    <a:cubicBezTo>
                      <a:pt x="6145" y="16668"/>
                      <a:pt x="7621" y="17501"/>
                      <a:pt x="8895" y="18859"/>
                    </a:cubicBezTo>
                    <a:cubicBezTo>
                      <a:pt x="9955" y="19990"/>
                      <a:pt x="10800" y="21026"/>
                      <a:pt x="11967" y="22014"/>
                    </a:cubicBezTo>
                    <a:cubicBezTo>
                      <a:pt x="11967" y="22026"/>
                      <a:pt x="11979" y="22026"/>
                      <a:pt x="11979" y="22026"/>
                    </a:cubicBezTo>
                    <a:cubicBezTo>
                      <a:pt x="13618" y="23049"/>
                      <a:pt x="15054" y="23507"/>
                      <a:pt x="16311" y="23507"/>
                    </a:cubicBezTo>
                    <a:cubicBezTo>
                      <a:pt x="19354" y="23507"/>
                      <a:pt x="21343" y="20818"/>
                      <a:pt x="22599" y="16942"/>
                    </a:cubicBezTo>
                    <a:cubicBezTo>
                      <a:pt x="23373" y="14572"/>
                      <a:pt x="23528" y="12286"/>
                      <a:pt x="23480" y="9953"/>
                    </a:cubicBezTo>
                    <a:cubicBezTo>
                      <a:pt x="23361" y="6536"/>
                      <a:pt x="22456" y="3762"/>
                      <a:pt x="19658" y="1761"/>
                    </a:cubicBezTo>
                    <a:cubicBezTo>
                      <a:pt x="18491" y="904"/>
                      <a:pt x="17098" y="833"/>
                      <a:pt x="15729" y="475"/>
                    </a:cubicBezTo>
                    <a:cubicBezTo>
                      <a:pt x="14620" y="174"/>
                      <a:pt x="13457" y="0"/>
                      <a:pt x="1229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3513525" y="2376550"/>
                <a:ext cx="692675" cy="539475"/>
              </a:xfrm>
              <a:custGeom>
                <a:rect b="b" l="l" r="r" t="t"/>
                <a:pathLst>
                  <a:path extrusionOk="0" h="21579" w="27707">
                    <a:moveTo>
                      <a:pt x="8489" y="0"/>
                    </a:moveTo>
                    <a:cubicBezTo>
                      <a:pt x="7205" y="0"/>
                      <a:pt x="5955" y="253"/>
                      <a:pt x="4811" y="872"/>
                    </a:cubicBezTo>
                    <a:cubicBezTo>
                      <a:pt x="3525" y="1563"/>
                      <a:pt x="2548" y="2622"/>
                      <a:pt x="1834" y="3873"/>
                    </a:cubicBezTo>
                    <a:cubicBezTo>
                      <a:pt x="881" y="5527"/>
                      <a:pt x="405" y="7504"/>
                      <a:pt x="262" y="9409"/>
                    </a:cubicBezTo>
                    <a:cubicBezTo>
                      <a:pt x="0" y="13255"/>
                      <a:pt x="1084" y="17446"/>
                      <a:pt x="4132" y="19779"/>
                    </a:cubicBezTo>
                    <a:cubicBezTo>
                      <a:pt x="5837" y="21093"/>
                      <a:pt x="7505" y="21579"/>
                      <a:pt x="9156" y="21579"/>
                    </a:cubicBezTo>
                    <a:cubicBezTo>
                      <a:pt x="10618" y="21579"/>
                      <a:pt x="12066" y="21198"/>
                      <a:pt x="13514" y="20672"/>
                    </a:cubicBezTo>
                    <a:cubicBezTo>
                      <a:pt x="15169" y="20077"/>
                      <a:pt x="16812" y="19291"/>
                      <a:pt x="18503" y="18672"/>
                    </a:cubicBezTo>
                    <a:cubicBezTo>
                      <a:pt x="19908" y="18136"/>
                      <a:pt x="21336" y="17600"/>
                      <a:pt x="22563" y="16731"/>
                    </a:cubicBezTo>
                    <a:lnTo>
                      <a:pt x="22575" y="16719"/>
                    </a:lnTo>
                    <a:cubicBezTo>
                      <a:pt x="27706" y="13088"/>
                      <a:pt x="25718" y="7992"/>
                      <a:pt x="21134" y="4980"/>
                    </a:cubicBezTo>
                    <a:cubicBezTo>
                      <a:pt x="19134" y="3670"/>
                      <a:pt x="17050" y="2539"/>
                      <a:pt x="14883" y="1587"/>
                    </a:cubicBezTo>
                    <a:cubicBezTo>
                      <a:pt x="12879" y="707"/>
                      <a:pt x="10636" y="0"/>
                      <a:pt x="848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3754925" y="2729225"/>
                <a:ext cx="532525" cy="564825"/>
              </a:xfrm>
              <a:custGeom>
                <a:rect b="b" l="l" r="r" t="t"/>
                <a:pathLst>
                  <a:path extrusionOk="0" h="22593" w="21301">
                    <a:moveTo>
                      <a:pt x="14527" y="1"/>
                    </a:moveTo>
                    <a:cubicBezTo>
                      <a:pt x="12818" y="1"/>
                      <a:pt x="10910" y="810"/>
                      <a:pt x="8847" y="2184"/>
                    </a:cubicBezTo>
                    <a:cubicBezTo>
                      <a:pt x="6787" y="3565"/>
                      <a:pt x="5418" y="4898"/>
                      <a:pt x="3810" y="6387"/>
                    </a:cubicBezTo>
                    <a:cubicBezTo>
                      <a:pt x="1441" y="8613"/>
                      <a:pt x="0" y="10637"/>
                      <a:pt x="298" y="13947"/>
                    </a:cubicBezTo>
                    <a:cubicBezTo>
                      <a:pt x="429" y="15340"/>
                      <a:pt x="1072" y="16793"/>
                      <a:pt x="1953" y="17971"/>
                    </a:cubicBezTo>
                    <a:cubicBezTo>
                      <a:pt x="3108" y="19531"/>
                      <a:pt x="4763" y="20793"/>
                      <a:pt x="6561" y="21555"/>
                    </a:cubicBezTo>
                    <a:cubicBezTo>
                      <a:pt x="8183" y="22246"/>
                      <a:pt x="9957" y="22592"/>
                      <a:pt x="11700" y="22592"/>
                    </a:cubicBezTo>
                    <a:cubicBezTo>
                      <a:pt x="13834" y="22592"/>
                      <a:pt x="15923" y="22073"/>
                      <a:pt x="17634" y="21031"/>
                    </a:cubicBezTo>
                    <a:cubicBezTo>
                      <a:pt x="20908" y="19043"/>
                      <a:pt x="21253" y="16745"/>
                      <a:pt x="21277" y="13518"/>
                    </a:cubicBezTo>
                    <a:cubicBezTo>
                      <a:pt x="21301" y="11804"/>
                      <a:pt x="20824" y="10637"/>
                      <a:pt x="20765" y="8982"/>
                    </a:cubicBezTo>
                    <a:cubicBezTo>
                      <a:pt x="20705" y="7601"/>
                      <a:pt x="20515" y="6137"/>
                      <a:pt x="20146" y="4767"/>
                    </a:cubicBezTo>
                    <a:cubicBezTo>
                      <a:pt x="20146" y="4755"/>
                      <a:pt x="20134" y="4744"/>
                      <a:pt x="20134" y="4744"/>
                    </a:cubicBezTo>
                    <a:cubicBezTo>
                      <a:pt x="18674" y="1397"/>
                      <a:pt x="16772" y="1"/>
                      <a:pt x="14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4151100" y="2665125"/>
                <a:ext cx="641475" cy="529875"/>
              </a:xfrm>
              <a:custGeom>
                <a:rect b="b" l="l" r="r" t="t"/>
                <a:pathLst>
                  <a:path extrusionOk="0" h="21195" w="25659">
                    <a:moveTo>
                      <a:pt x="7297" y="0"/>
                    </a:moveTo>
                    <a:cubicBezTo>
                      <a:pt x="7049" y="0"/>
                      <a:pt x="6800" y="7"/>
                      <a:pt x="6549" y="21"/>
                    </a:cubicBezTo>
                    <a:lnTo>
                      <a:pt x="6525" y="21"/>
                    </a:lnTo>
                    <a:cubicBezTo>
                      <a:pt x="96" y="1724"/>
                      <a:pt x="1" y="5843"/>
                      <a:pt x="2834" y="11129"/>
                    </a:cubicBezTo>
                    <a:cubicBezTo>
                      <a:pt x="4049" y="13404"/>
                      <a:pt x="5620" y="15309"/>
                      <a:pt x="7525" y="17190"/>
                    </a:cubicBezTo>
                    <a:cubicBezTo>
                      <a:pt x="9931" y="19544"/>
                      <a:pt x="12962" y="21195"/>
                      <a:pt x="16240" y="21195"/>
                    </a:cubicBezTo>
                    <a:cubicBezTo>
                      <a:pt x="16774" y="21195"/>
                      <a:pt x="17314" y="21151"/>
                      <a:pt x="17860" y="21059"/>
                    </a:cubicBezTo>
                    <a:cubicBezTo>
                      <a:pt x="19503" y="20773"/>
                      <a:pt x="20706" y="19869"/>
                      <a:pt x="21670" y="18952"/>
                    </a:cubicBezTo>
                    <a:cubicBezTo>
                      <a:pt x="22944" y="17761"/>
                      <a:pt x="23539" y="16844"/>
                      <a:pt x="24111" y="15297"/>
                    </a:cubicBezTo>
                    <a:cubicBezTo>
                      <a:pt x="25278" y="12189"/>
                      <a:pt x="25659" y="8986"/>
                      <a:pt x="24051" y="5903"/>
                    </a:cubicBezTo>
                    <a:cubicBezTo>
                      <a:pt x="22361" y="2640"/>
                      <a:pt x="19527" y="1676"/>
                      <a:pt x="16134" y="1104"/>
                    </a:cubicBezTo>
                    <a:cubicBezTo>
                      <a:pt x="14324" y="795"/>
                      <a:pt x="12669" y="700"/>
                      <a:pt x="10919" y="378"/>
                    </a:cubicBezTo>
                    <a:cubicBezTo>
                      <a:pt x="9701" y="160"/>
                      <a:pt x="8517" y="0"/>
                      <a:pt x="72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4200200" y="2209500"/>
                <a:ext cx="660825" cy="549125"/>
              </a:xfrm>
              <a:custGeom>
                <a:rect b="b" l="l" r="r" t="t"/>
                <a:pathLst>
                  <a:path extrusionOk="0" h="21965" w="26433">
                    <a:moveTo>
                      <a:pt x="14735" y="1"/>
                    </a:moveTo>
                    <a:cubicBezTo>
                      <a:pt x="10886" y="1"/>
                      <a:pt x="8739" y="2125"/>
                      <a:pt x="6942" y="4780"/>
                    </a:cubicBezTo>
                    <a:cubicBezTo>
                      <a:pt x="5954" y="6221"/>
                      <a:pt x="5097" y="7828"/>
                      <a:pt x="4097" y="9328"/>
                    </a:cubicBezTo>
                    <a:cubicBezTo>
                      <a:pt x="3275" y="10578"/>
                      <a:pt x="2430" y="11864"/>
                      <a:pt x="1954" y="13281"/>
                    </a:cubicBezTo>
                    <a:cubicBezTo>
                      <a:pt x="1942" y="13281"/>
                      <a:pt x="1942" y="13293"/>
                      <a:pt x="1942" y="13293"/>
                    </a:cubicBezTo>
                    <a:cubicBezTo>
                      <a:pt x="0" y="19004"/>
                      <a:pt x="4162" y="21965"/>
                      <a:pt x="9339" y="21965"/>
                    </a:cubicBezTo>
                    <a:cubicBezTo>
                      <a:pt x="9559" y="21965"/>
                      <a:pt x="9780" y="21959"/>
                      <a:pt x="10002" y="21949"/>
                    </a:cubicBezTo>
                    <a:cubicBezTo>
                      <a:pt x="12372" y="21854"/>
                      <a:pt x="14741" y="21544"/>
                      <a:pt x="17063" y="21044"/>
                    </a:cubicBezTo>
                    <a:cubicBezTo>
                      <a:pt x="20468" y="20306"/>
                      <a:pt x="24111" y="18841"/>
                      <a:pt x="25635" y="15698"/>
                    </a:cubicBezTo>
                    <a:cubicBezTo>
                      <a:pt x="26254" y="14388"/>
                      <a:pt x="26433" y="12948"/>
                      <a:pt x="26266" y="11519"/>
                    </a:cubicBezTo>
                    <a:cubicBezTo>
                      <a:pt x="26064" y="9626"/>
                      <a:pt x="25302" y="7745"/>
                      <a:pt x="24278" y="6113"/>
                    </a:cubicBezTo>
                    <a:cubicBezTo>
                      <a:pt x="22242" y="2863"/>
                      <a:pt x="18884" y="101"/>
                      <a:pt x="15051" y="6"/>
                    </a:cubicBezTo>
                    <a:cubicBezTo>
                      <a:pt x="14944" y="2"/>
                      <a:pt x="14839" y="1"/>
                      <a:pt x="147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3985600" y="2525450"/>
                <a:ext cx="410800" cy="358225"/>
              </a:xfrm>
              <a:custGeom>
                <a:rect b="b" l="l" r="r" t="t"/>
                <a:pathLst>
                  <a:path extrusionOk="0" h="14329" w="16432">
                    <a:moveTo>
                      <a:pt x="8128" y="0"/>
                    </a:moveTo>
                    <a:cubicBezTo>
                      <a:pt x="6044" y="0"/>
                      <a:pt x="3959" y="766"/>
                      <a:pt x="2584" y="2322"/>
                    </a:cubicBezTo>
                    <a:cubicBezTo>
                      <a:pt x="941" y="4215"/>
                      <a:pt x="1" y="7751"/>
                      <a:pt x="941" y="10120"/>
                    </a:cubicBezTo>
                    <a:cubicBezTo>
                      <a:pt x="1918" y="12597"/>
                      <a:pt x="4739" y="13823"/>
                      <a:pt x="7383" y="14216"/>
                    </a:cubicBezTo>
                    <a:cubicBezTo>
                      <a:pt x="7894" y="14291"/>
                      <a:pt x="8408" y="14329"/>
                      <a:pt x="8918" y="14329"/>
                    </a:cubicBezTo>
                    <a:cubicBezTo>
                      <a:pt x="12159" y="14329"/>
                      <a:pt x="15202" y="12786"/>
                      <a:pt x="15943" y="9216"/>
                    </a:cubicBezTo>
                    <a:cubicBezTo>
                      <a:pt x="16431" y="6834"/>
                      <a:pt x="15384" y="4346"/>
                      <a:pt x="13848" y="2477"/>
                    </a:cubicBezTo>
                    <a:cubicBezTo>
                      <a:pt x="12480" y="835"/>
                      <a:pt x="10304" y="0"/>
                      <a:pt x="81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762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914546" y="312873"/>
              <a:ext cx="572688" cy="526394"/>
              <a:chOff x="3513525" y="2055475"/>
              <a:chExt cx="1347500" cy="123857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3775150" y="2055475"/>
                <a:ext cx="588200" cy="587700"/>
              </a:xfrm>
              <a:custGeom>
                <a:rect b="b" l="l" r="r" t="t"/>
                <a:pathLst>
                  <a:path extrusionOk="0" h="23508" w="23528">
                    <a:moveTo>
                      <a:pt x="12290" y="0"/>
                    </a:moveTo>
                    <a:cubicBezTo>
                      <a:pt x="11565" y="0"/>
                      <a:pt x="10838" y="67"/>
                      <a:pt x="10121" y="213"/>
                    </a:cubicBezTo>
                    <a:cubicBezTo>
                      <a:pt x="6371" y="940"/>
                      <a:pt x="2751" y="2738"/>
                      <a:pt x="1406" y="6476"/>
                    </a:cubicBezTo>
                    <a:cubicBezTo>
                      <a:pt x="1" y="10417"/>
                      <a:pt x="1906" y="12870"/>
                      <a:pt x="4668" y="15346"/>
                    </a:cubicBezTo>
                    <a:cubicBezTo>
                      <a:pt x="6145" y="16668"/>
                      <a:pt x="7621" y="17501"/>
                      <a:pt x="8895" y="18859"/>
                    </a:cubicBezTo>
                    <a:cubicBezTo>
                      <a:pt x="9955" y="19990"/>
                      <a:pt x="10800" y="21026"/>
                      <a:pt x="11967" y="22014"/>
                    </a:cubicBezTo>
                    <a:cubicBezTo>
                      <a:pt x="11967" y="22026"/>
                      <a:pt x="11979" y="22026"/>
                      <a:pt x="11979" y="22026"/>
                    </a:cubicBezTo>
                    <a:cubicBezTo>
                      <a:pt x="13618" y="23049"/>
                      <a:pt x="15054" y="23507"/>
                      <a:pt x="16311" y="23507"/>
                    </a:cubicBezTo>
                    <a:cubicBezTo>
                      <a:pt x="19354" y="23507"/>
                      <a:pt x="21343" y="20818"/>
                      <a:pt x="22599" y="16942"/>
                    </a:cubicBezTo>
                    <a:cubicBezTo>
                      <a:pt x="23373" y="14572"/>
                      <a:pt x="23528" y="12286"/>
                      <a:pt x="23480" y="9953"/>
                    </a:cubicBezTo>
                    <a:cubicBezTo>
                      <a:pt x="23361" y="6536"/>
                      <a:pt x="22456" y="3762"/>
                      <a:pt x="19658" y="1761"/>
                    </a:cubicBezTo>
                    <a:cubicBezTo>
                      <a:pt x="18491" y="904"/>
                      <a:pt x="17098" y="833"/>
                      <a:pt x="15729" y="475"/>
                    </a:cubicBezTo>
                    <a:cubicBezTo>
                      <a:pt x="14620" y="174"/>
                      <a:pt x="13457" y="0"/>
                      <a:pt x="122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4023100" y="2252200"/>
                <a:ext cx="176550" cy="310775"/>
              </a:xfrm>
              <a:custGeom>
                <a:rect b="b" l="l" r="r" t="t"/>
                <a:pathLst>
                  <a:path extrusionOk="0" fill="none" h="12431" w="7062">
                    <a:moveTo>
                      <a:pt x="1" y="2108"/>
                    </a:moveTo>
                    <a:cubicBezTo>
                      <a:pt x="3204" y="5156"/>
                      <a:pt x="5216" y="8263"/>
                      <a:pt x="6704" y="12430"/>
                    </a:cubicBezTo>
                    <a:cubicBezTo>
                      <a:pt x="7061" y="8251"/>
                      <a:pt x="6311" y="4167"/>
                      <a:pt x="6299" y="0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3513525" y="2376550"/>
                <a:ext cx="692675" cy="539475"/>
              </a:xfrm>
              <a:custGeom>
                <a:rect b="b" l="l" r="r" t="t"/>
                <a:pathLst>
                  <a:path extrusionOk="0" h="21579" w="27707">
                    <a:moveTo>
                      <a:pt x="8489" y="0"/>
                    </a:moveTo>
                    <a:cubicBezTo>
                      <a:pt x="7205" y="0"/>
                      <a:pt x="5955" y="253"/>
                      <a:pt x="4811" y="872"/>
                    </a:cubicBezTo>
                    <a:cubicBezTo>
                      <a:pt x="3525" y="1563"/>
                      <a:pt x="2548" y="2622"/>
                      <a:pt x="1834" y="3873"/>
                    </a:cubicBezTo>
                    <a:cubicBezTo>
                      <a:pt x="881" y="5527"/>
                      <a:pt x="405" y="7504"/>
                      <a:pt x="262" y="9409"/>
                    </a:cubicBezTo>
                    <a:cubicBezTo>
                      <a:pt x="0" y="13255"/>
                      <a:pt x="1084" y="17446"/>
                      <a:pt x="4132" y="19779"/>
                    </a:cubicBezTo>
                    <a:cubicBezTo>
                      <a:pt x="5837" y="21093"/>
                      <a:pt x="7505" y="21579"/>
                      <a:pt x="9156" y="21579"/>
                    </a:cubicBezTo>
                    <a:cubicBezTo>
                      <a:pt x="10618" y="21579"/>
                      <a:pt x="12066" y="21198"/>
                      <a:pt x="13514" y="20672"/>
                    </a:cubicBezTo>
                    <a:cubicBezTo>
                      <a:pt x="15169" y="20077"/>
                      <a:pt x="16812" y="19291"/>
                      <a:pt x="18503" y="18672"/>
                    </a:cubicBezTo>
                    <a:cubicBezTo>
                      <a:pt x="19908" y="18136"/>
                      <a:pt x="21336" y="17600"/>
                      <a:pt x="22563" y="16731"/>
                    </a:cubicBezTo>
                    <a:lnTo>
                      <a:pt x="22575" y="16719"/>
                    </a:lnTo>
                    <a:cubicBezTo>
                      <a:pt x="27706" y="13088"/>
                      <a:pt x="25718" y="7992"/>
                      <a:pt x="21134" y="4980"/>
                    </a:cubicBezTo>
                    <a:cubicBezTo>
                      <a:pt x="19134" y="3670"/>
                      <a:pt x="17050" y="2539"/>
                      <a:pt x="14883" y="1587"/>
                    </a:cubicBezTo>
                    <a:cubicBezTo>
                      <a:pt x="12879" y="707"/>
                      <a:pt x="10636" y="0"/>
                      <a:pt x="84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3768325" y="2558175"/>
                <a:ext cx="305400" cy="159275"/>
              </a:xfrm>
              <a:custGeom>
                <a:rect b="b" l="l" r="r" t="t"/>
                <a:pathLst>
                  <a:path extrusionOk="0" fill="none" h="6371" w="12216">
                    <a:moveTo>
                      <a:pt x="48" y="6371"/>
                    </a:moveTo>
                    <a:cubicBezTo>
                      <a:pt x="3977" y="5109"/>
                      <a:pt x="8096" y="4454"/>
                      <a:pt x="12216" y="4418"/>
                    </a:cubicBezTo>
                    <a:cubicBezTo>
                      <a:pt x="8287" y="2561"/>
                      <a:pt x="3739" y="2215"/>
                      <a:pt x="0" y="1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3754925" y="2729225"/>
                <a:ext cx="532525" cy="564825"/>
              </a:xfrm>
              <a:custGeom>
                <a:rect b="b" l="l" r="r" t="t"/>
                <a:pathLst>
                  <a:path extrusionOk="0" h="22593" w="21301">
                    <a:moveTo>
                      <a:pt x="14527" y="1"/>
                    </a:moveTo>
                    <a:cubicBezTo>
                      <a:pt x="12818" y="1"/>
                      <a:pt x="10910" y="810"/>
                      <a:pt x="8847" y="2184"/>
                    </a:cubicBezTo>
                    <a:cubicBezTo>
                      <a:pt x="6787" y="3565"/>
                      <a:pt x="5418" y="4898"/>
                      <a:pt x="3810" y="6387"/>
                    </a:cubicBezTo>
                    <a:cubicBezTo>
                      <a:pt x="1441" y="8613"/>
                      <a:pt x="0" y="10637"/>
                      <a:pt x="298" y="13947"/>
                    </a:cubicBezTo>
                    <a:cubicBezTo>
                      <a:pt x="429" y="15340"/>
                      <a:pt x="1072" y="16793"/>
                      <a:pt x="1953" y="17971"/>
                    </a:cubicBezTo>
                    <a:cubicBezTo>
                      <a:pt x="3108" y="19531"/>
                      <a:pt x="4763" y="20793"/>
                      <a:pt x="6561" y="21555"/>
                    </a:cubicBezTo>
                    <a:cubicBezTo>
                      <a:pt x="8183" y="22246"/>
                      <a:pt x="9957" y="22592"/>
                      <a:pt x="11700" y="22592"/>
                    </a:cubicBezTo>
                    <a:cubicBezTo>
                      <a:pt x="13834" y="22592"/>
                      <a:pt x="15923" y="22073"/>
                      <a:pt x="17634" y="21031"/>
                    </a:cubicBezTo>
                    <a:cubicBezTo>
                      <a:pt x="20908" y="19043"/>
                      <a:pt x="21253" y="16745"/>
                      <a:pt x="21277" y="13518"/>
                    </a:cubicBezTo>
                    <a:cubicBezTo>
                      <a:pt x="21301" y="11804"/>
                      <a:pt x="20824" y="10637"/>
                      <a:pt x="20765" y="8982"/>
                    </a:cubicBezTo>
                    <a:cubicBezTo>
                      <a:pt x="20705" y="7601"/>
                      <a:pt x="20515" y="6137"/>
                      <a:pt x="20146" y="4767"/>
                    </a:cubicBezTo>
                    <a:cubicBezTo>
                      <a:pt x="20146" y="4755"/>
                      <a:pt x="20134" y="4744"/>
                      <a:pt x="20134" y="4744"/>
                    </a:cubicBezTo>
                    <a:cubicBezTo>
                      <a:pt x="18674" y="1397"/>
                      <a:pt x="16772" y="1"/>
                      <a:pt x="145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3944825" y="2811775"/>
                <a:ext cx="193500" cy="272675"/>
              </a:xfrm>
              <a:custGeom>
                <a:rect b="b" l="l" r="r" t="t"/>
                <a:pathLst>
                  <a:path extrusionOk="0" fill="none" h="10907" w="7740">
                    <a:moveTo>
                      <a:pt x="6025" y="10907"/>
                    </a:moveTo>
                    <a:cubicBezTo>
                      <a:pt x="5966" y="7168"/>
                      <a:pt x="6632" y="3573"/>
                      <a:pt x="7740" y="1"/>
                    </a:cubicBezTo>
                    <a:cubicBezTo>
                      <a:pt x="5037" y="3025"/>
                      <a:pt x="3287" y="6692"/>
                      <a:pt x="1" y="9145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4151100" y="2665125"/>
                <a:ext cx="641475" cy="529875"/>
              </a:xfrm>
              <a:custGeom>
                <a:rect b="b" l="l" r="r" t="t"/>
                <a:pathLst>
                  <a:path extrusionOk="0" h="21195" w="25659">
                    <a:moveTo>
                      <a:pt x="7297" y="0"/>
                    </a:moveTo>
                    <a:cubicBezTo>
                      <a:pt x="7049" y="0"/>
                      <a:pt x="6800" y="7"/>
                      <a:pt x="6549" y="21"/>
                    </a:cubicBezTo>
                    <a:lnTo>
                      <a:pt x="6525" y="21"/>
                    </a:lnTo>
                    <a:cubicBezTo>
                      <a:pt x="96" y="1724"/>
                      <a:pt x="1" y="5843"/>
                      <a:pt x="2834" y="11129"/>
                    </a:cubicBezTo>
                    <a:cubicBezTo>
                      <a:pt x="4049" y="13404"/>
                      <a:pt x="5620" y="15309"/>
                      <a:pt x="7525" y="17190"/>
                    </a:cubicBezTo>
                    <a:cubicBezTo>
                      <a:pt x="9931" y="19544"/>
                      <a:pt x="12962" y="21195"/>
                      <a:pt x="16240" y="21195"/>
                    </a:cubicBezTo>
                    <a:cubicBezTo>
                      <a:pt x="16774" y="21195"/>
                      <a:pt x="17314" y="21151"/>
                      <a:pt x="17860" y="21059"/>
                    </a:cubicBezTo>
                    <a:cubicBezTo>
                      <a:pt x="19503" y="20773"/>
                      <a:pt x="20706" y="19869"/>
                      <a:pt x="21670" y="18952"/>
                    </a:cubicBezTo>
                    <a:cubicBezTo>
                      <a:pt x="22944" y="17761"/>
                      <a:pt x="23539" y="16844"/>
                      <a:pt x="24111" y="15297"/>
                    </a:cubicBezTo>
                    <a:cubicBezTo>
                      <a:pt x="25278" y="12189"/>
                      <a:pt x="25659" y="8986"/>
                      <a:pt x="24051" y="5903"/>
                    </a:cubicBezTo>
                    <a:cubicBezTo>
                      <a:pt x="22361" y="2640"/>
                      <a:pt x="19527" y="1676"/>
                      <a:pt x="16134" y="1104"/>
                    </a:cubicBezTo>
                    <a:cubicBezTo>
                      <a:pt x="14324" y="795"/>
                      <a:pt x="12669" y="700"/>
                      <a:pt x="10919" y="378"/>
                    </a:cubicBezTo>
                    <a:cubicBezTo>
                      <a:pt x="9701" y="160"/>
                      <a:pt x="8517" y="0"/>
                      <a:pt x="72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4264200" y="2775475"/>
                <a:ext cx="286375" cy="241125"/>
              </a:xfrm>
              <a:custGeom>
                <a:rect b="b" l="l" r="r" t="t"/>
                <a:pathLst>
                  <a:path extrusionOk="0" fill="none" h="9645" w="11455">
                    <a:moveTo>
                      <a:pt x="11455" y="4739"/>
                    </a:moveTo>
                    <a:cubicBezTo>
                      <a:pt x="7442" y="3572"/>
                      <a:pt x="3787" y="1715"/>
                      <a:pt x="1" y="0"/>
                    </a:cubicBezTo>
                    <a:cubicBezTo>
                      <a:pt x="3037" y="3286"/>
                      <a:pt x="6240" y="6442"/>
                      <a:pt x="9395" y="9644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4200200" y="2209500"/>
                <a:ext cx="660825" cy="549125"/>
              </a:xfrm>
              <a:custGeom>
                <a:rect b="b" l="l" r="r" t="t"/>
                <a:pathLst>
                  <a:path extrusionOk="0" h="21965" w="26433">
                    <a:moveTo>
                      <a:pt x="14735" y="1"/>
                    </a:moveTo>
                    <a:cubicBezTo>
                      <a:pt x="10886" y="1"/>
                      <a:pt x="8739" y="2125"/>
                      <a:pt x="6942" y="4780"/>
                    </a:cubicBezTo>
                    <a:cubicBezTo>
                      <a:pt x="5954" y="6221"/>
                      <a:pt x="5097" y="7828"/>
                      <a:pt x="4097" y="9328"/>
                    </a:cubicBezTo>
                    <a:cubicBezTo>
                      <a:pt x="3275" y="10578"/>
                      <a:pt x="2430" y="11864"/>
                      <a:pt x="1954" y="13281"/>
                    </a:cubicBezTo>
                    <a:cubicBezTo>
                      <a:pt x="1942" y="13281"/>
                      <a:pt x="1942" y="13293"/>
                      <a:pt x="1942" y="13293"/>
                    </a:cubicBezTo>
                    <a:cubicBezTo>
                      <a:pt x="0" y="19004"/>
                      <a:pt x="4162" y="21965"/>
                      <a:pt x="9339" y="21965"/>
                    </a:cubicBezTo>
                    <a:cubicBezTo>
                      <a:pt x="9559" y="21965"/>
                      <a:pt x="9780" y="21959"/>
                      <a:pt x="10002" y="21949"/>
                    </a:cubicBezTo>
                    <a:cubicBezTo>
                      <a:pt x="12372" y="21854"/>
                      <a:pt x="14741" y="21544"/>
                      <a:pt x="17063" y="21044"/>
                    </a:cubicBezTo>
                    <a:cubicBezTo>
                      <a:pt x="20468" y="20306"/>
                      <a:pt x="24111" y="18841"/>
                      <a:pt x="25635" y="15698"/>
                    </a:cubicBezTo>
                    <a:cubicBezTo>
                      <a:pt x="26254" y="14388"/>
                      <a:pt x="26433" y="12948"/>
                      <a:pt x="26266" y="11519"/>
                    </a:cubicBezTo>
                    <a:cubicBezTo>
                      <a:pt x="26064" y="9626"/>
                      <a:pt x="25302" y="7745"/>
                      <a:pt x="24278" y="6113"/>
                    </a:cubicBezTo>
                    <a:cubicBezTo>
                      <a:pt x="22242" y="2863"/>
                      <a:pt x="18884" y="101"/>
                      <a:pt x="15051" y="6"/>
                    </a:cubicBezTo>
                    <a:cubicBezTo>
                      <a:pt x="14944" y="2"/>
                      <a:pt x="14839" y="1"/>
                      <a:pt x="147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4325225" y="2423650"/>
                <a:ext cx="312275" cy="218200"/>
              </a:xfrm>
              <a:custGeom>
                <a:rect b="b" l="l" r="r" t="t"/>
                <a:pathLst>
                  <a:path extrusionOk="0" fill="none" h="8728" w="12491">
                    <a:moveTo>
                      <a:pt x="8716" y="0"/>
                    </a:moveTo>
                    <a:cubicBezTo>
                      <a:pt x="6263" y="3334"/>
                      <a:pt x="3323" y="6275"/>
                      <a:pt x="1" y="8727"/>
                    </a:cubicBezTo>
                    <a:cubicBezTo>
                      <a:pt x="4275" y="7930"/>
                      <a:pt x="8180" y="5537"/>
                      <a:pt x="12490" y="5132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3985600" y="2525450"/>
                <a:ext cx="410800" cy="358225"/>
              </a:xfrm>
              <a:custGeom>
                <a:rect b="b" l="l" r="r" t="t"/>
                <a:pathLst>
                  <a:path extrusionOk="0" h="14329" w="16432">
                    <a:moveTo>
                      <a:pt x="8128" y="0"/>
                    </a:moveTo>
                    <a:cubicBezTo>
                      <a:pt x="6044" y="0"/>
                      <a:pt x="3959" y="766"/>
                      <a:pt x="2584" y="2322"/>
                    </a:cubicBezTo>
                    <a:cubicBezTo>
                      <a:pt x="941" y="4215"/>
                      <a:pt x="1" y="7751"/>
                      <a:pt x="941" y="10120"/>
                    </a:cubicBezTo>
                    <a:cubicBezTo>
                      <a:pt x="1918" y="12597"/>
                      <a:pt x="4739" y="13823"/>
                      <a:pt x="7383" y="14216"/>
                    </a:cubicBezTo>
                    <a:cubicBezTo>
                      <a:pt x="7894" y="14291"/>
                      <a:pt x="8408" y="14329"/>
                      <a:pt x="8918" y="14329"/>
                    </a:cubicBezTo>
                    <a:cubicBezTo>
                      <a:pt x="12159" y="14329"/>
                      <a:pt x="15202" y="12786"/>
                      <a:pt x="15943" y="9216"/>
                    </a:cubicBezTo>
                    <a:cubicBezTo>
                      <a:pt x="16431" y="6834"/>
                      <a:pt x="15384" y="4346"/>
                      <a:pt x="13848" y="2477"/>
                    </a:cubicBezTo>
                    <a:cubicBezTo>
                      <a:pt x="12480" y="835"/>
                      <a:pt x="10304" y="0"/>
                      <a:pt x="8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0" name="Google Shape;30;p2"/>
          <p:cNvSpPr/>
          <p:nvPr/>
        </p:nvSpPr>
        <p:spPr>
          <a:xfrm rot="-8100000">
            <a:off x="2432986" y="-1096766"/>
            <a:ext cx="2647229" cy="2178582"/>
          </a:xfrm>
          <a:custGeom>
            <a:rect b="b" l="l" r="r" t="t"/>
            <a:pathLst>
              <a:path extrusionOk="0" h="29612" w="35982">
                <a:moveTo>
                  <a:pt x="26367" y="1"/>
                </a:moveTo>
                <a:cubicBezTo>
                  <a:pt x="24591" y="1"/>
                  <a:pt x="22821" y="616"/>
                  <a:pt x="21384" y="1656"/>
                </a:cubicBezTo>
                <a:lnTo>
                  <a:pt x="21206" y="1787"/>
                </a:lnTo>
                <a:cubicBezTo>
                  <a:pt x="20563" y="2287"/>
                  <a:pt x="20027" y="2811"/>
                  <a:pt x="19658" y="3502"/>
                </a:cubicBezTo>
                <a:cubicBezTo>
                  <a:pt x="19539" y="3728"/>
                  <a:pt x="18360" y="5788"/>
                  <a:pt x="18360" y="5788"/>
                </a:cubicBezTo>
                <a:cubicBezTo>
                  <a:pt x="16896" y="4168"/>
                  <a:pt x="14979" y="3073"/>
                  <a:pt x="12895" y="2466"/>
                </a:cubicBezTo>
                <a:cubicBezTo>
                  <a:pt x="11633" y="2085"/>
                  <a:pt x="10303" y="1898"/>
                  <a:pt x="8984" y="1898"/>
                </a:cubicBezTo>
                <a:cubicBezTo>
                  <a:pt x="8735" y="1898"/>
                  <a:pt x="8487" y="1905"/>
                  <a:pt x="8240" y="1918"/>
                </a:cubicBezTo>
                <a:cubicBezTo>
                  <a:pt x="7240" y="1954"/>
                  <a:pt x="6228" y="2109"/>
                  <a:pt x="5287" y="2466"/>
                </a:cubicBezTo>
                <a:cubicBezTo>
                  <a:pt x="3180" y="3264"/>
                  <a:pt x="1584" y="5133"/>
                  <a:pt x="810" y="7240"/>
                </a:cubicBezTo>
                <a:cubicBezTo>
                  <a:pt x="36" y="9336"/>
                  <a:pt x="1" y="11681"/>
                  <a:pt x="429" y="13896"/>
                </a:cubicBezTo>
                <a:cubicBezTo>
                  <a:pt x="632" y="14979"/>
                  <a:pt x="929" y="16063"/>
                  <a:pt x="1406" y="17063"/>
                </a:cubicBezTo>
                <a:cubicBezTo>
                  <a:pt x="2549" y="19504"/>
                  <a:pt x="4596" y="21397"/>
                  <a:pt x="6704" y="23064"/>
                </a:cubicBezTo>
                <a:cubicBezTo>
                  <a:pt x="9026" y="24897"/>
                  <a:pt x="11502" y="26540"/>
                  <a:pt x="14086" y="27969"/>
                </a:cubicBezTo>
                <a:cubicBezTo>
                  <a:pt x="14776" y="28362"/>
                  <a:pt x="15455" y="28767"/>
                  <a:pt x="16145" y="29076"/>
                </a:cubicBezTo>
                <a:cubicBezTo>
                  <a:pt x="16837" y="29394"/>
                  <a:pt x="17546" y="29611"/>
                  <a:pt x="18284" y="29611"/>
                </a:cubicBezTo>
                <a:cubicBezTo>
                  <a:pt x="18790" y="29611"/>
                  <a:pt x="19311" y="29509"/>
                  <a:pt x="19848" y="29267"/>
                </a:cubicBezTo>
                <a:cubicBezTo>
                  <a:pt x="23908" y="27457"/>
                  <a:pt x="27361" y="24373"/>
                  <a:pt x="29838" y="20670"/>
                </a:cubicBezTo>
                <a:cubicBezTo>
                  <a:pt x="32874" y="16110"/>
                  <a:pt x="35981" y="9121"/>
                  <a:pt x="33029" y="3835"/>
                </a:cubicBezTo>
                <a:cubicBezTo>
                  <a:pt x="31743" y="1525"/>
                  <a:pt x="29123" y="49"/>
                  <a:pt x="26468" y="1"/>
                </a:cubicBezTo>
                <a:cubicBezTo>
                  <a:pt x="26435" y="1"/>
                  <a:pt x="26401" y="1"/>
                  <a:pt x="26367" y="1"/>
                </a:cubicBezTo>
                <a:close/>
              </a:path>
            </a:pathLst>
          </a:custGeom>
          <a:solidFill>
            <a:srgbClr val="EB92CC">
              <a:alpha val="25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2"/>
          <p:cNvSpPr txBox="1"/>
          <p:nvPr>
            <p:ph type="ctrTitle"/>
          </p:nvPr>
        </p:nvSpPr>
        <p:spPr>
          <a:xfrm>
            <a:off x="713225" y="877050"/>
            <a:ext cx="4724100" cy="258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700">
                <a:latin typeface="Leckerli One"/>
                <a:ea typeface="Leckerli One"/>
                <a:cs typeface="Leckerli One"/>
                <a:sym typeface="Leckerli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" name="Google Shape;32;p2"/>
          <p:cNvSpPr txBox="1"/>
          <p:nvPr>
            <p:ph idx="1" type="subTitle"/>
          </p:nvPr>
        </p:nvSpPr>
        <p:spPr>
          <a:xfrm>
            <a:off x="713225" y="3466650"/>
            <a:ext cx="34200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1"/>
          <p:cNvSpPr/>
          <p:nvPr/>
        </p:nvSpPr>
        <p:spPr>
          <a:xfrm flipH="1" rot="-2133878">
            <a:off x="2115506" y="3576910"/>
            <a:ext cx="4289412" cy="3530251"/>
          </a:xfrm>
          <a:custGeom>
            <a:rect b="b" l="l" r="r" t="t"/>
            <a:pathLst>
              <a:path extrusionOk="0" h="29612" w="35982">
                <a:moveTo>
                  <a:pt x="26367" y="1"/>
                </a:moveTo>
                <a:cubicBezTo>
                  <a:pt x="24591" y="1"/>
                  <a:pt x="22821" y="616"/>
                  <a:pt x="21384" y="1656"/>
                </a:cubicBezTo>
                <a:lnTo>
                  <a:pt x="21206" y="1787"/>
                </a:lnTo>
                <a:cubicBezTo>
                  <a:pt x="20563" y="2287"/>
                  <a:pt x="20027" y="2811"/>
                  <a:pt x="19658" y="3502"/>
                </a:cubicBezTo>
                <a:cubicBezTo>
                  <a:pt x="19539" y="3728"/>
                  <a:pt x="18360" y="5788"/>
                  <a:pt x="18360" y="5788"/>
                </a:cubicBezTo>
                <a:cubicBezTo>
                  <a:pt x="16896" y="4168"/>
                  <a:pt x="14979" y="3073"/>
                  <a:pt x="12895" y="2466"/>
                </a:cubicBezTo>
                <a:cubicBezTo>
                  <a:pt x="11633" y="2085"/>
                  <a:pt x="10303" y="1898"/>
                  <a:pt x="8984" y="1898"/>
                </a:cubicBezTo>
                <a:cubicBezTo>
                  <a:pt x="8735" y="1898"/>
                  <a:pt x="8487" y="1905"/>
                  <a:pt x="8240" y="1918"/>
                </a:cubicBezTo>
                <a:cubicBezTo>
                  <a:pt x="7240" y="1954"/>
                  <a:pt x="6228" y="2109"/>
                  <a:pt x="5287" y="2466"/>
                </a:cubicBezTo>
                <a:cubicBezTo>
                  <a:pt x="3180" y="3264"/>
                  <a:pt x="1584" y="5133"/>
                  <a:pt x="810" y="7240"/>
                </a:cubicBezTo>
                <a:cubicBezTo>
                  <a:pt x="36" y="9336"/>
                  <a:pt x="1" y="11681"/>
                  <a:pt x="429" y="13896"/>
                </a:cubicBezTo>
                <a:cubicBezTo>
                  <a:pt x="632" y="14979"/>
                  <a:pt x="929" y="16063"/>
                  <a:pt x="1406" y="17063"/>
                </a:cubicBezTo>
                <a:cubicBezTo>
                  <a:pt x="2549" y="19504"/>
                  <a:pt x="4596" y="21397"/>
                  <a:pt x="6704" y="23064"/>
                </a:cubicBezTo>
                <a:cubicBezTo>
                  <a:pt x="9026" y="24897"/>
                  <a:pt x="11502" y="26540"/>
                  <a:pt x="14086" y="27969"/>
                </a:cubicBezTo>
                <a:cubicBezTo>
                  <a:pt x="14776" y="28362"/>
                  <a:pt x="15455" y="28767"/>
                  <a:pt x="16145" y="29076"/>
                </a:cubicBezTo>
                <a:cubicBezTo>
                  <a:pt x="16837" y="29394"/>
                  <a:pt x="17546" y="29611"/>
                  <a:pt x="18284" y="29611"/>
                </a:cubicBezTo>
                <a:cubicBezTo>
                  <a:pt x="18790" y="29611"/>
                  <a:pt x="19311" y="29509"/>
                  <a:pt x="19848" y="29267"/>
                </a:cubicBezTo>
                <a:cubicBezTo>
                  <a:pt x="23908" y="27457"/>
                  <a:pt x="27361" y="24373"/>
                  <a:pt x="29838" y="20670"/>
                </a:cubicBezTo>
                <a:cubicBezTo>
                  <a:pt x="32874" y="16110"/>
                  <a:pt x="35981" y="9121"/>
                  <a:pt x="33029" y="3835"/>
                </a:cubicBezTo>
                <a:cubicBezTo>
                  <a:pt x="31743" y="1525"/>
                  <a:pt x="29123" y="49"/>
                  <a:pt x="26468" y="1"/>
                </a:cubicBezTo>
                <a:cubicBezTo>
                  <a:pt x="26435" y="1"/>
                  <a:pt x="26401" y="1"/>
                  <a:pt x="26367" y="1"/>
                </a:cubicBezTo>
                <a:close/>
              </a:path>
            </a:pathLst>
          </a:custGeom>
          <a:solidFill>
            <a:srgbClr val="EB92CC">
              <a:alpha val="25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1"/>
          <p:cNvSpPr/>
          <p:nvPr/>
        </p:nvSpPr>
        <p:spPr>
          <a:xfrm rot="8886089">
            <a:off x="-1562859" y="157346"/>
            <a:ext cx="4289413" cy="3530210"/>
          </a:xfrm>
          <a:custGeom>
            <a:rect b="b" l="l" r="r" t="t"/>
            <a:pathLst>
              <a:path extrusionOk="0" h="29612" w="35982">
                <a:moveTo>
                  <a:pt x="26367" y="1"/>
                </a:moveTo>
                <a:cubicBezTo>
                  <a:pt x="24591" y="1"/>
                  <a:pt x="22821" y="616"/>
                  <a:pt x="21384" y="1656"/>
                </a:cubicBezTo>
                <a:lnTo>
                  <a:pt x="21206" y="1787"/>
                </a:lnTo>
                <a:cubicBezTo>
                  <a:pt x="20563" y="2287"/>
                  <a:pt x="20027" y="2811"/>
                  <a:pt x="19658" y="3502"/>
                </a:cubicBezTo>
                <a:cubicBezTo>
                  <a:pt x="19539" y="3728"/>
                  <a:pt x="18360" y="5788"/>
                  <a:pt x="18360" y="5788"/>
                </a:cubicBezTo>
                <a:cubicBezTo>
                  <a:pt x="16896" y="4168"/>
                  <a:pt x="14979" y="3073"/>
                  <a:pt x="12895" y="2466"/>
                </a:cubicBezTo>
                <a:cubicBezTo>
                  <a:pt x="11633" y="2085"/>
                  <a:pt x="10303" y="1898"/>
                  <a:pt x="8984" y="1898"/>
                </a:cubicBezTo>
                <a:cubicBezTo>
                  <a:pt x="8735" y="1898"/>
                  <a:pt x="8487" y="1905"/>
                  <a:pt x="8240" y="1918"/>
                </a:cubicBezTo>
                <a:cubicBezTo>
                  <a:pt x="7240" y="1954"/>
                  <a:pt x="6228" y="2109"/>
                  <a:pt x="5287" y="2466"/>
                </a:cubicBezTo>
                <a:cubicBezTo>
                  <a:pt x="3180" y="3264"/>
                  <a:pt x="1584" y="5133"/>
                  <a:pt x="810" y="7240"/>
                </a:cubicBezTo>
                <a:cubicBezTo>
                  <a:pt x="36" y="9336"/>
                  <a:pt x="1" y="11681"/>
                  <a:pt x="429" y="13896"/>
                </a:cubicBezTo>
                <a:cubicBezTo>
                  <a:pt x="632" y="14979"/>
                  <a:pt x="929" y="16063"/>
                  <a:pt x="1406" y="17063"/>
                </a:cubicBezTo>
                <a:cubicBezTo>
                  <a:pt x="2549" y="19504"/>
                  <a:pt x="4596" y="21397"/>
                  <a:pt x="6704" y="23064"/>
                </a:cubicBezTo>
                <a:cubicBezTo>
                  <a:pt x="9026" y="24897"/>
                  <a:pt x="11502" y="26540"/>
                  <a:pt x="14086" y="27969"/>
                </a:cubicBezTo>
                <a:cubicBezTo>
                  <a:pt x="14776" y="28362"/>
                  <a:pt x="15455" y="28767"/>
                  <a:pt x="16145" y="29076"/>
                </a:cubicBezTo>
                <a:cubicBezTo>
                  <a:pt x="16837" y="29394"/>
                  <a:pt x="17546" y="29611"/>
                  <a:pt x="18284" y="29611"/>
                </a:cubicBezTo>
                <a:cubicBezTo>
                  <a:pt x="18790" y="29611"/>
                  <a:pt x="19311" y="29509"/>
                  <a:pt x="19848" y="29267"/>
                </a:cubicBezTo>
                <a:cubicBezTo>
                  <a:pt x="23908" y="27457"/>
                  <a:pt x="27361" y="24373"/>
                  <a:pt x="29838" y="20670"/>
                </a:cubicBezTo>
                <a:cubicBezTo>
                  <a:pt x="32874" y="16110"/>
                  <a:pt x="35981" y="9121"/>
                  <a:pt x="33029" y="3835"/>
                </a:cubicBezTo>
                <a:cubicBezTo>
                  <a:pt x="31743" y="1525"/>
                  <a:pt x="29123" y="49"/>
                  <a:pt x="26468" y="1"/>
                </a:cubicBezTo>
                <a:cubicBezTo>
                  <a:pt x="26435" y="1"/>
                  <a:pt x="26401" y="1"/>
                  <a:pt x="26367" y="1"/>
                </a:cubicBezTo>
                <a:close/>
              </a:path>
            </a:pathLst>
          </a:custGeom>
          <a:solidFill>
            <a:srgbClr val="EB92CC">
              <a:alpha val="25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1"/>
          <p:cNvSpPr/>
          <p:nvPr/>
        </p:nvSpPr>
        <p:spPr>
          <a:xfrm flipH="1" rot="-8673809">
            <a:off x="3538821" y="-1831275"/>
            <a:ext cx="3547928" cy="2919888"/>
          </a:xfrm>
          <a:custGeom>
            <a:rect b="b" l="l" r="r" t="t"/>
            <a:pathLst>
              <a:path extrusionOk="0" h="29612" w="35982">
                <a:moveTo>
                  <a:pt x="26367" y="1"/>
                </a:moveTo>
                <a:cubicBezTo>
                  <a:pt x="24591" y="1"/>
                  <a:pt x="22821" y="616"/>
                  <a:pt x="21384" y="1656"/>
                </a:cubicBezTo>
                <a:lnTo>
                  <a:pt x="21206" y="1787"/>
                </a:lnTo>
                <a:cubicBezTo>
                  <a:pt x="20563" y="2287"/>
                  <a:pt x="20027" y="2811"/>
                  <a:pt x="19658" y="3502"/>
                </a:cubicBezTo>
                <a:cubicBezTo>
                  <a:pt x="19539" y="3728"/>
                  <a:pt x="18360" y="5788"/>
                  <a:pt x="18360" y="5788"/>
                </a:cubicBezTo>
                <a:cubicBezTo>
                  <a:pt x="16896" y="4168"/>
                  <a:pt x="14979" y="3073"/>
                  <a:pt x="12895" y="2466"/>
                </a:cubicBezTo>
                <a:cubicBezTo>
                  <a:pt x="11633" y="2085"/>
                  <a:pt x="10303" y="1898"/>
                  <a:pt x="8984" y="1898"/>
                </a:cubicBezTo>
                <a:cubicBezTo>
                  <a:pt x="8735" y="1898"/>
                  <a:pt x="8487" y="1905"/>
                  <a:pt x="8240" y="1918"/>
                </a:cubicBezTo>
                <a:cubicBezTo>
                  <a:pt x="7240" y="1954"/>
                  <a:pt x="6228" y="2109"/>
                  <a:pt x="5287" y="2466"/>
                </a:cubicBezTo>
                <a:cubicBezTo>
                  <a:pt x="3180" y="3264"/>
                  <a:pt x="1584" y="5133"/>
                  <a:pt x="810" y="7240"/>
                </a:cubicBezTo>
                <a:cubicBezTo>
                  <a:pt x="36" y="9336"/>
                  <a:pt x="1" y="11681"/>
                  <a:pt x="429" y="13896"/>
                </a:cubicBezTo>
                <a:cubicBezTo>
                  <a:pt x="632" y="14979"/>
                  <a:pt x="929" y="16063"/>
                  <a:pt x="1406" y="17063"/>
                </a:cubicBezTo>
                <a:cubicBezTo>
                  <a:pt x="2549" y="19504"/>
                  <a:pt x="4596" y="21397"/>
                  <a:pt x="6704" y="23064"/>
                </a:cubicBezTo>
                <a:cubicBezTo>
                  <a:pt x="9026" y="24897"/>
                  <a:pt x="11502" y="26540"/>
                  <a:pt x="14086" y="27969"/>
                </a:cubicBezTo>
                <a:cubicBezTo>
                  <a:pt x="14776" y="28362"/>
                  <a:pt x="15455" y="28767"/>
                  <a:pt x="16145" y="29076"/>
                </a:cubicBezTo>
                <a:cubicBezTo>
                  <a:pt x="16837" y="29394"/>
                  <a:pt x="17546" y="29611"/>
                  <a:pt x="18284" y="29611"/>
                </a:cubicBezTo>
                <a:cubicBezTo>
                  <a:pt x="18790" y="29611"/>
                  <a:pt x="19311" y="29509"/>
                  <a:pt x="19848" y="29267"/>
                </a:cubicBezTo>
                <a:cubicBezTo>
                  <a:pt x="23908" y="27457"/>
                  <a:pt x="27361" y="24373"/>
                  <a:pt x="29838" y="20670"/>
                </a:cubicBezTo>
                <a:cubicBezTo>
                  <a:pt x="32874" y="16110"/>
                  <a:pt x="35981" y="9121"/>
                  <a:pt x="33029" y="3835"/>
                </a:cubicBezTo>
                <a:cubicBezTo>
                  <a:pt x="31743" y="1525"/>
                  <a:pt x="29123" y="49"/>
                  <a:pt x="26468" y="1"/>
                </a:cubicBezTo>
                <a:cubicBezTo>
                  <a:pt x="26435" y="1"/>
                  <a:pt x="26401" y="1"/>
                  <a:pt x="26367" y="1"/>
                </a:cubicBezTo>
                <a:close/>
              </a:path>
            </a:pathLst>
          </a:custGeom>
          <a:solidFill>
            <a:srgbClr val="EB92CC">
              <a:alpha val="25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1"/>
          <p:cNvSpPr txBox="1"/>
          <p:nvPr>
            <p:ph hasCustomPrompt="1" type="title"/>
          </p:nvPr>
        </p:nvSpPr>
        <p:spPr>
          <a:xfrm>
            <a:off x="3684950" y="1371900"/>
            <a:ext cx="4746000" cy="167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05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8" name="Google Shape;128;p11"/>
          <p:cNvSpPr txBox="1"/>
          <p:nvPr>
            <p:ph idx="1" type="subTitle"/>
          </p:nvPr>
        </p:nvSpPr>
        <p:spPr>
          <a:xfrm>
            <a:off x="5338975" y="3049200"/>
            <a:ext cx="3091800" cy="72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3"/>
          <p:cNvSpPr/>
          <p:nvPr/>
        </p:nvSpPr>
        <p:spPr>
          <a:xfrm rot="1003062">
            <a:off x="-1150748" y="2557537"/>
            <a:ext cx="2888565" cy="2377265"/>
          </a:xfrm>
          <a:custGeom>
            <a:rect b="b" l="l" r="r" t="t"/>
            <a:pathLst>
              <a:path extrusionOk="0" h="29612" w="35982">
                <a:moveTo>
                  <a:pt x="26367" y="1"/>
                </a:moveTo>
                <a:cubicBezTo>
                  <a:pt x="24591" y="1"/>
                  <a:pt x="22821" y="616"/>
                  <a:pt x="21384" y="1656"/>
                </a:cubicBezTo>
                <a:lnTo>
                  <a:pt x="21206" y="1787"/>
                </a:lnTo>
                <a:cubicBezTo>
                  <a:pt x="20563" y="2287"/>
                  <a:pt x="20027" y="2811"/>
                  <a:pt x="19658" y="3502"/>
                </a:cubicBezTo>
                <a:cubicBezTo>
                  <a:pt x="19539" y="3728"/>
                  <a:pt x="18360" y="5788"/>
                  <a:pt x="18360" y="5788"/>
                </a:cubicBezTo>
                <a:cubicBezTo>
                  <a:pt x="16896" y="4168"/>
                  <a:pt x="14979" y="3073"/>
                  <a:pt x="12895" y="2466"/>
                </a:cubicBezTo>
                <a:cubicBezTo>
                  <a:pt x="11633" y="2085"/>
                  <a:pt x="10303" y="1898"/>
                  <a:pt x="8984" y="1898"/>
                </a:cubicBezTo>
                <a:cubicBezTo>
                  <a:pt x="8735" y="1898"/>
                  <a:pt x="8487" y="1905"/>
                  <a:pt x="8240" y="1918"/>
                </a:cubicBezTo>
                <a:cubicBezTo>
                  <a:pt x="7240" y="1954"/>
                  <a:pt x="6228" y="2109"/>
                  <a:pt x="5287" y="2466"/>
                </a:cubicBezTo>
                <a:cubicBezTo>
                  <a:pt x="3180" y="3264"/>
                  <a:pt x="1584" y="5133"/>
                  <a:pt x="810" y="7240"/>
                </a:cubicBezTo>
                <a:cubicBezTo>
                  <a:pt x="36" y="9336"/>
                  <a:pt x="1" y="11681"/>
                  <a:pt x="429" y="13896"/>
                </a:cubicBezTo>
                <a:cubicBezTo>
                  <a:pt x="632" y="14979"/>
                  <a:pt x="929" y="16063"/>
                  <a:pt x="1406" y="17063"/>
                </a:cubicBezTo>
                <a:cubicBezTo>
                  <a:pt x="2549" y="19504"/>
                  <a:pt x="4596" y="21397"/>
                  <a:pt x="6704" y="23064"/>
                </a:cubicBezTo>
                <a:cubicBezTo>
                  <a:pt x="9026" y="24897"/>
                  <a:pt x="11502" y="26540"/>
                  <a:pt x="14086" y="27969"/>
                </a:cubicBezTo>
                <a:cubicBezTo>
                  <a:pt x="14776" y="28362"/>
                  <a:pt x="15455" y="28767"/>
                  <a:pt x="16145" y="29076"/>
                </a:cubicBezTo>
                <a:cubicBezTo>
                  <a:pt x="16837" y="29394"/>
                  <a:pt x="17546" y="29611"/>
                  <a:pt x="18284" y="29611"/>
                </a:cubicBezTo>
                <a:cubicBezTo>
                  <a:pt x="18790" y="29611"/>
                  <a:pt x="19311" y="29509"/>
                  <a:pt x="19848" y="29267"/>
                </a:cubicBezTo>
                <a:cubicBezTo>
                  <a:pt x="23908" y="27457"/>
                  <a:pt x="27361" y="24373"/>
                  <a:pt x="29838" y="20670"/>
                </a:cubicBezTo>
                <a:cubicBezTo>
                  <a:pt x="32874" y="16110"/>
                  <a:pt x="35981" y="9121"/>
                  <a:pt x="33029" y="3835"/>
                </a:cubicBezTo>
                <a:cubicBezTo>
                  <a:pt x="31743" y="1525"/>
                  <a:pt x="29123" y="49"/>
                  <a:pt x="26468" y="1"/>
                </a:cubicBezTo>
                <a:cubicBezTo>
                  <a:pt x="26435" y="1"/>
                  <a:pt x="26401" y="1"/>
                  <a:pt x="26367" y="1"/>
                </a:cubicBezTo>
                <a:close/>
              </a:path>
            </a:pathLst>
          </a:custGeom>
          <a:solidFill>
            <a:srgbClr val="EB92CC">
              <a:alpha val="25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3"/>
          <p:cNvSpPr/>
          <p:nvPr/>
        </p:nvSpPr>
        <p:spPr>
          <a:xfrm rot="-8100000">
            <a:off x="7146611" y="-798416"/>
            <a:ext cx="2647229" cy="2178582"/>
          </a:xfrm>
          <a:custGeom>
            <a:rect b="b" l="l" r="r" t="t"/>
            <a:pathLst>
              <a:path extrusionOk="0" h="29612" w="35982">
                <a:moveTo>
                  <a:pt x="26367" y="1"/>
                </a:moveTo>
                <a:cubicBezTo>
                  <a:pt x="24591" y="1"/>
                  <a:pt x="22821" y="616"/>
                  <a:pt x="21384" y="1656"/>
                </a:cubicBezTo>
                <a:lnTo>
                  <a:pt x="21206" y="1787"/>
                </a:lnTo>
                <a:cubicBezTo>
                  <a:pt x="20563" y="2287"/>
                  <a:pt x="20027" y="2811"/>
                  <a:pt x="19658" y="3502"/>
                </a:cubicBezTo>
                <a:cubicBezTo>
                  <a:pt x="19539" y="3728"/>
                  <a:pt x="18360" y="5788"/>
                  <a:pt x="18360" y="5788"/>
                </a:cubicBezTo>
                <a:cubicBezTo>
                  <a:pt x="16896" y="4168"/>
                  <a:pt x="14979" y="3073"/>
                  <a:pt x="12895" y="2466"/>
                </a:cubicBezTo>
                <a:cubicBezTo>
                  <a:pt x="11633" y="2085"/>
                  <a:pt x="10303" y="1898"/>
                  <a:pt x="8984" y="1898"/>
                </a:cubicBezTo>
                <a:cubicBezTo>
                  <a:pt x="8735" y="1898"/>
                  <a:pt x="8487" y="1905"/>
                  <a:pt x="8240" y="1918"/>
                </a:cubicBezTo>
                <a:cubicBezTo>
                  <a:pt x="7240" y="1954"/>
                  <a:pt x="6228" y="2109"/>
                  <a:pt x="5287" y="2466"/>
                </a:cubicBezTo>
                <a:cubicBezTo>
                  <a:pt x="3180" y="3264"/>
                  <a:pt x="1584" y="5133"/>
                  <a:pt x="810" y="7240"/>
                </a:cubicBezTo>
                <a:cubicBezTo>
                  <a:pt x="36" y="9336"/>
                  <a:pt x="1" y="11681"/>
                  <a:pt x="429" y="13896"/>
                </a:cubicBezTo>
                <a:cubicBezTo>
                  <a:pt x="632" y="14979"/>
                  <a:pt x="929" y="16063"/>
                  <a:pt x="1406" y="17063"/>
                </a:cubicBezTo>
                <a:cubicBezTo>
                  <a:pt x="2549" y="19504"/>
                  <a:pt x="4596" y="21397"/>
                  <a:pt x="6704" y="23064"/>
                </a:cubicBezTo>
                <a:cubicBezTo>
                  <a:pt x="9026" y="24897"/>
                  <a:pt x="11502" y="26540"/>
                  <a:pt x="14086" y="27969"/>
                </a:cubicBezTo>
                <a:cubicBezTo>
                  <a:pt x="14776" y="28362"/>
                  <a:pt x="15455" y="28767"/>
                  <a:pt x="16145" y="29076"/>
                </a:cubicBezTo>
                <a:cubicBezTo>
                  <a:pt x="16837" y="29394"/>
                  <a:pt x="17546" y="29611"/>
                  <a:pt x="18284" y="29611"/>
                </a:cubicBezTo>
                <a:cubicBezTo>
                  <a:pt x="18790" y="29611"/>
                  <a:pt x="19311" y="29509"/>
                  <a:pt x="19848" y="29267"/>
                </a:cubicBezTo>
                <a:cubicBezTo>
                  <a:pt x="23908" y="27457"/>
                  <a:pt x="27361" y="24373"/>
                  <a:pt x="29838" y="20670"/>
                </a:cubicBezTo>
                <a:cubicBezTo>
                  <a:pt x="32874" y="16110"/>
                  <a:pt x="35981" y="9121"/>
                  <a:pt x="33029" y="3835"/>
                </a:cubicBezTo>
                <a:cubicBezTo>
                  <a:pt x="31743" y="1525"/>
                  <a:pt x="29123" y="49"/>
                  <a:pt x="26468" y="1"/>
                </a:cubicBezTo>
                <a:cubicBezTo>
                  <a:pt x="26435" y="1"/>
                  <a:pt x="26401" y="1"/>
                  <a:pt x="26367" y="1"/>
                </a:cubicBezTo>
                <a:close/>
              </a:path>
            </a:pathLst>
          </a:custGeom>
          <a:solidFill>
            <a:srgbClr val="EB92CC">
              <a:alpha val="25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3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>
                <a:latin typeface="Leckerli One"/>
                <a:ea typeface="Leckerli One"/>
                <a:cs typeface="Leckerli One"/>
                <a:sym typeface="Leckerli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  <p:sp>
        <p:nvSpPr>
          <p:cNvPr id="134" name="Google Shape;134;p13"/>
          <p:cNvSpPr txBox="1"/>
          <p:nvPr>
            <p:ph idx="1" type="subTitle"/>
          </p:nvPr>
        </p:nvSpPr>
        <p:spPr>
          <a:xfrm>
            <a:off x="1667031" y="2192325"/>
            <a:ext cx="2451000" cy="623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35" name="Google Shape;135;p13"/>
          <p:cNvSpPr txBox="1"/>
          <p:nvPr>
            <p:ph idx="2" type="subTitle"/>
          </p:nvPr>
        </p:nvSpPr>
        <p:spPr>
          <a:xfrm>
            <a:off x="5025924" y="2192335"/>
            <a:ext cx="2451000" cy="623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36" name="Google Shape;136;p13"/>
          <p:cNvSpPr txBox="1"/>
          <p:nvPr>
            <p:ph idx="3" type="subTitle"/>
          </p:nvPr>
        </p:nvSpPr>
        <p:spPr>
          <a:xfrm>
            <a:off x="1667031" y="3862375"/>
            <a:ext cx="2451000" cy="623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37" name="Google Shape;137;p13"/>
          <p:cNvSpPr txBox="1"/>
          <p:nvPr>
            <p:ph idx="4" type="subTitle"/>
          </p:nvPr>
        </p:nvSpPr>
        <p:spPr>
          <a:xfrm>
            <a:off x="5025924" y="3862378"/>
            <a:ext cx="2451000" cy="623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38" name="Google Shape;138;p13"/>
          <p:cNvSpPr txBox="1"/>
          <p:nvPr>
            <p:ph hasCustomPrompt="1" idx="5" type="title"/>
          </p:nvPr>
        </p:nvSpPr>
        <p:spPr>
          <a:xfrm>
            <a:off x="2483481" y="1427338"/>
            <a:ext cx="818100" cy="484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3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9" name="Google Shape;139;p13"/>
          <p:cNvSpPr txBox="1"/>
          <p:nvPr>
            <p:ph hasCustomPrompt="1" idx="6" type="title"/>
          </p:nvPr>
        </p:nvSpPr>
        <p:spPr>
          <a:xfrm>
            <a:off x="2484681" y="3096213"/>
            <a:ext cx="815700" cy="484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3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0" name="Google Shape;140;p13"/>
          <p:cNvSpPr txBox="1"/>
          <p:nvPr>
            <p:ph hasCustomPrompt="1" idx="7" type="title"/>
          </p:nvPr>
        </p:nvSpPr>
        <p:spPr>
          <a:xfrm>
            <a:off x="5843574" y="1428038"/>
            <a:ext cx="815700" cy="4833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3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" name="Google Shape;141;p13"/>
          <p:cNvSpPr txBox="1"/>
          <p:nvPr>
            <p:ph hasCustomPrompt="1" idx="8" type="title"/>
          </p:nvPr>
        </p:nvSpPr>
        <p:spPr>
          <a:xfrm>
            <a:off x="5843574" y="3096217"/>
            <a:ext cx="815700" cy="484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3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2" name="Google Shape;142;p13"/>
          <p:cNvSpPr txBox="1"/>
          <p:nvPr>
            <p:ph idx="9" type="subTitle"/>
          </p:nvPr>
        </p:nvSpPr>
        <p:spPr>
          <a:xfrm>
            <a:off x="1667031" y="1895550"/>
            <a:ext cx="24510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500">
                <a:latin typeface="Leckerli One"/>
                <a:ea typeface="Leckerli One"/>
                <a:cs typeface="Leckerli One"/>
                <a:sym typeface="Leckerli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3" name="Google Shape;143;p13"/>
          <p:cNvSpPr txBox="1"/>
          <p:nvPr>
            <p:ph idx="13" type="subTitle"/>
          </p:nvPr>
        </p:nvSpPr>
        <p:spPr>
          <a:xfrm>
            <a:off x="1667031" y="3565730"/>
            <a:ext cx="24510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500">
                <a:latin typeface="Leckerli One"/>
                <a:ea typeface="Leckerli One"/>
                <a:cs typeface="Leckerli One"/>
                <a:sym typeface="Leckerli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4" name="Google Shape;144;p13"/>
          <p:cNvSpPr txBox="1"/>
          <p:nvPr>
            <p:ph idx="14" type="subTitle"/>
          </p:nvPr>
        </p:nvSpPr>
        <p:spPr>
          <a:xfrm>
            <a:off x="5025924" y="1895558"/>
            <a:ext cx="24510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500">
                <a:latin typeface="Leckerli One"/>
                <a:ea typeface="Leckerli One"/>
                <a:cs typeface="Leckerli One"/>
                <a:sym typeface="Leckerli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5" name="Google Shape;145;p13"/>
          <p:cNvSpPr txBox="1"/>
          <p:nvPr>
            <p:ph idx="15" type="subTitle"/>
          </p:nvPr>
        </p:nvSpPr>
        <p:spPr>
          <a:xfrm>
            <a:off x="5025924" y="3565731"/>
            <a:ext cx="24510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500">
                <a:latin typeface="Leckerli One"/>
                <a:ea typeface="Leckerli One"/>
                <a:cs typeface="Leckerli One"/>
                <a:sym typeface="Leckerli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4"/>
          <p:cNvSpPr/>
          <p:nvPr/>
        </p:nvSpPr>
        <p:spPr>
          <a:xfrm rot="2102592">
            <a:off x="-3111375" y="911512"/>
            <a:ext cx="4289435" cy="3530227"/>
          </a:xfrm>
          <a:custGeom>
            <a:rect b="b" l="l" r="r" t="t"/>
            <a:pathLst>
              <a:path extrusionOk="0" h="29612" w="35982">
                <a:moveTo>
                  <a:pt x="26367" y="1"/>
                </a:moveTo>
                <a:cubicBezTo>
                  <a:pt x="24591" y="1"/>
                  <a:pt x="22821" y="616"/>
                  <a:pt x="21384" y="1656"/>
                </a:cubicBezTo>
                <a:lnTo>
                  <a:pt x="21206" y="1787"/>
                </a:lnTo>
                <a:cubicBezTo>
                  <a:pt x="20563" y="2287"/>
                  <a:pt x="20027" y="2811"/>
                  <a:pt x="19658" y="3502"/>
                </a:cubicBezTo>
                <a:cubicBezTo>
                  <a:pt x="19539" y="3728"/>
                  <a:pt x="18360" y="5788"/>
                  <a:pt x="18360" y="5788"/>
                </a:cubicBezTo>
                <a:cubicBezTo>
                  <a:pt x="16896" y="4168"/>
                  <a:pt x="14979" y="3073"/>
                  <a:pt x="12895" y="2466"/>
                </a:cubicBezTo>
                <a:cubicBezTo>
                  <a:pt x="11633" y="2085"/>
                  <a:pt x="10303" y="1898"/>
                  <a:pt x="8984" y="1898"/>
                </a:cubicBezTo>
                <a:cubicBezTo>
                  <a:pt x="8735" y="1898"/>
                  <a:pt x="8487" y="1905"/>
                  <a:pt x="8240" y="1918"/>
                </a:cubicBezTo>
                <a:cubicBezTo>
                  <a:pt x="7240" y="1954"/>
                  <a:pt x="6228" y="2109"/>
                  <a:pt x="5287" y="2466"/>
                </a:cubicBezTo>
                <a:cubicBezTo>
                  <a:pt x="3180" y="3264"/>
                  <a:pt x="1584" y="5133"/>
                  <a:pt x="810" y="7240"/>
                </a:cubicBezTo>
                <a:cubicBezTo>
                  <a:pt x="36" y="9336"/>
                  <a:pt x="1" y="11681"/>
                  <a:pt x="429" y="13896"/>
                </a:cubicBezTo>
                <a:cubicBezTo>
                  <a:pt x="632" y="14979"/>
                  <a:pt x="929" y="16063"/>
                  <a:pt x="1406" y="17063"/>
                </a:cubicBezTo>
                <a:cubicBezTo>
                  <a:pt x="2549" y="19504"/>
                  <a:pt x="4596" y="21397"/>
                  <a:pt x="6704" y="23064"/>
                </a:cubicBezTo>
                <a:cubicBezTo>
                  <a:pt x="9026" y="24897"/>
                  <a:pt x="11502" y="26540"/>
                  <a:pt x="14086" y="27969"/>
                </a:cubicBezTo>
                <a:cubicBezTo>
                  <a:pt x="14776" y="28362"/>
                  <a:pt x="15455" y="28767"/>
                  <a:pt x="16145" y="29076"/>
                </a:cubicBezTo>
                <a:cubicBezTo>
                  <a:pt x="16837" y="29394"/>
                  <a:pt x="17546" y="29611"/>
                  <a:pt x="18284" y="29611"/>
                </a:cubicBezTo>
                <a:cubicBezTo>
                  <a:pt x="18790" y="29611"/>
                  <a:pt x="19311" y="29509"/>
                  <a:pt x="19848" y="29267"/>
                </a:cubicBezTo>
                <a:cubicBezTo>
                  <a:pt x="23908" y="27457"/>
                  <a:pt x="27361" y="24373"/>
                  <a:pt x="29838" y="20670"/>
                </a:cubicBezTo>
                <a:cubicBezTo>
                  <a:pt x="32874" y="16110"/>
                  <a:pt x="35981" y="9121"/>
                  <a:pt x="33029" y="3835"/>
                </a:cubicBezTo>
                <a:cubicBezTo>
                  <a:pt x="31743" y="1525"/>
                  <a:pt x="29123" y="49"/>
                  <a:pt x="26468" y="1"/>
                </a:cubicBezTo>
                <a:cubicBezTo>
                  <a:pt x="26435" y="1"/>
                  <a:pt x="26401" y="1"/>
                  <a:pt x="26367" y="1"/>
                </a:cubicBezTo>
                <a:close/>
              </a:path>
            </a:pathLst>
          </a:custGeom>
          <a:solidFill>
            <a:srgbClr val="EB92CC">
              <a:alpha val="25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4"/>
          <p:cNvSpPr/>
          <p:nvPr/>
        </p:nvSpPr>
        <p:spPr>
          <a:xfrm rot="-803204">
            <a:off x="5443172" y="1515420"/>
            <a:ext cx="4603766" cy="3789036"/>
          </a:xfrm>
          <a:custGeom>
            <a:rect b="b" l="l" r="r" t="t"/>
            <a:pathLst>
              <a:path extrusionOk="0" h="29612" w="35982">
                <a:moveTo>
                  <a:pt x="26367" y="1"/>
                </a:moveTo>
                <a:cubicBezTo>
                  <a:pt x="24591" y="1"/>
                  <a:pt x="22821" y="616"/>
                  <a:pt x="21384" y="1656"/>
                </a:cubicBezTo>
                <a:lnTo>
                  <a:pt x="21206" y="1787"/>
                </a:lnTo>
                <a:cubicBezTo>
                  <a:pt x="20563" y="2287"/>
                  <a:pt x="20027" y="2811"/>
                  <a:pt x="19658" y="3502"/>
                </a:cubicBezTo>
                <a:cubicBezTo>
                  <a:pt x="19539" y="3728"/>
                  <a:pt x="18360" y="5788"/>
                  <a:pt x="18360" y="5788"/>
                </a:cubicBezTo>
                <a:cubicBezTo>
                  <a:pt x="16896" y="4168"/>
                  <a:pt x="14979" y="3073"/>
                  <a:pt x="12895" y="2466"/>
                </a:cubicBezTo>
                <a:cubicBezTo>
                  <a:pt x="11633" y="2085"/>
                  <a:pt x="10303" y="1898"/>
                  <a:pt x="8984" y="1898"/>
                </a:cubicBezTo>
                <a:cubicBezTo>
                  <a:pt x="8735" y="1898"/>
                  <a:pt x="8487" y="1905"/>
                  <a:pt x="8240" y="1918"/>
                </a:cubicBezTo>
                <a:cubicBezTo>
                  <a:pt x="7240" y="1954"/>
                  <a:pt x="6228" y="2109"/>
                  <a:pt x="5287" y="2466"/>
                </a:cubicBezTo>
                <a:cubicBezTo>
                  <a:pt x="3180" y="3264"/>
                  <a:pt x="1584" y="5133"/>
                  <a:pt x="810" y="7240"/>
                </a:cubicBezTo>
                <a:cubicBezTo>
                  <a:pt x="36" y="9336"/>
                  <a:pt x="1" y="11681"/>
                  <a:pt x="429" y="13896"/>
                </a:cubicBezTo>
                <a:cubicBezTo>
                  <a:pt x="632" y="14979"/>
                  <a:pt x="929" y="16063"/>
                  <a:pt x="1406" y="17063"/>
                </a:cubicBezTo>
                <a:cubicBezTo>
                  <a:pt x="2549" y="19504"/>
                  <a:pt x="4596" y="21397"/>
                  <a:pt x="6704" y="23064"/>
                </a:cubicBezTo>
                <a:cubicBezTo>
                  <a:pt x="9026" y="24897"/>
                  <a:pt x="11502" y="26540"/>
                  <a:pt x="14086" y="27969"/>
                </a:cubicBezTo>
                <a:cubicBezTo>
                  <a:pt x="14776" y="28362"/>
                  <a:pt x="15455" y="28767"/>
                  <a:pt x="16145" y="29076"/>
                </a:cubicBezTo>
                <a:cubicBezTo>
                  <a:pt x="16837" y="29394"/>
                  <a:pt x="17546" y="29611"/>
                  <a:pt x="18284" y="29611"/>
                </a:cubicBezTo>
                <a:cubicBezTo>
                  <a:pt x="18790" y="29611"/>
                  <a:pt x="19311" y="29509"/>
                  <a:pt x="19848" y="29267"/>
                </a:cubicBezTo>
                <a:cubicBezTo>
                  <a:pt x="23908" y="27457"/>
                  <a:pt x="27361" y="24373"/>
                  <a:pt x="29838" y="20670"/>
                </a:cubicBezTo>
                <a:cubicBezTo>
                  <a:pt x="32874" y="16110"/>
                  <a:pt x="35981" y="9121"/>
                  <a:pt x="33029" y="3835"/>
                </a:cubicBezTo>
                <a:cubicBezTo>
                  <a:pt x="31743" y="1525"/>
                  <a:pt x="29123" y="49"/>
                  <a:pt x="26468" y="1"/>
                </a:cubicBezTo>
                <a:cubicBezTo>
                  <a:pt x="26435" y="1"/>
                  <a:pt x="26401" y="1"/>
                  <a:pt x="26367" y="1"/>
                </a:cubicBezTo>
                <a:close/>
              </a:path>
            </a:pathLst>
          </a:custGeom>
          <a:solidFill>
            <a:srgbClr val="EB92CC">
              <a:alpha val="25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9" name="Google Shape;149;p14"/>
          <p:cNvGrpSpPr/>
          <p:nvPr/>
        </p:nvGrpSpPr>
        <p:grpSpPr>
          <a:xfrm>
            <a:off x="7825981" y="3900435"/>
            <a:ext cx="1002089" cy="921190"/>
            <a:chOff x="914546" y="312873"/>
            <a:chExt cx="572688" cy="526394"/>
          </a:xfrm>
        </p:grpSpPr>
        <p:grpSp>
          <p:nvGrpSpPr>
            <p:cNvPr id="150" name="Google Shape;150;p14"/>
            <p:cNvGrpSpPr/>
            <p:nvPr/>
          </p:nvGrpSpPr>
          <p:grpSpPr>
            <a:xfrm>
              <a:off x="914546" y="312873"/>
              <a:ext cx="572688" cy="526394"/>
              <a:chOff x="3513525" y="2055475"/>
              <a:chExt cx="1347500" cy="1238575"/>
            </a:xfrm>
          </p:grpSpPr>
          <p:sp>
            <p:nvSpPr>
              <p:cNvPr id="151" name="Google Shape;151;p14"/>
              <p:cNvSpPr/>
              <p:nvPr/>
            </p:nvSpPr>
            <p:spPr>
              <a:xfrm>
                <a:off x="3775150" y="2055475"/>
                <a:ext cx="588200" cy="587700"/>
              </a:xfrm>
              <a:custGeom>
                <a:rect b="b" l="l" r="r" t="t"/>
                <a:pathLst>
                  <a:path extrusionOk="0" h="23508" w="23528">
                    <a:moveTo>
                      <a:pt x="12290" y="0"/>
                    </a:moveTo>
                    <a:cubicBezTo>
                      <a:pt x="11565" y="0"/>
                      <a:pt x="10838" y="67"/>
                      <a:pt x="10121" y="213"/>
                    </a:cubicBezTo>
                    <a:cubicBezTo>
                      <a:pt x="6371" y="940"/>
                      <a:pt x="2751" y="2738"/>
                      <a:pt x="1406" y="6476"/>
                    </a:cubicBezTo>
                    <a:cubicBezTo>
                      <a:pt x="1" y="10417"/>
                      <a:pt x="1906" y="12870"/>
                      <a:pt x="4668" y="15346"/>
                    </a:cubicBezTo>
                    <a:cubicBezTo>
                      <a:pt x="6145" y="16668"/>
                      <a:pt x="7621" y="17501"/>
                      <a:pt x="8895" y="18859"/>
                    </a:cubicBezTo>
                    <a:cubicBezTo>
                      <a:pt x="9955" y="19990"/>
                      <a:pt x="10800" y="21026"/>
                      <a:pt x="11967" y="22014"/>
                    </a:cubicBezTo>
                    <a:cubicBezTo>
                      <a:pt x="11967" y="22026"/>
                      <a:pt x="11979" y="22026"/>
                      <a:pt x="11979" y="22026"/>
                    </a:cubicBezTo>
                    <a:cubicBezTo>
                      <a:pt x="13618" y="23049"/>
                      <a:pt x="15054" y="23507"/>
                      <a:pt x="16311" y="23507"/>
                    </a:cubicBezTo>
                    <a:cubicBezTo>
                      <a:pt x="19354" y="23507"/>
                      <a:pt x="21343" y="20818"/>
                      <a:pt x="22599" y="16942"/>
                    </a:cubicBezTo>
                    <a:cubicBezTo>
                      <a:pt x="23373" y="14572"/>
                      <a:pt x="23528" y="12286"/>
                      <a:pt x="23480" y="9953"/>
                    </a:cubicBezTo>
                    <a:cubicBezTo>
                      <a:pt x="23361" y="6536"/>
                      <a:pt x="22456" y="3762"/>
                      <a:pt x="19658" y="1761"/>
                    </a:cubicBezTo>
                    <a:cubicBezTo>
                      <a:pt x="18491" y="904"/>
                      <a:pt x="17098" y="833"/>
                      <a:pt x="15729" y="475"/>
                    </a:cubicBezTo>
                    <a:cubicBezTo>
                      <a:pt x="14620" y="174"/>
                      <a:pt x="13457" y="0"/>
                      <a:pt x="1229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4"/>
              <p:cNvSpPr/>
              <p:nvPr/>
            </p:nvSpPr>
            <p:spPr>
              <a:xfrm>
                <a:off x="3513525" y="2376550"/>
                <a:ext cx="692675" cy="539475"/>
              </a:xfrm>
              <a:custGeom>
                <a:rect b="b" l="l" r="r" t="t"/>
                <a:pathLst>
                  <a:path extrusionOk="0" h="21579" w="27707">
                    <a:moveTo>
                      <a:pt x="8489" y="0"/>
                    </a:moveTo>
                    <a:cubicBezTo>
                      <a:pt x="7205" y="0"/>
                      <a:pt x="5955" y="253"/>
                      <a:pt x="4811" y="872"/>
                    </a:cubicBezTo>
                    <a:cubicBezTo>
                      <a:pt x="3525" y="1563"/>
                      <a:pt x="2548" y="2622"/>
                      <a:pt x="1834" y="3873"/>
                    </a:cubicBezTo>
                    <a:cubicBezTo>
                      <a:pt x="881" y="5527"/>
                      <a:pt x="405" y="7504"/>
                      <a:pt x="262" y="9409"/>
                    </a:cubicBezTo>
                    <a:cubicBezTo>
                      <a:pt x="0" y="13255"/>
                      <a:pt x="1084" y="17446"/>
                      <a:pt x="4132" y="19779"/>
                    </a:cubicBezTo>
                    <a:cubicBezTo>
                      <a:pt x="5837" y="21093"/>
                      <a:pt x="7505" y="21579"/>
                      <a:pt x="9156" y="21579"/>
                    </a:cubicBezTo>
                    <a:cubicBezTo>
                      <a:pt x="10618" y="21579"/>
                      <a:pt x="12066" y="21198"/>
                      <a:pt x="13514" y="20672"/>
                    </a:cubicBezTo>
                    <a:cubicBezTo>
                      <a:pt x="15169" y="20077"/>
                      <a:pt x="16812" y="19291"/>
                      <a:pt x="18503" y="18672"/>
                    </a:cubicBezTo>
                    <a:cubicBezTo>
                      <a:pt x="19908" y="18136"/>
                      <a:pt x="21336" y="17600"/>
                      <a:pt x="22563" y="16731"/>
                    </a:cubicBezTo>
                    <a:lnTo>
                      <a:pt x="22575" y="16719"/>
                    </a:lnTo>
                    <a:cubicBezTo>
                      <a:pt x="27706" y="13088"/>
                      <a:pt x="25718" y="7992"/>
                      <a:pt x="21134" y="4980"/>
                    </a:cubicBezTo>
                    <a:cubicBezTo>
                      <a:pt x="19134" y="3670"/>
                      <a:pt x="17050" y="2539"/>
                      <a:pt x="14883" y="1587"/>
                    </a:cubicBezTo>
                    <a:cubicBezTo>
                      <a:pt x="12879" y="707"/>
                      <a:pt x="10636" y="0"/>
                      <a:pt x="848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4"/>
              <p:cNvSpPr/>
              <p:nvPr/>
            </p:nvSpPr>
            <p:spPr>
              <a:xfrm>
                <a:off x="3754925" y="2729225"/>
                <a:ext cx="532525" cy="564825"/>
              </a:xfrm>
              <a:custGeom>
                <a:rect b="b" l="l" r="r" t="t"/>
                <a:pathLst>
                  <a:path extrusionOk="0" h="22593" w="21301">
                    <a:moveTo>
                      <a:pt x="14527" y="1"/>
                    </a:moveTo>
                    <a:cubicBezTo>
                      <a:pt x="12818" y="1"/>
                      <a:pt x="10910" y="810"/>
                      <a:pt x="8847" y="2184"/>
                    </a:cubicBezTo>
                    <a:cubicBezTo>
                      <a:pt x="6787" y="3565"/>
                      <a:pt x="5418" y="4898"/>
                      <a:pt x="3810" y="6387"/>
                    </a:cubicBezTo>
                    <a:cubicBezTo>
                      <a:pt x="1441" y="8613"/>
                      <a:pt x="0" y="10637"/>
                      <a:pt x="298" y="13947"/>
                    </a:cubicBezTo>
                    <a:cubicBezTo>
                      <a:pt x="429" y="15340"/>
                      <a:pt x="1072" y="16793"/>
                      <a:pt x="1953" y="17971"/>
                    </a:cubicBezTo>
                    <a:cubicBezTo>
                      <a:pt x="3108" y="19531"/>
                      <a:pt x="4763" y="20793"/>
                      <a:pt x="6561" y="21555"/>
                    </a:cubicBezTo>
                    <a:cubicBezTo>
                      <a:pt x="8183" y="22246"/>
                      <a:pt x="9957" y="22592"/>
                      <a:pt x="11700" y="22592"/>
                    </a:cubicBezTo>
                    <a:cubicBezTo>
                      <a:pt x="13834" y="22592"/>
                      <a:pt x="15923" y="22073"/>
                      <a:pt x="17634" y="21031"/>
                    </a:cubicBezTo>
                    <a:cubicBezTo>
                      <a:pt x="20908" y="19043"/>
                      <a:pt x="21253" y="16745"/>
                      <a:pt x="21277" y="13518"/>
                    </a:cubicBezTo>
                    <a:cubicBezTo>
                      <a:pt x="21301" y="11804"/>
                      <a:pt x="20824" y="10637"/>
                      <a:pt x="20765" y="8982"/>
                    </a:cubicBezTo>
                    <a:cubicBezTo>
                      <a:pt x="20705" y="7601"/>
                      <a:pt x="20515" y="6137"/>
                      <a:pt x="20146" y="4767"/>
                    </a:cubicBezTo>
                    <a:cubicBezTo>
                      <a:pt x="20146" y="4755"/>
                      <a:pt x="20134" y="4744"/>
                      <a:pt x="20134" y="4744"/>
                    </a:cubicBezTo>
                    <a:cubicBezTo>
                      <a:pt x="18674" y="1397"/>
                      <a:pt x="16772" y="1"/>
                      <a:pt x="14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" name="Google Shape;154;p14"/>
              <p:cNvSpPr/>
              <p:nvPr/>
            </p:nvSpPr>
            <p:spPr>
              <a:xfrm>
                <a:off x="4151100" y="2665125"/>
                <a:ext cx="641475" cy="529875"/>
              </a:xfrm>
              <a:custGeom>
                <a:rect b="b" l="l" r="r" t="t"/>
                <a:pathLst>
                  <a:path extrusionOk="0" h="21195" w="25659">
                    <a:moveTo>
                      <a:pt x="7297" y="0"/>
                    </a:moveTo>
                    <a:cubicBezTo>
                      <a:pt x="7049" y="0"/>
                      <a:pt x="6800" y="7"/>
                      <a:pt x="6549" y="21"/>
                    </a:cubicBezTo>
                    <a:lnTo>
                      <a:pt x="6525" y="21"/>
                    </a:lnTo>
                    <a:cubicBezTo>
                      <a:pt x="96" y="1724"/>
                      <a:pt x="1" y="5843"/>
                      <a:pt x="2834" y="11129"/>
                    </a:cubicBezTo>
                    <a:cubicBezTo>
                      <a:pt x="4049" y="13404"/>
                      <a:pt x="5620" y="15309"/>
                      <a:pt x="7525" y="17190"/>
                    </a:cubicBezTo>
                    <a:cubicBezTo>
                      <a:pt x="9931" y="19544"/>
                      <a:pt x="12962" y="21195"/>
                      <a:pt x="16240" y="21195"/>
                    </a:cubicBezTo>
                    <a:cubicBezTo>
                      <a:pt x="16774" y="21195"/>
                      <a:pt x="17314" y="21151"/>
                      <a:pt x="17860" y="21059"/>
                    </a:cubicBezTo>
                    <a:cubicBezTo>
                      <a:pt x="19503" y="20773"/>
                      <a:pt x="20706" y="19869"/>
                      <a:pt x="21670" y="18952"/>
                    </a:cubicBezTo>
                    <a:cubicBezTo>
                      <a:pt x="22944" y="17761"/>
                      <a:pt x="23539" y="16844"/>
                      <a:pt x="24111" y="15297"/>
                    </a:cubicBezTo>
                    <a:cubicBezTo>
                      <a:pt x="25278" y="12189"/>
                      <a:pt x="25659" y="8986"/>
                      <a:pt x="24051" y="5903"/>
                    </a:cubicBezTo>
                    <a:cubicBezTo>
                      <a:pt x="22361" y="2640"/>
                      <a:pt x="19527" y="1676"/>
                      <a:pt x="16134" y="1104"/>
                    </a:cubicBezTo>
                    <a:cubicBezTo>
                      <a:pt x="14324" y="795"/>
                      <a:pt x="12669" y="700"/>
                      <a:pt x="10919" y="378"/>
                    </a:cubicBezTo>
                    <a:cubicBezTo>
                      <a:pt x="9701" y="160"/>
                      <a:pt x="8517" y="0"/>
                      <a:pt x="72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" name="Google Shape;155;p14"/>
              <p:cNvSpPr/>
              <p:nvPr/>
            </p:nvSpPr>
            <p:spPr>
              <a:xfrm>
                <a:off x="4200200" y="2209500"/>
                <a:ext cx="660825" cy="549125"/>
              </a:xfrm>
              <a:custGeom>
                <a:rect b="b" l="l" r="r" t="t"/>
                <a:pathLst>
                  <a:path extrusionOk="0" h="21965" w="26433">
                    <a:moveTo>
                      <a:pt x="14735" y="1"/>
                    </a:moveTo>
                    <a:cubicBezTo>
                      <a:pt x="10886" y="1"/>
                      <a:pt x="8739" y="2125"/>
                      <a:pt x="6942" y="4780"/>
                    </a:cubicBezTo>
                    <a:cubicBezTo>
                      <a:pt x="5954" y="6221"/>
                      <a:pt x="5097" y="7828"/>
                      <a:pt x="4097" y="9328"/>
                    </a:cubicBezTo>
                    <a:cubicBezTo>
                      <a:pt x="3275" y="10578"/>
                      <a:pt x="2430" y="11864"/>
                      <a:pt x="1954" y="13281"/>
                    </a:cubicBezTo>
                    <a:cubicBezTo>
                      <a:pt x="1942" y="13281"/>
                      <a:pt x="1942" y="13293"/>
                      <a:pt x="1942" y="13293"/>
                    </a:cubicBezTo>
                    <a:cubicBezTo>
                      <a:pt x="0" y="19004"/>
                      <a:pt x="4162" y="21965"/>
                      <a:pt x="9339" y="21965"/>
                    </a:cubicBezTo>
                    <a:cubicBezTo>
                      <a:pt x="9559" y="21965"/>
                      <a:pt x="9780" y="21959"/>
                      <a:pt x="10002" y="21949"/>
                    </a:cubicBezTo>
                    <a:cubicBezTo>
                      <a:pt x="12372" y="21854"/>
                      <a:pt x="14741" y="21544"/>
                      <a:pt x="17063" y="21044"/>
                    </a:cubicBezTo>
                    <a:cubicBezTo>
                      <a:pt x="20468" y="20306"/>
                      <a:pt x="24111" y="18841"/>
                      <a:pt x="25635" y="15698"/>
                    </a:cubicBezTo>
                    <a:cubicBezTo>
                      <a:pt x="26254" y="14388"/>
                      <a:pt x="26433" y="12948"/>
                      <a:pt x="26266" y="11519"/>
                    </a:cubicBezTo>
                    <a:cubicBezTo>
                      <a:pt x="26064" y="9626"/>
                      <a:pt x="25302" y="7745"/>
                      <a:pt x="24278" y="6113"/>
                    </a:cubicBezTo>
                    <a:cubicBezTo>
                      <a:pt x="22242" y="2863"/>
                      <a:pt x="18884" y="101"/>
                      <a:pt x="15051" y="6"/>
                    </a:cubicBezTo>
                    <a:cubicBezTo>
                      <a:pt x="14944" y="2"/>
                      <a:pt x="14839" y="1"/>
                      <a:pt x="147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4"/>
              <p:cNvSpPr/>
              <p:nvPr/>
            </p:nvSpPr>
            <p:spPr>
              <a:xfrm>
                <a:off x="3985600" y="2525450"/>
                <a:ext cx="410800" cy="358225"/>
              </a:xfrm>
              <a:custGeom>
                <a:rect b="b" l="l" r="r" t="t"/>
                <a:pathLst>
                  <a:path extrusionOk="0" h="14329" w="16432">
                    <a:moveTo>
                      <a:pt x="8128" y="0"/>
                    </a:moveTo>
                    <a:cubicBezTo>
                      <a:pt x="6044" y="0"/>
                      <a:pt x="3959" y="766"/>
                      <a:pt x="2584" y="2322"/>
                    </a:cubicBezTo>
                    <a:cubicBezTo>
                      <a:pt x="941" y="4215"/>
                      <a:pt x="1" y="7751"/>
                      <a:pt x="941" y="10120"/>
                    </a:cubicBezTo>
                    <a:cubicBezTo>
                      <a:pt x="1918" y="12597"/>
                      <a:pt x="4739" y="13823"/>
                      <a:pt x="7383" y="14216"/>
                    </a:cubicBezTo>
                    <a:cubicBezTo>
                      <a:pt x="7894" y="14291"/>
                      <a:pt x="8408" y="14329"/>
                      <a:pt x="8918" y="14329"/>
                    </a:cubicBezTo>
                    <a:cubicBezTo>
                      <a:pt x="12159" y="14329"/>
                      <a:pt x="15202" y="12786"/>
                      <a:pt x="15943" y="9216"/>
                    </a:cubicBezTo>
                    <a:cubicBezTo>
                      <a:pt x="16431" y="6834"/>
                      <a:pt x="15384" y="4346"/>
                      <a:pt x="13848" y="2477"/>
                    </a:cubicBezTo>
                    <a:cubicBezTo>
                      <a:pt x="12480" y="835"/>
                      <a:pt x="10304" y="0"/>
                      <a:pt x="81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762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7" name="Google Shape;157;p14"/>
            <p:cNvGrpSpPr/>
            <p:nvPr/>
          </p:nvGrpSpPr>
          <p:grpSpPr>
            <a:xfrm>
              <a:off x="914546" y="312873"/>
              <a:ext cx="572688" cy="526394"/>
              <a:chOff x="3513525" y="2055475"/>
              <a:chExt cx="1347500" cy="1238575"/>
            </a:xfrm>
          </p:grpSpPr>
          <p:sp>
            <p:nvSpPr>
              <p:cNvPr id="158" name="Google Shape;158;p14"/>
              <p:cNvSpPr/>
              <p:nvPr/>
            </p:nvSpPr>
            <p:spPr>
              <a:xfrm>
                <a:off x="3775150" y="2055475"/>
                <a:ext cx="588200" cy="587700"/>
              </a:xfrm>
              <a:custGeom>
                <a:rect b="b" l="l" r="r" t="t"/>
                <a:pathLst>
                  <a:path extrusionOk="0" h="23508" w="23528">
                    <a:moveTo>
                      <a:pt x="12290" y="0"/>
                    </a:moveTo>
                    <a:cubicBezTo>
                      <a:pt x="11565" y="0"/>
                      <a:pt x="10838" y="67"/>
                      <a:pt x="10121" y="213"/>
                    </a:cubicBezTo>
                    <a:cubicBezTo>
                      <a:pt x="6371" y="940"/>
                      <a:pt x="2751" y="2738"/>
                      <a:pt x="1406" y="6476"/>
                    </a:cubicBezTo>
                    <a:cubicBezTo>
                      <a:pt x="1" y="10417"/>
                      <a:pt x="1906" y="12870"/>
                      <a:pt x="4668" y="15346"/>
                    </a:cubicBezTo>
                    <a:cubicBezTo>
                      <a:pt x="6145" y="16668"/>
                      <a:pt x="7621" y="17501"/>
                      <a:pt x="8895" y="18859"/>
                    </a:cubicBezTo>
                    <a:cubicBezTo>
                      <a:pt x="9955" y="19990"/>
                      <a:pt x="10800" y="21026"/>
                      <a:pt x="11967" y="22014"/>
                    </a:cubicBezTo>
                    <a:cubicBezTo>
                      <a:pt x="11967" y="22026"/>
                      <a:pt x="11979" y="22026"/>
                      <a:pt x="11979" y="22026"/>
                    </a:cubicBezTo>
                    <a:cubicBezTo>
                      <a:pt x="13618" y="23049"/>
                      <a:pt x="15054" y="23507"/>
                      <a:pt x="16311" y="23507"/>
                    </a:cubicBezTo>
                    <a:cubicBezTo>
                      <a:pt x="19354" y="23507"/>
                      <a:pt x="21343" y="20818"/>
                      <a:pt x="22599" y="16942"/>
                    </a:cubicBezTo>
                    <a:cubicBezTo>
                      <a:pt x="23373" y="14572"/>
                      <a:pt x="23528" y="12286"/>
                      <a:pt x="23480" y="9953"/>
                    </a:cubicBezTo>
                    <a:cubicBezTo>
                      <a:pt x="23361" y="6536"/>
                      <a:pt x="22456" y="3762"/>
                      <a:pt x="19658" y="1761"/>
                    </a:cubicBezTo>
                    <a:cubicBezTo>
                      <a:pt x="18491" y="904"/>
                      <a:pt x="17098" y="833"/>
                      <a:pt x="15729" y="475"/>
                    </a:cubicBezTo>
                    <a:cubicBezTo>
                      <a:pt x="14620" y="174"/>
                      <a:pt x="13457" y="0"/>
                      <a:pt x="122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" name="Google Shape;159;p14"/>
              <p:cNvSpPr/>
              <p:nvPr/>
            </p:nvSpPr>
            <p:spPr>
              <a:xfrm>
                <a:off x="4023100" y="2252200"/>
                <a:ext cx="176550" cy="310775"/>
              </a:xfrm>
              <a:custGeom>
                <a:rect b="b" l="l" r="r" t="t"/>
                <a:pathLst>
                  <a:path extrusionOk="0" fill="none" h="12431" w="7062">
                    <a:moveTo>
                      <a:pt x="1" y="2108"/>
                    </a:moveTo>
                    <a:cubicBezTo>
                      <a:pt x="3204" y="5156"/>
                      <a:pt x="5216" y="8263"/>
                      <a:pt x="6704" y="12430"/>
                    </a:cubicBezTo>
                    <a:cubicBezTo>
                      <a:pt x="7061" y="8251"/>
                      <a:pt x="6311" y="4167"/>
                      <a:pt x="6299" y="0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" name="Google Shape;160;p14"/>
              <p:cNvSpPr/>
              <p:nvPr/>
            </p:nvSpPr>
            <p:spPr>
              <a:xfrm>
                <a:off x="3513525" y="2376550"/>
                <a:ext cx="692675" cy="539475"/>
              </a:xfrm>
              <a:custGeom>
                <a:rect b="b" l="l" r="r" t="t"/>
                <a:pathLst>
                  <a:path extrusionOk="0" h="21579" w="27707">
                    <a:moveTo>
                      <a:pt x="8489" y="0"/>
                    </a:moveTo>
                    <a:cubicBezTo>
                      <a:pt x="7205" y="0"/>
                      <a:pt x="5955" y="253"/>
                      <a:pt x="4811" y="872"/>
                    </a:cubicBezTo>
                    <a:cubicBezTo>
                      <a:pt x="3525" y="1563"/>
                      <a:pt x="2548" y="2622"/>
                      <a:pt x="1834" y="3873"/>
                    </a:cubicBezTo>
                    <a:cubicBezTo>
                      <a:pt x="881" y="5527"/>
                      <a:pt x="405" y="7504"/>
                      <a:pt x="262" y="9409"/>
                    </a:cubicBezTo>
                    <a:cubicBezTo>
                      <a:pt x="0" y="13255"/>
                      <a:pt x="1084" y="17446"/>
                      <a:pt x="4132" y="19779"/>
                    </a:cubicBezTo>
                    <a:cubicBezTo>
                      <a:pt x="5837" y="21093"/>
                      <a:pt x="7505" y="21579"/>
                      <a:pt x="9156" y="21579"/>
                    </a:cubicBezTo>
                    <a:cubicBezTo>
                      <a:pt x="10618" y="21579"/>
                      <a:pt x="12066" y="21198"/>
                      <a:pt x="13514" y="20672"/>
                    </a:cubicBezTo>
                    <a:cubicBezTo>
                      <a:pt x="15169" y="20077"/>
                      <a:pt x="16812" y="19291"/>
                      <a:pt x="18503" y="18672"/>
                    </a:cubicBezTo>
                    <a:cubicBezTo>
                      <a:pt x="19908" y="18136"/>
                      <a:pt x="21336" y="17600"/>
                      <a:pt x="22563" y="16731"/>
                    </a:cubicBezTo>
                    <a:lnTo>
                      <a:pt x="22575" y="16719"/>
                    </a:lnTo>
                    <a:cubicBezTo>
                      <a:pt x="27706" y="13088"/>
                      <a:pt x="25718" y="7992"/>
                      <a:pt x="21134" y="4980"/>
                    </a:cubicBezTo>
                    <a:cubicBezTo>
                      <a:pt x="19134" y="3670"/>
                      <a:pt x="17050" y="2539"/>
                      <a:pt x="14883" y="1587"/>
                    </a:cubicBezTo>
                    <a:cubicBezTo>
                      <a:pt x="12879" y="707"/>
                      <a:pt x="10636" y="0"/>
                      <a:pt x="84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4"/>
              <p:cNvSpPr/>
              <p:nvPr/>
            </p:nvSpPr>
            <p:spPr>
              <a:xfrm>
                <a:off x="3768325" y="2558175"/>
                <a:ext cx="305400" cy="159275"/>
              </a:xfrm>
              <a:custGeom>
                <a:rect b="b" l="l" r="r" t="t"/>
                <a:pathLst>
                  <a:path extrusionOk="0" fill="none" h="6371" w="12216">
                    <a:moveTo>
                      <a:pt x="48" y="6371"/>
                    </a:moveTo>
                    <a:cubicBezTo>
                      <a:pt x="3977" y="5109"/>
                      <a:pt x="8096" y="4454"/>
                      <a:pt x="12216" y="4418"/>
                    </a:cubicBezTo>
                    <a:cubicBezTo>
                      <a:pt x="8287" y="2561"/>
                      <a:pt x="3739" y="2215"/>
                      <a:pt x="0" y="1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4"/>
              <p:cNvSpPr/>
              <p:nvPr/>
            </p:nvSpPr>
            <p:spPr>
              <a:xfrm>
                <a:off x="3754925" y="2729225"/>
                <a:ext cx="532525" cy="564825"/>
              </a:xfrm>
              <a:custGeom>
                <a:rect b="b" l="l" r="r" t="t"/>
                <a:pathLst>
                  <a:path extrusionOk="0" h="22593" w="21301">
                    <a:moveTo>
                      <a:pt x="14527" y="1"/>
                    </a:moveTo>
                    <a:cubicBezTo>
                      <a:pt x="12818" y="1"/>
                      <a:pt x="10910" y="810"/>
                      <a:pt x="8847" y="2184"/>
                    </a:cubicBezTo>
                    <a:cubicBezTo>
                      <a:pt x="6787" y="3565"/>
                      <a:pt x="5418" y="4898"/>
                      <a:pt x="3810" y="6387"/>
                    </a:cubicBezTo>
                    <a:cubicBezTo>
                      <a:pt x="1441" y="8613"/>
                      <a:pt x="0" y="10637"/>
                      <a:pt x="298" y="13947"/>
                    </a:cubicBezTo>
                    <a:cubicBezTo>
                      <a:pt x="429" y="15340"/>
                      <a:pt x="1072" y="16793"/>
                      <a:pt x="1953" y="17971"/>
                    </a:cubicBezTo>
                    <a:cubicBezTo>
                      <a:pt x="3108" y="19531"/>
                      <a:pt x="4763" y="20793"/>
                      <a:pt x="6561" y="21555"/>
                    </a:cubicBezTo>
                    <a:cubicBezTo>
                      <a:pt x="8183" y="22246"/>
                      <a:pt x="9957" y="22592"/>
                      <a:pt x="11700" y="22592"/>
                    </a:cubicBezTo>
                    <a:cubicBezTo>
                      <a:pt x="13834" y="22592"/>
                      <a:pt x="15923" y="22073"/>
                      <a:pt x="17634" y="21031"/>
                    </a:cubicBezTo>
                    <a:cubicBezTo>
                      <a:pt x="20908" y="19043"/>
                      <a:pt x="21253" y="16745"/>
                      <a:pt x="21277" y="13518"/>
                    </a:cubicBezTo>
                    <a:cubicBezTo>
                      <a:pt x="21301" y="11804"/>
                      <a:pt x="20824" y="10637"/>
                      <a:pt x="20765" y="8982"/>
                    </a:cubicBezTo>
                    <a:cubicBezTo>
                      <a:pt x="20705" y="7601"/>
                      <a:pt x="20515" y="6137"/>
                      <a:pt x="20146" y="4767"/>
                    </a:cubicBezTo>
                    <a:cubicBezTo>
                      <a:pt x="20146" y="4755"/>
                      <a:pt x="20134" y="4744"/>
                      <a:pt x="20134" y="4744"/>
                    </a:cubicBezTo>
                    <a:cubicBezTo>
                      <a:pt x="18674" y="1397"/>
                      <a:pt x="16772" y="1"/>
                      <a:pt x="145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" name="Google Shape;163;p14"/>
              <p:cNvSpPr/>
              <p:nvPr/>
            </p:nvSpPr>
            <p:spPr>
              <a:xfrm>
                <a:off x="3944825" y="2811775"/>
                <a:ext cx="193500" cy="272675"/>
              </a:xfrm>
              <a:custGeom>
                <a:rect b="b" l="l" r="r" t="t"/>
                <a:pathLst>
                  <a:path extrusionOk="0" fill="none" h="10907" w="7740">
                    <a:moveTo>
                      <a:pt x="6025" y="10907"/>
                    </a:moveTo>
                    <a:cubicBezTo>
                      <a:pt x="5966" y="7168"/>
                      <a:pt x="6632" y="3573"/>
                      <a:pt x="7740" y="1"/>
                    </a:cubicBezTo>
                    <a:cubicBezTo>
                      <a:pt x="5037" y="3025"/>
                      <a:pt x="3287" y="6692"/>
                      <a:pt x="1" y="9145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" name="Google Shape;164;p14"/>
              <p:cNvSpPr/>
              <p:nvPr/>
            </p:nvSpPr>
            <p:spPr>
              <a:xfrm>
                <a:off x="4151100" y="2665125"/>
                <a:ext cx="641475" cy="529875"/>
              </a:xfrm>
              <a:custGeom>
                <a:rect b="b" l="l" r="r" t="t"/>
                <a:pathLst>
                  <a:path extrusionOk="0" h="21195" w="25659">
                    <a:moveTo>
                      <a:pt x="7297" y="0"/>
                    </a:moveTo>
                    <a:cubicBezTo>
                      <a:pt x="7049" y="0"/>
                      <a:pt x="6800" y="7"/>
                      <a:pt x="6549" y="21"/>
                    </a:cubicBezTo>
                    <a:lnTo>
                      <a:pt x="6525" y="21"/>
                    </a:lnTo>
                    <a:cubicBezTo>
                      <a:pt x="96" y="1724"/>
                      <a:pt x="1" y="5843"/>
                      <a:pt x="2834" y="11129"/>
                    </a:cubicBezTo>
                    <a:cubicBezTo>
                      <a:pt x="4049" y="13404"/>
                      <a:pt x="5620" y="15309"/>
                      <a:pt x="7525" y="17190"/>
                    </a:cubicBezTo>
                    <a:cubicBezTo>
                      <a:pt x="9931" y="19544"/>
                      <a:pt x="12962" y="21195"/>
                      <a:pt x="16240" y="21195"/>
                    </a:cubicBezTo>
                    <a:cubicBezTo>
                      <a:pt x="16774" y="21195"/>
                      <a:pt x="17314" y="21151"/>
                      <a:pt x="17860" y="21059"/>
                    </a:cubicBezTo>
                    <a:cubicBezTo>
                      <a:pt x="19503" y="20773"/>
                      <a:pt x="20706" y="19869"/>
                      <a:pt x="21670" y="18952"/>
                    </a:cubicBezTo>
                    <a:cubicBezTo>
                      <a:pt x="22944" y="17761"/>
                      <a:pt x="23539" y="16844"/>
                      <a:pt x="24111" y="15297"/>
                    </a:cubicBezTo>
                    <a:cubicBezTo>
                      <a:pt x="25278" y="12189"/>
                      <a:pt x="25659" y="8986"/>
                      <a:pt x="24051" y="5903"/>
                    </a:cubicBezTo>
                    <a:cubicBezTo>
                      <a:pt x="22361" y="2640"/>
                      <a:pt x="19527" y="1676"/>
                      <a:pt x="16134" y="1104"/>
                    </a:cubicBezTo>
                    <a:cubicBezTo>
                      <a:pt x="14324" y="795"/>
                      <a:pt x="12669" y="700"/>
                      <a:pt x="10919" y="378"/>
                    </a:cubicBezTo>
                    <a:cubicBezTo>
                      <a:pt x="9701" y="160"/>
                      <a:pt x="8517" y="0"/>
                      <a:pt x="72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4"/>
              <p:cNvSpPr/>
              <p:nvPr/>
            </p:nvSpPr>
            <p:spPr>
              <a:xfrm>
                <a:off x="4264200" y="2775475"/>
                <a:ext cx="286375" cy="241125"/>
              </a:xfrm>
              <a:custGeom>
                <a:rect b="b" l="l" r="r" t="t"/>
                <a:pathLst>
                  <a:path extrusionOk="0" fill="none" h="9645" w="11455">
                    <a:moveTo>
                      <a:pt x="11455" y="4739"/>
                    </a:moveTo>
                    <a:cubicBezTo>
                      <a:pt x="7442" y="3572"/>
                      <a:pt x="3787" y="1715"/>
                      <a:pt x="1" y="0"/>
                    </a:cubicBezTo>
                    <a:cubicBezTo>
                      <a:pt x="3037" y="3286"/>
                      <a:pt x="6240" y="6442"/>
                      <a:pt x="9395" y="9644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4"/>
              <p:cNvSpPr/>
              <p:nvPr/>
            </p:nvSpPr>
            <p:spPr>
              <a:xfrm>
                <a:off x="4200200" y="2209500"/>
                <a:ext cx="660825" cy="549125"/>
              </a:xfrm>
              <a:custGeom>
                <a:rect b="b" l="l" r="r" t="t"/>
                <a:pathLst>
                  <a:path extrusionOk="0" h="21965" w="26433">
                    <a:moveTo>
                      <a:pt x="14735" y="1"/>
                    </a:moveTo>
                    <a:cubicBezTo>
                      <a:pt x="10886" y="1"/>
                      <a:pt x="8739" y="2125"/>
                      <a:pt x="6942" y="4780"/>
                    </a:cubicBezTo>
                    <a:cubicBezTo>
                      <a:pt x="5954" y="6221"/>
                      <a:pt x="5097" y="7828"/>
                      <a:pt x="4097" y="9328"/>
                    </a:cubicBezTo>
                    <a:cubicBezTo>
                      <a:pt x="3275" y="10578"/>
                      <a:pt x="2430" y="11864"/>
                      <a:pt x="1954" y="13281"/>
                    </a:cubicBezTo>
                    <a:cubicBezTo>
                      <a:pt x="1942" y="13281"/>
                      <a:pt x="1942" y="13293"/>
                      <a:pt x="1942" y="13293"/>
                    </a:cubicBezTo>
                    <a:cubicBezTo>
                      <a:pt x="0" y="19004"/>
                      <a:pt x="4162" y="21965"/>
                      <a:pt x="9339" y="21965"/>
                    </a:cubicBezTo>
                    <a:cubicBezTo>
                      <a:pt x="9559" y="21965"/>
                      <a:pt x="9780" y="21959"/>
                      <a:pt x="10002" y="21949"/>
                    </a:cubicBezTo>
                    <a:cubicBezTo>
                      <a:pt x="12372" y="21854"/>
                      <a:pt x="14741" y="21544"/>
                      <a:pt x="17063" y="21044"/>
                    </a:cubicBezTo>
                    <a:cubicBezTo>
                      <a:pt x="20468" y="20306"/>
                      <a:pt x="24111" y="18841"/>
                      <a:pt x="25635" y="15698"/>
                    </a:cubicBezTo>
                    <a:cubicBezTo>
                      <a:pt x="26254" y="14388"/>
                      <a:pt x="26433" y="12948"/>
                      <a:pt x="26266" y="11519"/>
                    </a:cubicBezTo>
                    <a:cubicBezTo>
                      <a:pt x="26064" y="9626"/>
                      <a:pt x="25302" y="7745"/>
                      <a:pt x="24278" y="6113"/>
                    </a:cubicBezTo>
                    <a:cubicBezTo>
                      <a:pt x="22242" y="2863"/>
                      <a:pt x="18884" y="101"/>
                      <a:pt x="15051" y="6"/>
                    </a:cubicBezTo>
                    <a:cubicBezTo>
                      <a:pt x="14944" y="2"/>
                      <a:pt x="14839" y="1"/>
                      <a:pt x="147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4"/>
              <p:cNvSpPr/>
              <p:nvPr/>
            </p:nvSpPr>
            <p:spPr>
              <a:xfrm>
                <a:off x="4325225" y="2423650"/>
                <a:ext cx="312275" cy="218200"/>
              </a:xfrm>
              <a:custGeom>
                <a:rect b="b" l="l" r="r" t="t"/>
                <a:pathLst>
                  <a:path extrusionOk="0" fill="none" h="8728" w="12491">
                    <a:moveTo>
                      <a:pt x="8716" y="0"/>
                    </a:moveTo>
                    <a:cubicBezTo>
                      <a:pt x="6263" y="3334"/>
                      <a:pt x="3323" y="6275"/>
                      <a:pt x="1" y="8727"/>
                    </a:cubicBezTo>
                    <a:cubicBezTo>
                      <a:pt x="4275" y="7930"/>
                      <a:pt x="8180" y="5537"/>
                      <a:pt x="12490" y="5132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4"/>
              <p:cNvSpPr/>
              <p:nvPr/>
            </p:nvSpPr>
            <p:spPr>
              <a:xfrm>
                <a:off x="3985600" y="2525450"/>
                <a:ext cx="410800" cy="358225"/>
              </a:xfrm>
              <a:custGeom>
                <a:rect b="b" l="l" r="r" t="t"/>
                <a:pathLst>
                  <a:path extrusionOk="0" h="14329" w="16432">
                    <a:moveTo>
                      <a:pt x="8128" y="0"/>
                    </a:moveTo>
                    <a:cubicBezTo>
                      <a:pt x="6044" y="0"/>
                      <a:pt x="3959" y="766"/>
                      <a:pt x="2584" y="2322"/>
                    </a:cubicBezTo>
                    <a:cubicBezTo>
                      <a:pt x="941" y="4215"/>
                      <a:pt x="1" y="7751"/>
                      <a:pt x="941" y="10120"/>
                    </a:cubicBezTo>
                    <a:cubicBezTo>
                      <a:pt x="1918" y="12597"/>
                      <a:pt x="4739" y="13823"/>
                      <a:pt x="7383" y="14216"/>
                    </a:cubicBezTo>
                    <a:cubicBezTo>
                      <a:pt x="7894" y="14291"/>
                      <a:pt x="8408" y="14329"/>
                      <a:pt x="8918" y="14329"/>
                    </a:cubicBezTo>
                    <a:cubicBezTo>
                      <a:pt x="12159" y="14329"/>
                      <a:pt x="15202" y="12786"/>
                      <a:pt x="15943" y="9216"/>
                    </a:cubicBezTo>
                    <a:cubicBezTo>
                      <a:pt x="16431" y="6834"/>
                      <a:pt x="15384" y="4346"/>
                      <a:pt x="13848" y="2477"/>
                    </a:cubicBezTo>
                    <a:cubicBezTo>
                      <a:pt x="12480" y="835"/>
                      <a:pt x="10304" y="0"/>
                      <a:pt x="8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69" name="Google Shape;169;p14"/>
          <p:cNvSpPr/>
          <p:nvPr/>
        </p:nvSpPr>
        <p:spPr>
          <a:xfrm flipH="1" rot="8376846">
            <a:off x="4300836" y="-1831237"/>
            <a:ext cx="3547901" cy="2919853"/>
          </a:xfrm>
          <a:custGeom>
            <a:rect b="b" l="l" r="r" t="t"/>
            <a:pathLst>
              <a:path extrusionOk="0" h="29612" w="35982">
                <a:moveTo>
                  <a:pt x="26367" y="1"/>
                </a:moveTo>
                <a:cubicBezTo>
                  <a:pt x="24591" y="1"/>
                  <a:pt x="22821" y="616"/>
                  <a:pt x="21384" y="1656"/>
                </a:cubicBezTo>
                <a:lnTo>
                  <a:pt x="21206" y="1787"/>
                </a:lnTo>
                <a:cubicBezTo>
                  <a:pt x="20563" y="2287"/>
                  <a:pt x="20027" y="2811"/>
                  <a:pt x="19658" y="3502"/>
                </a:cubicBezTo>
                <a:cubicBezTo>
                  <a:pt x="19539" y="3728"/>
                  <a:pt x="18360" y="5788"/>
                  <a:pt x="18360" y="5788"/>
                </a:cubicBezTo>
                <a:cubicBezTo>
                  <a:pt x="16896" y="4168"/>
                  <a:pt x="14979" y="3073"/>
                  <a:pt x="12895" y="2466"/>
                </a:cubicBezTo>
                <a:cubicBezTo>
                  <a:pt x="11633" y="2085"/>
                  <a:pt x="10303" y="1898"/>
                  <a:pt x="8984" y="1898"/>
                </a:cubicBezTo>
                <a:cubicBezTo>
                  <a:pt x="8735" y="1898"/>
                  <a:pt x="8487" y="1905"/>
                  <a:pt x="8240" y="1918"/>
                </a:cubicBezTo>
                <a:cubicBezTo>
                  <a:pt x="7240" y="1954"/>
                  <a:pt x="6228" y="2109"/>
                  <a:pt x="5287" y="2466"/>
                </a:cubicBezTo>
                <a:cubicBezTo>
                  <a:pt x="3180" y="3264"/>
                  <a:pt x="1584" y="5133"/>
                  <a:pt x="810" y="7240"/>
                </a:cubicBezTo>
                <a:cubicBezTo>
                  <a:pt x="36" y="9336"/>
                  <a:pt x="1" y="11681"/>
                  <a:pt x="429" y="13896"/>
                </a:cubicBezTo>
                <a:cubicBezTo>
                  <a:pt x="632" y="14979"/>
                  <a:pt x="929" y="16063"/>
                  <a:pt x="1406" y="17063"/>
                </a:cubicBezTo>
                <a:cubicBezTo>
                  <a:pt x="2549" y="19504"/>
                  <a:pt x="4596" y="21397"/>
                  <a:pt x="6704" y="23064"/>
                </a:cubicBezTo>
                <a:cubicBezTo>
                  <a:pt x="9026" y="24897"/>
                  <a:pt x="11502" y="26540"/>
                  <a:pt x="14086" y="27969"/>
                </a:cubicBezTo>
                <a:cubicBezTo>
                  <a:pt x="14776" y="28362"/>
                  <a:pt x="15455" y="28767"/>
                  <a:pt x="16145" y="29076"/>
                </a:cubicBezTo>
                <a:cubicBezTo>
                  <a:pt x="16837" y="29394"/>
                  <a:pt x="17546" y="29611"/>
                  <a:pt x="18284" y="29611"/>
                </a:cubicBezTo>
                <a:cubicBezTo>
                  <a:pt x="18790" y="29611"/>
                  <a:pt x="19311" y="29509"/>
                  <a:pt x="19848" y="29267"/>
                </a:cubicBezTo>
                <a:cubicBezTo>
                  <a:pt x="23908" y="27457"/>
                  <a:pt x="27361" y="24373"/>
                  <a:pt x="29838" y="20670"/>
                </a:cubicBezTo>
                <a:cubicBezTo>
                  <a:pt x="32874" y="16110"/>
                  <a:pt x="35981" y="9121"/>
                  <a:pt x="33029" y="3835"/>
                </a:cubicBezTo>
                <a:cubicBezTo>
                  <a:pt x="31743" y="1525"/>
                  <a:pt x="29123" y="49"/>
                  <a:pt x="26468" y="1"/>
                </a:cubicBezTo>
                <a:cubicBezTo>
                  <a:pt x="26435" y="1"/>
                  <a:pt x="26401" y="1"/>
                  <a:pt x="26367" y="1"/>
                </a:cubicBezTo>
                <a:close/>
              </a:path>
            </a:pathLst>
          </a:custGeom>
          <a:solidFill>
            <a:srgbClr val="EB92CC">
              <a:alpha val="25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0" name="Google Shape;170;p14"/>
          <p:cNvGrpSpPr/>
          <p:nvPr/>
        </p:nvGrpSpPr>
        <p:grpSpPr>
          <a:xfrm flipH="1">
            <a:off x="480848" y="312940"/>
            <a:ext cx="434421" cy="364679"/>
            <a:chOff x="72671" y="913234"/>
            <a:chExt cx="499507" cy="419364"/>
          </a:xfrm>
        </p:grpSpPr>
        <p:sp>
          <p:nvSpPr>
            <p:cNvPr id="171" name="Google Shape;171;p14"/>
            <p:cNvSpPr/>
            <p:nvPr/>
          </p:nvSpPr>
          <p:spPr>
            <a:xfrm flipH="1">
              <a:off x="72750" y="913553"/>
              <a:ext cx="499340" cy="410941"/>
            </a:xfrm>
            <a:custGeom>
              <a:rect b="b" l="l" r="r" t="t"/>
              <a:pathLst>
                <a:path extrusionOk="0" h="29612" w="35982">
                  <a:moveTo>
                    <a:pt x="26367" y="1"/>
                  </a:moveTo>
                  <a:cubicBezTo>
                    <a:pt x="24591" y="1"/>
                    <a:pt x="22821" y="616"/>
                    <a:pt x="21384" y="1656"/>
                  </a:cubicBezTo>
                  <a:lnTo>
                    <a:pt x="21206" y="1787"/>
                  </a:lnTo>
                  <a:cubicBezTo>
                    <a:pt x="20563" y="2287"/>
                    <a:pt x="20027" y="2811"/>
                    <a:pt x="19658" y="3502"/>
                  </a:cubicBezTo>
                  <a:cubicBezTo>
                    <a:pt x="19539" y="3728"/>
                    <a:pt x="18360" y="5788"/>
                    <a:pt x="18360" y="5788"/>
                  </a:cubicBezTo>
                  <a:cubicBezTo>
                    <a:pt x="16896" y="4168"/>
                    <a:pt x="14979" y="3073"/>
                    <a:pt x="12895" y="2466"/>
                  </a:cubicBezTo>
                  <a:cubicBezTo>
                    <a:pt x="11633" y="2085"/>
                    <a:pt x="10303" y="1898"/>
                    <a:pt x="8984" y="1898"/>
                  </a:cubicBezTo>
                  <a:cubicBezTo>
                    <a:pt x="8735" y="1898"/>
                    <a:pt x="8487" y="1905"/>
                    <a:pt x="8240" y="1918"/>
                  </a:cubicBezTo>
                  <a:cubicBezTo>
                    <a:pt x="7240" y="1954"/>
                    <a:pt x="6228" y="2109"/>
                    <a:pt x="5287" y="2466"/>
                  </a:cubicBezTo>
                  <a:cubicBezTo>
                    <a:pt x="3180" y="3264"/>
                    <a:pt x="1584" y="5133"/>
                    <a:pt x="810" y="7240"/>
                  </a:cubicBezTo>
                  <a:cubicBezTo>
                    <a:pt x="36" y="9336"/>
                    <a:pt x="1" y="11681"/>
                    <a:pt x="429" y="13896"/>
                  </a:cubicBezTo>
                  <a:cubicBezTo>
                    <a:pt x="632" y="14979"/>
                    <a:pt x="929" y="16063"/>
                    <a:pt x="1406" y="17063"/>
                  </a:cubicBezTo>
                  <a:cubicBezTo>
                    <a:pt x="2549" y="19504"/>
                    <a:pt x="4596" y="21397"/>
                    <a:pt x="6704" y="23064"/>
                  </a:cubicBezTo>
                  <a:cubicBezTo>
                    <a:pt x="9026" y="24897"/>
                    <a:pt x="11502" y="26540"/>
                    <a:pt x="14086" y="27969"/>
                  </a:cubicBezTo>
                  <a:cubicBezTo>
                    <a:pt x="14776" y="28362"/>
                    <a:pt x="15455" y="28767"/>
                    <a:pt x="16145" y="29076"/>
                  </a:cubicBezTo>
                  <a:cubicBezTo>
                    <a:pt x="16837" y="29394"/>
                    <a:pt x="17546" y="29611"/>
                    <a:pt x="18284" y="29611"/>
                  </a:cubicBezTo>
                  <a:cubicBezTo>
                    <a:pt x="18790" y="29611"/>
                    <a:pt x="19311" y="29509"/>
                    <a:pt x="19848" y="29267"/>
                  </a:cubicBezTo>
                  <a:cubicBezTo>
                    <a:pt x="23908" y="27457"/>
                    <a:pt x="27361" y="24373"/>
                    <a:pt x="29838" y="20670"/>
                  </a:cubicBezTo>
                  <a:cubicBezTo>
                    <a:pt x="32874" y="16110"/>
                    <a:pt x="35981" y="9121"/>
                    <a:pt x="33029" y="3835"/>
                  </a:cubicBezTo>
                  <a:cubicBezTo>
                    <a:pt x="31743" y="1525"/>
                    <a:pt x="29123" y="49"/>
                    <a:pt x="26468" y="1"/>
                  </a:cubicBezTo>
                  <a:cubicBezTo>
                    <a:pt x="26435" y="1"/>
                    <a:pt x="26401" y="1"/>
                    <a:pt x="26367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1143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2" name="Google Shape;172;p14"/>
            <p:cNvGrpSpPr/>
            <p:nvPr/>
          </p:nvGrpSpPr>
          <p:grpSpPr>
            <a:xfrm flipH="1">
              <a:off x="72671" y="913234"/>
              <a:ext cx="499507" cy="419364"/>
              <a:chOff x="1465050" y="1870600"/>
              <a:chExt cx="899850" cy="755475"/>
            </a:xfrm>
          </p:grpSpPr>
          <p:sp>
            <p:nvSpPr>
              <p:cNvPr id="173" name="Google Shape;173;p14"/>
              <p:cNvSpPr/>
              <p:nvPr/>
            </p:nvSpPr>
            <p:spPr>
              <a:xfrm>
                <a:off x="1465050" y="1871175"/>
                <a:ext cx="899550" cy="740300"/>
              </a:xfrm>
              <a:custGeom>
                <a:rect b="b" l="l" r="r" t="t"/>
                <a:pathLst>
                  <a:path extrusionOk="0" h="29612" w="35982">
                    <a:moveTo>
                      <a:pt x="26367" y="1"/>
                    </a:moveTo>
                    <a:cubicBezTo>
                      <a:pt x="24591" y="1"/>
                      <a:pt x="22821" y="616"/>
                      <a:pt x="21384" y="1656"/>
                    </a:cubicBezTo>
                    <a:lnTo>
                      <a:pt x="21206" y="1787"/>
                    </a:lnTo>
                    <a:cubicBezTo>
                      <a:pt x="20563" y="2287"/>
                      <a:pt x="20027" y="2811"/>
                      <a:pt x="19658" y="3502"/>
                    </a:cubicBezTo>
                    <a:cubicBezTo>
                      <a:pt x="19539" y="3728"/>
                      <a:pt x="18360" y="5788"/>
                      <a:pt x="18360" y="5788"/>
                    </a:cubicBezTo>
                    <a:cubicBezTo>
                      <a:pt x="16896" y="4168"/>
                      <a:pt x="14979" y="3073"/>
                      <a:pt x="12895" y="2466"/>
                    </a:cubicBezTo>
                    <a:cubicBezTo>
                      <a:pt x="11633" y="2085"/>
                      <a:pt x="10303" y="1898"/>
                      <a:pt x="8984" y="1898"/>
                    </a:cubicBezTo>
                    <a:cubicBezTo>
                      <a:pt x="8735" y="1898"/>
                      <a:pt x="8487" y="1905"/>
                      <a:pt x="8240" y="1918"/>
                    </a:cubicBezTo>
                    <a:cubicBezTo>
                      <a:pt x="7240" y="1954"/>
                      <a:pt x="6228" y="2109"/>
                      <a:pt x="5287" y="2466"/>
                    </a:cubicBezTo>
                    <a:cubicBezTo>
                      <a:pt x="3180" y="3264"/>
                      <a:pt x="1584" y="5133"/>
                      <a:pt x="810" y="7240"/>
                    </a:cubicBezTo>
                    <a:cubicBezTo>
                      <a:pt x="36" y="9336"/>
                      <a:pt x="1" y="11681"/>
                      <a:pt x="429" y="13896"/>
                    </a:cubicBezTo>
                    <a:cubicBezTo>
                      <a:pt x="632" y="14979"/>
                      <a:pt x="929" y="16063"/>
                      <a:pt x="1406" y="17063"/>
                    </a:cubicBezTo>
                    <a:cubicBezTo>
                      <a:pt x="2549" y="19504"/>
                      <a:pt x="4596" y="21397"/>
                      <a:pt x="6704" y="23064"/>
                    </a:cubicBezTo>
                    <a:cubicBezTo>
                      <a:pt x="9026" y="24897"/>
                      <a:pt x="11502" y="26540"/>
                      <a:pt x="14086" y="27969"/>
                    </a:cubicBezTo>
                    <a:cubicBezTo>
                      <a:pt x="14776" y="28362"/>
                      <a:pt x="15455" y="28767"/>
                      <a:pt x="16145" y="29076"/>
                    </a:cubicBezTo>
                    <a:cubicBezTo>
                      <a:pt x="16837" y="29394"/>
                      <a:pt x="17546" y="29611"/>
                      <a:pt x="18284" y="29611"/>
                    </a:cubicBezTo>
                    <a:cubicBezTo>
                      <a:pt x="18790" y="29611"/>
                      <a:pt x="19311" y="29509"/>
                      <a:pt x="19848" y="29267"/>
                    </a:cubicBezTo>
                    <a:cubicBezTo>
                      <a:pt x="23908" y="27457"/>
                      <a:pt x="27361" y="24373"/>
                      <a:pt x="29838" y="20670"/>
                    </a:cubicBezTo>
                    <a:cubicBezTo>
                      <a:pt x="32874" y="16110"/>
                      <a:pt x="35981" y="9121"/>
                      <a:pt x="33029" y="3835"/>
                    </a:cubicBezTo>
                    <a:cubicBezTo>
                      <a:pt x="31743" y="1525"/>
                      <a:pt x="29123" y="49"/>
                      <a:pt x="26468" y="1"/>
                    </a:cubicBezTo>
                    <a:cubicBezTo>
                      <a:pt x="26435" y="1"/>
                      <a:pt x="26401" y="1"/>
                      <a:pt x="263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" name="Google Shape;174;p14"/>
              <p:cNvSpPr/>
              <p:nvPr/>
            </p:nvSpPr>
            <p:spPr>
              <a:xfrm>
                <a:off x="1465050" y="1870600"/>
                <a:ext cx="899850" cy="755475"/>
              </a:xfrm>
              <a:custGeom>
                <a:rect b="b" l="l" r="r" t="t"/>
                <a:pathLst>
                  <a:path extrusionOk="0" fill="none" h="30219" w="35994">
                    <a:moveTo>
                      <a:pt x="12895" y="2477"/>
                    </a:moveTo>
                    <a:cubicBezTo>
                      <a:pt x="11395" y="2024"/>
                      <a:pt x="9799" y="1846"/>
                      <a:pt x="8240" y="1917"/>
                    </a:cubicBezTo>
                    <a:cubicBezTo>
                      <a:pt x="7228" y="1965"/>
                      <a:pt x="6228" y="2120"/>
                      <a:pt x="5287" y="2477"/>
                    </a:cubicBezTo>
                    <a:cubicBezTo>
                      <a:pt x="3191" y="3275"/>
                      <a:pt x="1596" y="5156"/>
                      <a:pt x="810" y="7251"/>
                    </a:cubicBezTo>
                    <a:cubicBezTo>
                      <a:pt x="36" y="9359"/>
                      <a:pt x="1" y="11704"/>
                      <a:pt x="417" y="13907"/>
                    </a:cubicBezTo>
                    <a:cubicBezTo>
                      <a:pt x="632" y="14990"/>
                      <a:pt x="929" y="16062"/>
                      <a:pt x="1406" y="17074"/>
                    </a:cubicBezTo>
                    <a:cubicBezTo>
                      <a:pt x="2549" y="19515"/>
                      <a:pt x="4584" y="21408"/>
                      <a:pt x="6704" y="23075"/>
                    </a:cubicBezTo>
                    <a:cubicBezTo>
                      <a:pt x="9026" y="24896"/>
                      <a:pt x="11490" y="26551"/>
                      <a:pt x="14086" y="27980"/>
                    </a:cubicBezTo>
                    <a:cubicBezTo>
                      <a:pt x="15967" y="29028"/>
                      <a:pt x="17753" y="30218"/>
                      <a:pt x="19848" y="29278"/>
                    </a:cubicBezTo>
                    <a:cubicBezTo>
                      <a:pt x="23908" y="27456"/>
                      <a:pt x="27361" y="24384"/>
                      <a:pt x="29826" y="20670"/>
                    </a:cubicBezTo>
                    <a:cubicBezTo>
                      <a:pt x="32862" y="16133"/>
                      <a:pt x="35993" y="9121"/>
                      <a:pt x="33040" y="3858"/>
                    </a:cubicBezTo>
                    <a:cubicBezTo>
                      <a:pt x="31755" y="1548"/>
                      <a:pt x="29135" y="72"/>
                      <a:pt x="26480" y="36"/>
                    </a:cubicBezTo>
                    <a:cubicBezTo>
                      <a:pt x="24670" y="0"/>
                      <a:pt x="22861" y="631"/>
                      <a:pt x="21396" y="1679"/>
                    </a:cubicBezTo>
                    <a:cubicBezTo>
                      <a:pt x="20682" y="2203"/>
                      <a:pt x="20086" y="2751"/>
                      <a:pt x="19670" y="3513"/>
                    </a:cubicBezTo>
                    <a:cubicBezTo>
                      <a:pt x="19551" y="3739"/>
                      <a:pt x="18372" y="5787"/>
                      <a:pt x="18372" y="5787"/>
                    </a:cubicBezTo>
                    <a:cubicBezTo>
                      <a:pt x="16896" y="4191"/>
                      <a:pt x="14979" y="3084"/>
                      <a:pt x="12895" y="2477"/>
                    </a:cubicBezTo>
                    <a:close/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75" name="Google Shape;175;p14"/>
          <p:cNvSpPr txBox="1"/>
          <p:nvPr>
            <p:ph idx="1" type="subTitle"/>
          </p:nvPr>
        </p:nvSpPr>
        <p:spPr>
          <a:xfrm flipH="1">
            <a:off x="713225" y="1427535"/>
            <a:ext cx="4808700" cy="3789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  <p:sp>
        <p:nvSpPr>
          <p:cNvPr id="176" name="Google Shape;176;p14"/>
          <p:cNvSpPr txBox="1"/>
          <p:nvPr>
            <p:ph hasCustomPrompt="1" type="title"/>
          </p:nvPr>
        </p:nvSpPr>
        <p:spPr>
          <a:xfrm flipH="1">
            <a:off x="713225" y="784013"/>
            <a:ext cx="4808700" cy="7170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77" name="Google Shape;177;p14"/>
          <p:cNvSpPr txBox="1"/>
          <p:nvPr>
            <p:ph idx="2" type="subTitle"/>
          </p:nvPr>
        </p:nvSpPr>
        <p:spPr>
          <a:xfrm flipH="1">
            <a:off x="713225" y="2704061"/>
            <a:ext cx="4808700" cy="3789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  <p:sp>
        <p:nvSpPr>
          <p:cNvPr id="178" name="Google Shape;178;p14"/>
          <p:cNvSpPr txBox="1"/>
          <p:nvPr>
            <p:ph hasCustomPrompt="1" idx="3" type="title"/>
          </p:nvPr>
        </p:nvSpPr>
        <p:spPr>
          <a:xfrm flipH="1">
            <a:off x="713225" y="2069907"/>
            <a:ext cx="4808700" cy="7170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79" name="Google Shape;179;p14"/>
          <p:cNvSpPr txBox="1"/>
          <p:nvPr>
            <p:ph idx="4" type="subTitle"/>
          </p:nvPr>
        </p:nvSpPr>
        <p:spPr>
          <a:xfrm flipH="1">
            <a:off x="713225" y="3980588"/>
            <a:ext cx="4808700" cy="3789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  <p:sp>
        <p:nvSpPr>
          <p:cNvPr id="180" name="Google Shape;180;p14"/>
          <p:cNvSpPr txBox="1"/>
          <p:nvPr>
            <p:ph hasCustomPrompt="1" idx="5" type="title"/>
          </p:nvPr>
        </p:nvSpPr>
        <p:spPr>
          <a:xfrm flipH="1">
            <a:off x="713225" y="3355802"/>
            <a:ext cx="4808700" cy="7170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5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5"/>
          <p:cNvSpPr/>
          <p:nvPr/>
        </p:nvSpPr>
        <p:spPr>
          <a:xfrm rot="9823601">
            <a:off x="6063685" y="-1763745"/>
            <a:ext cx="3866637" cy="3182206"/>
          </a:xfrm>
          <a:custGeom>
            <a:rect b="b" l="l" r="r" t="t"/>
            <a:pathLst>
              <a:path extrusionOk="0" h="29612" w="35982">
                <a:moveTo>
                  <a:pt x="26367" y="1"/>
                </a:moveTo>
                <a:cubicBezTo>
                  <a:pt x="24591" y="1"/>
                  <a:pt x="22821" y="616"/>
                  <a:pt x="21384" y="1656"/>
                </a:cubicBezTo>
                <a:lnTo>
                  <a:pt x="21206" y="1787"/>
                </a:lnTo>
                <a:cubicBezTo>
                  <a:pt x="20563" y="2287"/>
                  <a:pt x="20027" y="2811"/>
                  <a:pt x="19658" y="3502"/>
                </a:cubicBezTo>
                <a:cubicBezTo>
                  <a:pt x="19539" y="3728"/>
                  <a:pt x="18360" y="5788"/>
                  <a:pt x="18360" y="5788"/>
                </a:cubicBezTo>
                <a:cubicBezTo>
                  <a:pt x="16896" y="4168"/>
                  <a:pt x="14979" y="3073"/>
                  <a:pt x="12895" y="2466"/>
                </a:cubicBezTo>
                <a:cubicBezTo>
                  <a:pt x="11633" y="2085"/>
                  <a:pt x="10303" y="1898"/>
                  <a:pt x="8984" y="1898"/>
                </a:cubicBezTo>
                <a:cubicBezTo>
                  <a:pt x="8735" y="1898"/>
                  <a:pt x="8487" y="1905"/>
                  <a:pt x="8240" y="1918"/>
                </a:cubicBezTo>
                <a:cubicBezTo>
                  <a:pt x="7240" y="1954"/>
                  <a:pt x="6228" y="2109"/>
                  <a:pt x="5287" y="2466"/>
                </a:cubicBezTo>
                <a:cubicBezTo>
                  <a:pt x="3180" y="3264"/>
                  <a:pt x="1584" y="5133"/>
                  <a:pt x="810" y="7240"/>
                </a:cubicBezTo>
                <a:cubicBezTo>
                  <a:pt x="36" y="9336"/>
                  <a:pt x="1" y="11681"/>
                  <a:pt x="429" y="13896"/>
                </a:cubicBezTo>
                <a:cubicBezTo>
                  <a:pt x="632" y="14979"/>
                  <a:pt x="929" y="16063"/>
                  <a:pt x="1406" y="17063"/>
                </a:cubicBezTo>
                <a:cubicBezTo>
                  <a:pt x="2549" y="19504"/>
                  <a:pt x="4596" y="21397"/>
                  <a:pt x="6704" y="23064"/>
                </a:cubicBezTo>
                <a:cubicBezTo>
                  <a:pt x="9026" y="24897"/>
                  <a:pt x="11502" y="26540"/>
                  <a:pt x="14086" y="27969"/>
                </a:cubicBezTo>
                <a:cubicBezTo>
                  <a:pt x="14776" y="28362"/>
                  <a:pt x="15455" y="28767"/>
                  <a:pt x="16145" y="29076"/>
                </a:cubicBezTo>
                <a:cubicBezTo>
                  <a:pt x="16837" y="29394"/>
                  <a:pt x="17546" y="29611"/>
                  <a:pt x="18284" y="29611"/>
                </a:cubicBezTo>
                <a:cubicBezTo>
                  <a:pt x="18790" y="29611"/>
                  <a:pt x="19311" y="29509"/>
                  <a:pt x="19848" y="29267"/>
                </a:cubicBezTo>
                <a:cubicBezTo>
                  <a:pt x="23908" y="27457"/>
                  <a:pt x="27361" y="24373"/>
                  <a:pt x="29838" y="20670"/>
                </a:cubicBezTo>
                <a:cubicBezTo>
                  <a:pt x="32874" y="16110"/>
                  <a:pt x="35981" y="9121"/>
                  <a:pt x="33029" y="3835"/>
                </a:cubicBezTo>
                <a:cubicBezTo>
                  <a:pt x="31743" y="1525"/>
                  <a:pt x="29123" y="49"/>
                  <a:pt x="26468" y="1"/>
                </a:cubicBezTo>
                <a:cubicBezTo>
                  <a:pt x="26435" y="1"/>
                  <a:pt x="26401" y="1"/>
                  <a:pt x="26367" y="1"/>
                </a:cubicBezTo>
                <a:close/>
              </a:path>
            </a:pathLst>
          </a:custGeom>
          <a:solidFill>
            <a:srgbClr val="EB92CC">
              <a:alpha val="25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5"/>
          <p:cNvSpPr/>
          <p:nvPr/>
        </p:nvSpPr>
        <p:spPr>
          <a:xfrm rot="713005">
            <a:off x="-1572140" y="1030250"/>
            <a:ext cx="4457539" cy="3668465"/>
          </a:xfrm>
          <a:custGeom>
            <a:rect b="b" l="l" r="r" t="t"/>
            <a:pathLst>
              <a:path extrusionOk="0" h="29612" w="35982">
                <a:moveTo>
                  <a:pt x="26367" y="1"/>
                </a:moveTo>
                <a:cubicBezTo>
                  <a:pt x="24591" y="1"/>
                  <a:pt x="22821" y="616"/>
                  <a:pt x="21384" y="1656"/>
                </a:cubicBezTo>
                <a:lnTo>
                  <a:pt x="21206" y="1787"/>
                </a:lnTo>
                <a:cubicBezTo>
                  <a:pt x="20563" y="2287"/>
                  <a:pt x="20027" y="2811"/>
                  <a:pt x="19658" y="3502"/>
                </a:cubicBezTo>
                <a:cubicBezTo>
                  <a:pt x="19539" y="3728"/>
                  <a:pt x="18360" y="5788"/>
                  <a:pt x="18360" y="5788"/>
                </a:cubicBezTo>
                <a:cubicBezTo>
                  <a:pt x="16896" y="4168"/>
                  <a:pt x="14979" y="3073"/>
                  <a:pt x="12895" y="2466"/>
                </a:cubicBezTo>
                <a:cubicBezTo>
                  <a:pt x="11633" y="2085"/>
                  <a:pt x="10303" y="1898"/>
                  <a:pt x="8984" y="1898"/>
                </a:cubicBezTo>
                <a:cubicBezTo>
                  <a:pt x="8735" y="1898"/>
                  <a:pt x="8487" y="1905"/>
                  <a:pt x="8240" y="1918"/>
                </a:cubicBezTo>
                <a:cubicBezTo>
                  <a:pt x="7240" y="1954"/>
                  <a:pt x="6228" y="2109"/>
                  <a:pt x="5287" y="2466"/>
                </a:cubicBezTo>
                <a:cubicBezTo>
                  <a:pt x="3180" y="3264"/>
                  <a:pt x="1584" y="5133"/>
                  <a:pt x="810" y="7240"/>
                </a:cubicBezTo>
                <a:cubicBezTo>
                  <a:pt x="36" y="9336"/>
                  <a:pt x="1" y="11681"/>
                  <a:pt x="429" y="13896"/>
                </a:cubicBezTo>
                <a:cubicBezTo>
                  <a:pt x="632" y="14979"/>
                  <a:pt x="929" y="16063"/>
                  <a:pt x="1406" y="17063"/>
                </a:cubicBezTo>
                <a:cubicBezTo>
                  <a:pt x="2549" y="19504"/>
                  <a:pt x="4596" y="21397"/>
                  <a:pt x="6704" y="23064"/>
                </a:cubicBezTo>
                <a:cubicBezTo>
                  <a:pt x="9026" y="24897"/>
                  <a:pt x="11502" y="26540"/>
                  <a:pt x="14086" y="27969"/>
                </a:cubicBezTo>
                <a:cubicBezTo>
                  <a:pt x="14776" y="28362"/>
                  <a:pt x="15455" y="28767"/>
                  <a:pt x="16145" y="29076"/>
                </a:cubicBezTo>
                <a:cubicBezTo>
                  <a:pt x="16837" y="29394"/>
                  <a:pt x="17546" y="29611"/>
                  <a:pt x="18284" y="29611"/>
                </a:cubicBezTo>
                <a:cubicBezTo>
                  <a:pt x="18790" y="29611"/>
                  <a:pt x="19311" y="29509"/>
                  <a:pt x="19848" y="29267"/>
                </a:cubicBezTo>
                <a:cubicBezTo>
                  <a:pt x="23908" y="27457"/>
                  <a:pt x="27361" y="24373"/>
                  <a:pt x="29838" y="20670"/>
                </a:cubicBezTo>
                <a:cubicBezTo>
                  <a:pt x="32874" y="16110"/>
                  <a:pt x="35981" y="9121"/>
                  <a:pt x="33029" y="3835"/>
                </a:cubicBezTo>
                <a:cubicBezTo>
                  <a:pt x="31743" y="1525"/>
                  <a:pt x="29123" y="49"/>
                  <a:pt x="26468" y="1"/>
                </a:cubicBezTo>
                <a:cubicBezTo>
                  <a:pt x="26435" y="1"/>
                  <a:pt x="26401" y="1"/>
                  <a:pt x="26367" y="1"/>
                </a:cubicBezTo>
                <a:close/>
              </a:path>
            </a:pathLst>
          </a:custGeom>
          <a:solidFill>
            <a:srgbClr val="EB92CC">
              <a:alpha val="25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15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>
                <a:latin typeface="Leckerli One"/>
                <a:ea typeface="Leckerli One"/>
                <a:cs typeface="Leckerli One"/>
                <a:sym typeface="Leckerli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6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6"/>
          <p:cNvSpPr/>
          <p:nvPr/>
        </p:nvSpPr>
        <p:spPr>
          <a:xfrm flipH="1" rot="-2097975">
            <a:off x="7200905" y="602760"/>
            <a:ext cx="3408783" cy="2805358"/>
          </a:xfrm>
          <a:custGeom>
            <a:rect b="b" l="l" r="r" t="t"/>
            <a:pathLst>
              <a:path extrusionOk="0" h="29612" w="35982">
                <a:moveTo>
                  <a:pt x="26367" y="1"/>
                </a:moveTo>
                <a:cubicBezTo>
                  <a:pt x="24591" y="1"/>
                  <a:pt x="22821" y="616"/>
                  <a:pt x="21384" y="1656"/>
                </a:cubicBezTo>
                <a:lnTo>
                  <a:pt x="21206" y="1787"/>
                </a:lnTo>
                <a:cubicBezTo>
                  <a:pt x="20563" y="2287"/>
                  <a:pt x="20027" y="2811"/>
                  <a:pt x="19658" y="3502"/>
                </a:cubicBezTo>
                <a:cubicBezTo>
                  <a:pt x="19539" y="3728"/>
                  <a:pt x="18360" y="5788"/>
                  <a:pt x="18360" y="5788"/>
                </a:cubicBezTo>
                <a:cubicBezTo>
                  <a:pt x="16896" y="4168"/>
                  <a:pt x="14979" y="3073"/>
                  <a:pt x="12895" y="2466"/>
                </a:cubicBezTo>
                <a:cubicBezTo>
                  <a:pt x="11633" y="2085"/>
                  <a:pt x="10303" y="1898"/>
                  <a:pt x="8984" y="1898"/>
                </a:cubicBezTo>
                <a:cubicBezTo>
                  <a:pt x="8735" y="1898"/>
                  <a:pt x="8487" y="1905"/>
                  <a:pt x="8240" y="1918"/>
                </a:cubicBezTo>
                <a:cubicBezTo>
                  <a:pt x="7240" y="1954"/>
                  <a:pt x="6228" y="2109"/>
                  <a:pt x="5287" y="2466"/>
                </a:cubicBezTo>
                <a:cubicBezTo>
                  <a:pt x="3180" y="3264"/>
                  <a:pt x="1584" y="5133"/>
                  <a:pt x="810" y="7240"/>
                </a:cubicBezTo>
                <a:cubicBezTo>
                  <a:pt x="36" y="9336"/>
                  <a:pt x="1" y="11681"/>
                  <a:pt x="429" y="13896"/>
                </a:cubicBezTo>
                <a:cubicBezTo>
                  <a:pt x="632" y="14979"/>
                  <a:pt x="929" y="16063"/>
                  <a:pt x="1406" y="17063"/>
                </a:cubicBezTo>
                <a:cubicBezTo>
                  <a:pt x="2549" y="19504"/>
                  <a:pt x="4596" y="21397"/>
                  <a:pt x="6704" y="23064"/>
                </a:cubicBezTo>
                <a:cubicBezTo>
                  <a:pt x="9026" y="24897"/>
                  <a:pt x="11502" y="26540"/>
                  <a:pt x="14086" y="27969"/>
                </a:cubicBezTo>
                <a:cubicBezTo>
                  <a:pt x="14776" y="28362"/>
                  <a:pt x="15455" y="28767"/>
                  <a:pt x="16145" y="29076"/>
                </a:cubicBezTo>
                <a:cubicBezTo>
                  <a:pt x="16837" y="29394"/>
                  <a:pt x="17546" y="29611"/>
                  <a:pt x="18284" y="29611"/>
                </a:cubicBezTo>
                <a:cubicBezTo>
                  <a:pt x="18790" y="29611"/>
                  <a:pt x="19311" y="29509"/>
                  <a:pt x="19848" y="29267"/>
                </a:cubicBezTo>
                <a:cubicBezTo>
                  <a:pt x="23908" y="27457"/>
                  <a:pt x="27361" y="24373"/>
                  <a:pt x="29838" y="20670"/>
                </a:cubicBezTo>
                <a:cubicBezTo>
                  <a:pt x="32874" y="16110"/>
                  <a:pt x="35981" y="9121"/>
                  <a:pt x="33029" y="3835"/>
                </a:cubicBezTo>
                <a:cubicBezTo>
                  <a:pt x="31743" y="1525"/>
                  <a:pt x="29123" y="49"/>
                  <a:pt x="26468" y="1"/>
                </a:cubicBezTo>
                <a:cubicBezTo>
                  <a:pt x="26435" y="1"/>
                  <a:pt x="26401" y="1"/>
                  <a:pt x="26367" y="1"/>
                </a:cubicBezTo>
                <a:close/>
              </a:path>
            </a:pathLst>
          </a:custGeom>
          <a:solidFill>
            <a:srgbClr val="EB92CC">
              <a:alpha val="25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16"/>
          <p:cNvSpPr/>
          <p:nvPr/>
        </p:nvSpPr>
        <p:spPr>
          <a:xfrm rot="9823601">
            <a:off x="-904028" y="-1333395"/>
            <a:ext cx="3866637" cy="3182206"/>
          </a:xfrm>
          <a:custGeom>
            <a:rect b="b" l="l" r="r" t="t"/>
            <a:pathLst>
              <a:path extrusionOk="0" h="29612" w="35982">
                <a:moveTo>
                  <a:pt x="26367" y="1"/>
                </a:moveTo>
                <a:cubicBezTo>
                  <a:pt x="24591" y="1"/>
                  <a:pt x="22821" y="616"/>
                  <a:pt x="21384" y="1656"/>
                </a:cubicBezTo>
                <a:lnTo>
                  <a:pt x="21206" y="1787"/>
                </a:lnTo>
                <a:cubicBezTo>
                  <a:pt x="20563" y="2287"/>
                  <a:pt x="20027" y="2811"/>
                  <a:pt x="19658" y="3502"/>
                </a:cubicBezTo>
                <a:cubicBezTo>
                  <a:pt x="19539" y="3728"/>
                  <a:pt x="18360" y="5788"/>
                  <a:pt x="18360" y="5788"/>
                </a:cubicBezTo>
                <a:cubicBezTo>
                  <a:pt x="16896" y="4168"/>
                  <a:pt x="14979" y="3073"/>
                  <a:pt x="12895" y="2466"/>
                </a:cubicBezTo>
                <a:cubicBezTo>
                  <a:pt x="11633" y="2085"/>
                  <a:pt x="10303" y="1898"/>
                  <a:pt x="8984" y="1898"/>
                </a:cubicBezTo>
                <a:cubicBezTo>
                  <a:pt x="8735" y="1898"/>
                  <a:pt x="8487" y="1905"/>
                  <a:pt x="8240" y="1918"/>
                </a:cubicBezTo>
                <a:cubicBezTo>
                  <a:pt x="7240" y="1954"/>
                  <a:pt x="6228" y="2109"/>
                  <a:pt x="5287" y="2466"/>
                </a:cubicBezTo>
                <a:cubicBezTo>
                  <a:pt x="3180" y="3264"/>
                  <a:pt x="1584" y="5133"/>
                  <a:pt x="810" y="7240"/>
                </a:cubicBezTo>
                <a:cubicBezTo>
                  <a:pt x="36" y="9336"/>
                  <a:pt x="1" y="11681"/>
                  <a:pt x="429" y="13896"/>
                </a:cubicBezTo>
                <a:cubicBezTo>
                  <a:pt x="632" y="14979"/>
                  <a:pt x="929" y="16063"/>
                  <a:pt x="1406" y="17063"/>
                </a:cubicBezTo>
                <a:cubicBezTo>
                  <a:pt x="2549" y="19504"/>
                  <a:pt x="4596" y="21397"/>
                  <a:pt x="6704" y="23064"/>
                </a:cubicBezTo>
                <a:cubicBezTo>
                  <a:pt x="9026" y="24897"/>
                  <a:pt x="11502" y="26540"/>
                  <a:pt x="14086" y="27969"/>
                </a:cubicBezTo>
                <a:cubicBezTo>
                  <a:pt x="14776" y="28362"/>
                  <a:pt x="15455" y="28767"/>
                  <a:pt x="16145" y="29076"/>
                </a:cubicBezTo>
                <a:cubicBezTo>
                  <a:pt x="16837" y="29394"/>
                  <a:pt x="17546" y="29611"/>
                  <a:pt x="18284" y="29611"/>
                </a:cubicBezTo>
                <a:cubicBezTo>
                  <a:pt x="18790" y="29611"/>
                  <a:pt x="19311" y="29509"/>
                  <a:pt x="19848" y="29267"/>
                </a:cubicBezTo>
                <a:cubicBezTo>
                  <a:pt x="23908" y="27457"/>
                  <a:pt x="27361" y="24373"/>
                  <a:pt x="29838" y="20670"/>
                </a:cubicBezTo>
                <a:cubicBezTo>
                  <a:pt x="32874" y="16110"/>
                  <a:pt x="35981" y="9121"/>
                  <a:pt x="33029" y="3835"/>
                </a:cubicBezTo>
                <a:cubicBezTo>
                  <a:pt x="31743" y="1525"/>
                  <a:pt x="29123" y="49"/>
                  <a:pt x="26468" y="1"/>
                </a:cubicBezTo>
                <a:cubicBezTo>
                  <a:pt x="26435" y="1"/>
                  <a:pt x="26401" y="1"/>
                  <a:pt x="26367" y="1"/>
                </a:cubicBezTo>
                <a:close/>
              </a:path>
            </a:pathLst>
          </a:custGeom>
          <a:solidFill>
            <a:srgbClr val="EB92CC">
              <a:alpha val="25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16"/>
          <p:cNvSpPr/>
          <p:nvPr/>
        </p:nvSpPr>
        <p:spPr>
          <a:xfrm rot="1431675">
            <a:off x="3510656" y="4277535"/>
            <a:ext cx="3866620" cy="3182236"/>
          </a:xfrm>
          <a:custGeom>
            <a:rect b="b" l="l" r="r" t="t"/>
            <a:pathLst>
              <a:path extrusionOk="0" h="29612" w="35982">
                <a:moveTo>
                  <a:pt x="26367" y="1"/>
                </a:moveTo>
                <a:cubicBezTo>
                  <a:pt x="24591" y="1"/>
                  <a:pt x="22821" y="616"/>
                  <a:pt x="21384" y="1656"/>
                </a:cubicBezTo>
                <a:lnTo>
                  <a:pt x="21206" y="1787"/>
                </a:lnTo>
                <a:cubicBezTo>
                  <a:pt x="20563" y="2287"/>
                  <a:pt x="20027" y="2811"/>
                  <a:pt x="19658" y="3502"/>
                </a:cubicBezTo>
                <a:cubicBezTo>
                  <a:pt x="19539" y="3728"/>
                  <a:pt x="18360" y="5788"/>
                  <a:pt x="18360" y="5788"/>
                </a:cubicBezTo>
                <a:cubicBezTo>
                  <a:pt x="16896" y="4168"/>
                  <a:pt x="14979" y="3073"/>
                  <a:pt x="12895" y="2466"/>
                </a:cubicBezTo>
                <a:cubicBezTo>
                  <a:pt x="11633" y="2085"/>
                  <a:pt x="10303" y="1898"/>
                  <a:pt x="8984" y="1898"/>
                </a:cubicBezTo>
                <a:cubicBezTo>
                  <a:pt x="8735" y="1898"/>
                  <a:pt x="8487" y="1905"/>
                  <a:pt x="8240" y="1918"/>
                </a:cubicBezTo>
                <a:cubicBezTo>
                  <a:pt x="7240" y="1954"/>
                  <a:pt x="6228" y="2109"/>
                  <a:pt x="5287" y="2466"/>
                </a:cubicBezTo>
                <a:cubicBezTo>
                  <a:pt x="3180" y="3264"/>
                  <a:pt x="1584" y="5133"/>
                  <a:pt x="810" y="7240"/>
                </a:cubicBezTo>
                <a:cubicBezTo>
                  <a:pt x="36" y="9336"/>
                  <a:pt x="1" y="11681"/>
                  <a:pt x="429" y="13896"/>
                </a:cubicBezTo>
                <a:cubicBezTo>
                  <a:pt x="632" y="14979"/>
                  <a:pt x="929" y="16063"/>
                  <a:pt x="1406" y="17063"/>
                </a:cubicBezTo>
                <a:cubicBezTo>
                  <a:pt x="2549" y="19504"/>
                  <a:pt x="4596" y="21397"/>
                  <a:pt x="6704" y="23064"/>
                </a:cubicBezTo>
                <a:cubicBezTo>
                  <a:pt x="9026" y="24897"/>
                  <a:pt x="11502" y="26540"/>
                  <a:pt x="14086" y="27969"/>
                </a:cubicBezTo>
                <a:cubicBezTo>
                  <a:pt x="14776" y="28362"/>
                  <a:pt x="15455" y="28767"/>
                  <a:pt x="16145" y="29076"/>
                </a:cubicBezTo>
                <a:cubicBezTo>
                  <a:pt x="16837" y="29394"/>
                  <a:pt x="17546" y="29611"/>
                  <a:pt x="18284" y="29611"/>
                </a:cubicBezTo>
                <a:cubicBezTo>
                  <a:pt x="18790" y="29611"/>
                  <a:pt x="19311" y="29509"/>
                  <a:pt x="19848" y="29267"/>
                </a:cubicBezTo>
                <a:cubicBezTo>
                  <a:pt x="23908" y="27457"/>
                  <a:pt x="27361" y="24373"/>
                  <a:pt x="29838" y="20670"/>
                </a:cubicBezTo>
                <a:cubicBezTo>
                  <a:pt x="32874" y="16110"/>
                  <a:pt x="35981" y="9121"/>
                  <a:pt x="33029" y="3835"/>
                </a:cubicBezTo>
                <a:cubicBezTo>
                  <a:pt x="31743" y="1525"/>
                  <a:pt x="29123" y="49"/>
                  <a:pt x="26468" y="1"/>
                </a:cubicBezTo>
                <a:cubicBezTo>
                  <a:pt x="26435" y="1"/>
                  <a:pt x="26401" y="1"/>
                  <a:pt x="26367" y="1"/>
                </a:cubicBezTo>
                <a:close/>
              </a:path>
            </a:pathLst>
          </a:custGeom>
          <a:solidFill>
            <a:srgbClr val="EB92CC">
              <a:alpha val="25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>
                <a:latin typeface="Leckerli One"/>
                <a:ea typeface="Leckerli One"/>
                <a:cs typeface="Leckerli One"/>
                <a:sym typeface="Leckerli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7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7"/>
          <p:cNvSpPr/>
          <p:nvPr/>
        </p:nvSpPr>
        <p:spPr>
          <a:xfrm flipH="1" rot="-2097927">
            <a:off x="-1667910" y="-2379398"/>
            <a:ext cx="4513898" cy="3714875"/>
          </a:xfrm>
          <a:custGeom>
            <a:rect b="b" l="l" r="r" t="t"/>
            <a:pathLst>
              <a:path extrusionOk="0" h="29612" w="35982">
                <a:moveTo>
                  <a:pt x="26367" y="1"/>
                </a:moveTo>
                <a:cubicBezTo>
                  <a:pt x="24591" y="1"/>
                  <a:pt x="22821" y="616"/>
                  <a:pt x="21384" y="1656"/>
                </a:cubicBezTo>
                <a:lnTo>
                  <a:pt x="21206" y="1787"/>
                </a:lnTo>
                <a:cubicBezTo>
                  <a:pt x="20563" y="2287"/>
                  <a:pt x="20027" y="2811"/>
                  <a:pt x="19658" y="3502"/>
                </a:cubicBezTo>
                <a:cubicBezTo>
                  <a:pt x="19539" y="3728"/>
                  <a:pt x="18360" y="5788"/>
                  <a:pt x="18360" y="5788"/>
                </a:cubicBezTo>
                <a:cubicBezTo>
                  <a:pt x="16896" y="4168"/>
                  <a:pt x="14979" y="3073"/>
                  <a:pt x="12895" y="2466"/>
                </a:cubicBezTo>
                <a:cubicBezTo>
                  <a:pt x="11633" y="2085"/>
                  <a:pt x="10303" y="1898"/>
                  <a:pt x="8984" y="1898"/>
                </a:cubicBezTo>
                <a:cubicBezTo>
                  <a:pt x="8735" y="1898"/>
                  <a:pt x="8487" y="1905"/>
                  <a:pt x="8240" y="1918"/>
                </a:cubicBezTo>
                <a:cubicBezTo>
                  <a:pt x="7240" y="1954"/>
                  <a:pt x="6228" y="2109"/>
                  <a:pt x="5287" y="2466"/>
                </a:cubicBezTo>
                <a:cubicBezTo>
                  <a:pt x="3180" y="3264"/>
                  <a:pt x="1584" y="5133"/>
                  <a:pt x="810" y="7240"/>
                </a:cubicBezTo>
                <a:cubicBezTo>
                  <a:pt x="36" y="9336"/>
                  <a:pt x="1" y="11681"/>
                  <a:pt x="429" y="13896"/>
                </a:cubicBezTo>
                <a:cubicBezTo>
                  <a:pt x="632" y="14979"/>
                  <a:pt x="929" y="16063"/>
                  <a:pt x="1406" y="17063"/>
                </a:cubicBezTo>
                <a:cubicBezTo>
                  <a:pt x="2549" y="19504"/>
                  <a:pt x="4596" y="21397"/>
                  <a:pt x="6704" y="23064"/>
                </a:cubicBezTo>
                <a:cubicBezTo>
                  <a:pt x="9026" y="24897"/>
                  <a:pt x="11502" y="26540"/>
                  <a:pt x="14086" y="27969"/>
                </a:cubicBezTo>
                <a:cubicBezTo>
                  <a:pt x="14776" y="28362"/>
                  <a:pt x="15455" y="28767"/>
                  <a:pt x="16145" y="29076"/>
                </a:cubicBezTo>
                <a:cubicBezTo>
                  <a:pt x="16837" y="29394"/>
                  <a:pt x="17546" y="29611"/>
                  <a:pt x="18284" y="29611"/>
                </a:cubicBezTo>
                <a:cubicBezTo>
                  <a:pt x="18790" y="29611"/>
                  <a:pt x="19311" y="29509"/>
                  <a:pt x="19848" y="29267"/>
                </a:cubicBezTo>
                <a:cubicBezTo>
                  <a:pt x="23908" y="27457"/>
                  <a:pt x="27361" y="24373"/>
                  <a:pt x="29838" y="20670"/>
                </a:cubicBezTo>
                <a:cubicBezTo>
                  <a:pt x="32874" y="16110"/>
                  <a:pt x="35981" y="9121"/>
                  <a:pt x="33029" y="3835"/>
                </a:cubicBezTo>
                <a:cubicBezTo>
                  <a:pt x="31743" y="1525"/>
                  <a:pt x="29123" y="49"/>
                  <a:pt x="26468" y="1"/>
                </a:cubicBezTo>
                <a:cubicBezTo>
                  <a:pt x="26435" y="1"/>
                  <a:pt x="26401" y="1"/>
                  <a:pt x="26367" y="1"/>
                </a:cubicBezTo>
                <a:close/>
              </a:path>
            </a:pathLst>
          </a:custGeom>
          <a:solidFill>
            <a:srgbClr val="EB92CC">
              <a:alpha val="25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17"/>
          <p:cNvSpPr/>
          <p:nvPr/>
        </p:nvSpPr>
        <p:spPr>
          <a:xfrm flipH="1" rot="-2097961">
            <a:off x="-182008" y="3393388"/>
            <a:ext cx="3605480" cy="2967276"/>
          </a:xfrm>
          <a:custGeom>
            <a:rect b="b" l="l" r="r" t="t"/>
            <a:pathLst>
              <a:path extrusionOk="0" h="29612" w="35982">
                <a:moveTo>
                  <a:pt x="26367" y="1"/>
                </a:moveTo>
                <a:cubicBezTo>
                  <a:pt x="24591" y="1"/>
                  <a:pt x="22821" y="616"/>
                  <a:pt x="21384" y="1656"/>
                </a:cubicBezTo>
                <a:lnTo>
                  <a:pt x="21206" y="1787"/>
                </a:lnTo>
                <a:cubicBezTo>
                  <a:pt x="20563" y="2287"/>
                  <a:pt x="20027" y="2811"/>
                  <a:pt x="19658" y="3502"/>
                </a:cubicBezTo>
                <a:cubicBezTo>
                  <a:pt x="19539" y="3728"/>
                  <a:pt x="18360" y="5788"/>
                  <a:pt x="18360" y="5788"/>
                </a:cubicBezTo>
                <a:cubicBezTo>
                  <a:pt x="16896" y="4168"/>
                  <a:pt x="14979" y="3073"/>
                  <a:pt x="12895" y="2466"/>
                </a:cubicBezTo>
                <a:cubicBezTo>
                  <a:pt x="11633" y="2085"/>
                  <a:pt x="10303" y="1898"/>
                  <a:pt x="8984" y="1898"/>
                </a:cubicBezTo>
                <a:cubicBezTo>
                  <a:pt x="8735" y="1898"/>
                  <a:pt x="8487" y="1905"/>
                  <a:pt x="8240" y="1918"/>
                </a:cubicBezTo>
                <a:cubicBezTo>
                  <a:pt x="7240" y="1954"/>
                  <a:pt x="6228" y="2109"/>
                  <a:pt x="5287" y="2466"/>
                </a:cubicBezTo>
                <a:cubicBezTo>
                  <a:pt x="3180" y="3264"/>
                  <a:pt x="1584" y="5133"/>
                  <a:pt x="810" y="7240"/>
                </a:cubicBezTo>
                <a:cubicBezTo>
                  <a:pt x="36" y="9336"/>
                  <a:pt x="1" y="11681"/>
                  <a:pt x="429" y="13896"/>
                </a:cubicBezTo>
                <a:cubicBezTo>
                  <a:pt x="632" y="14979"/>
                  <a:pt x="929" y="16063"/>
                  <a:pt x="1406" y="17063"/>
                </a:cubicBezTo>
                <a:cubicBezTo>
                  <a:pt x="2549" y="19504"/>
                  <a:pt x="4596" y="21397"/>
                  <a:pt x="6704" y="23064"/>
                </a:cubicBezTo>
                <a:cubicBezTo>
                  <a:pt x="9026" y="24897"/>
                  <a:pt x="11502" y="26540"/>
                  <a:pt x="14086" y="27969"/>
                </a:cubicBezTo>
                <a:cubicBezTo>
                  <a:pt x="14776" y="28362"/>
                  <a:pt x="15455" y="28767"/>
                  <a:pt x="16145" y="29076"/>
                </a:cubicBezTo>
                <a:cubicBezTo>
                  <a:pt x="16837" y="29394"/>
                  <a:pt x="17546" y="29611"/>
                  <a:pt x="18284" y="29611"/>
                </a:cubicBezTo>
                <a:cubicBezTo>
                  <a:pt x="18790" y="29611"/>
                  <a:pt x="19311" y="29509"/>
                  <a:pt x="19848" y="29267"/>
                </a:cubicBezTo>
                <a:cubicBezTo>
                  <a:pt x="23908" y="27457"/>
                  <a:pt x="27361" y="24373"/>
                  <a:pt x="29838" y="20670"/>
                </a:cubicBezTo>
                <a:cubicBezTo>
                  <a:pt x="32874" y="16110"/>
                  <a:pt x="35981" y="9121"/>
                  <a:pt x="33029" y="3835"/>
                </a:cubicBezTo>
                <a:cubicBezTo>
                  <a:pt x="31743" y="1525"/>
                  <a:pt x="29123" y="49"/>
                  <a:pt x="26468" y="1"/>
                </a:cubicBezTo>
                <a:cubicBezTo>
                  <a:pt x="26435" y="1"/>
                  <a:pt x="26401" y="1"/>
                  <a:pt x="26367" y="1"/>
                </a:cubicBezTo>
                <a:close/>
              </a:path>
            </a:pathLst>
          </a:custGeom>
          <a:solidFill>
            <a:srgbClr val="EB92CC">
              <a:alpha val="25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7"/>
          <p:cNvSpPr/>
          <p:nvPr/>
        </p:nvSpPr>
        <p:spPr>
          <a:xfrm rot="9823601">
            <a:off x="6341310" y="-1389170"/>
            <a:ext cx="3866637" cy="3182206"/>
          </a:xfrm>
          <a:custGeom>
            <a:rect b="b" l="l" r="r" t="t"/>
            <a:pathLst>
              <a:path extrusionOk="0" h="29612" w="35982">
                <a:moveTo>
                  <a:pt x="26367" y="1"/>
                </a:moveTo>
                <a:cubicBezTo>
                  <a:pt x="24591" y="1"/>
                  <a:pt x="22821" y="616"/>
                  <a:pt x="21384" y="1656"/>
                </a:cubicBezTo>
                <a:lnTo>
                  <a:pt x="21206" y="1787"/>
                </a:lnTo>
                <a:cubicBezTo>
                  <a:pt x="20563" y="2287"/>
                  <a:pt x="20027" y="2811"/>
                  <a:pt x="19658" y="3502"/>
                </a:cubicBezTo>
                <a:cubicBezTo>
                  <a:pt x="19539" y="3728"/>
                  <a:pt x="18360" y="5788"/>
                  <a:pt x="18360" y="5788"/>
                </a:cubicBezTo>
                <a:cubicBezTo>
                  <a:pt x="16896" y="4168"/>
                  <a:pt x="14979" y="3073"/>
                  <a:pt x="12895" y="2466"/>
                </a:cubicBezTo>
                <a:cubicBezTo>
                  <a:pt x="11633" y="2085"/>
                  <a:pt x="10303" y="1898"/>
                  <a:pt x="8984" y="1898"/>
                </a:cubicBezTo>
                <a:cubicBezTo>
                  <a:pt x="8735" y="1898"/>
                  <a:pt x="8487" y="1905"/>
                  <a:pt x="8240" y="1918"/>
                </a:cubicBezTo>
                <a:cubicBezTo>
                  <a:pt x="7240" y="1954"/>
                  <a:pt x="6228" y="2109"/>
                  <a:pt x="5287" y="2466"/>
                </a:cubicBezTo>
                <a:cubicBezTo>
                  <a:pt x="3180" y="3264"/>
                  <a:pt x="1584" y="5133"/>
                  <a:pt x="810" y="7240"/>
                </a:cubicBezTo>
                <a:cubicBezTo>
                  <a:pt x="36" y="9336"/>
                  <a:pt x="1" y="11681"/>
                  <a:pt x="429" y="13896"/>
                </a:cubicBezTo>
                <a:cubicBezTo>
                  <a:pt x="632" y="14979"/>
                  <a:pt x="929" y="16063"/>
                  <a:pt x="1406" y="17063"/>
                </a:cubicBezTo>
                <a:cubicBezTo>
                  <a:pt x="2549" y="19504"/>
                  <a:pt x="4596" y="21397"/>
                  <a:pt x="6704" y="23064"/>
                </a:cubicBezTo>
                <a:cubicBezTo>
                  <a:pt x="9026" y="24897"/>
                  <a:pt x="11502" y="26540"/>
                  <a:pt x="14086" y="27969"/>
                </a:cubicBezTo>
                <a:cubicBezTo>
                  <a:pt x="14776" y="28362"/>
                  <a:pt x="15455" y="28767"/>
                  <a:pt x="16145" y="29076"/>
                </a:cubicBezTo>
                <a:cubicBezTo>
                  <a:pt x="16837" y="29394"/>
                  <a:pt x="17546" y="29611"/>
                  <a:pt x="18284" y="29611"/>
                </a:cubicBezTo>
                <a:cubicBezTo>
                  <a:pt x="18790" y="29611"/>
                  <a:pt x="19311" y="29509"/>
                  <a:pt x="19848" y="29267"/>
                </a:cubicBezTo>
                <a:cubicBezTo>
                  <a:pt x="23908" y="27457"/>
                  <a:pt x="27361" y="24373"/>
                  <a:pt x="29838" y="20670"/>
                </a:cubicBezTo>
                <a:cubicBezTo>
                  <a:pt x="32874" y="16110"/>
                  <a:pt x="35981" y="9121"/>
                  <a:pt x="33029" y="3835"/>
                </a:cubicBezTo>
                <a:cubicBezTo>
                  <a:pt x="31743" y="1525"/>
                  <a:pt x="29123" y="49"/>
                  <a:pt x="26468" y="1"/>
                </a:cubicBezTo>
                <a:cubicBezTo>
                  <a:pt x="26435" y="1"/>
                  <a:pt x="26401" y="1"/>
                  <a:pt x="26367" y="1"/>
                </a:cubicBezTo>
                <a:close/>
              </a:path>
            </a:pathLst>
          </a:custGeom>
          <a:solidFill>
            <a:srgbClr val="EB92CC">
              <a:alpha val="25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17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>
                <a:latin typeface="Leckerli One"/>
                <a:ea typeface="Leckerli One"/>
                <a:cs typeface="Leckerli One"/>
                <a:sym typeface="Leckerli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">
  <p:cSld name="CUSTOM_4"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8"/>
          <p:cNvSpPr/>
          <p:nvPr/>
        </p:nvSpPr>
        <p:spPr>
          <a:xfrm flipH="1" rot="-2097987">
            <a:off x="267384" y="4202670"/>
            <a:ext cx="3072237" cy="2528392"/>
          </a:xfrm>
          <a:custGeom>
            <a:rect b="b" l="l" r="r" t="t"/>
            <a:pathLst>
              <a:path extrusionOk="0" h="29612" w="35982">
                <a:moveTo>
                  <a:pt x="26367" y="1"/>
                </a:moveTo>
                <a:cubicBezTo>
                  <a:pt x="24591" y="1"/>
                  <a:pt x="22821" y="616"/>
                  <a:pt x="21384" y="1656"/>
                </a:cubicBezTo>
                <a:lnTo>
                  <a:pt x="21206" y="1787"/>
                </a:lnTo>
                <a:cubicBezTo>
                  <a:pt x="20563" y="2287"/>
                  <a:pt x="20027" y="2811"/>
                  <a:pt x="19658" y="3502"/>
                </a:cubicBezTo>
                <a:cubicBezTo>
                  <a:pt x="19539" y="3728"/>
                  <a:pt x="18360" y="5788"/>
                  <a:pt x="18360" y="5788"/>
                </a:cubicBezTo>
                <a:cubicBezTo>
                  <a:pt x="16896" y="4168"/>
                  <a:pt x="14979" y="3073"/>
                  <a:pt x="12895" y="2466"/>
                </a:cubicBezTo>
                <a:cubicBezTo>
                  <a:pt x="11633" y="2085"/>
                  <a:pt x="10303" y="1898"/>
                  <a:pt x="8984" y="1898"/>
                </a:cubicBezTo>
                <a:cubicBezTo>
                  <a:pt x="8735" y="1898"/>
                  <a:pt x="8487" y="1905"/>
                  <a:pt x="8240" y="1918"/>
                </a:cubicBezTo>
                <a:cubicBezTo>
                  <a:pt x="7240" y="1954"/>
                  <a:pt x="6228" y="2109"/>
                  <a:pt x="5287" y="2466"/>
                </a:cubicBezTo>
                <a:cubicBezTo>
                  <a:pt x="3180" y="3264"/>
                  <a:pt x="1584" y="5133"/>
                  <a:pt x="810" y="7240"/>
                </a:cubicBezTo>
                <a:cubicBezTo>
                  <a:pt x="36" y="9336"/>
                  <a:pt x="1" y="11681"/>
                  <a:pt x="429" y="13896"/>
                </a:cubicBezTo>
                <a:cubicBezTo>
                  <a:pt x="632" y="14979"/>
                  <a:pt x="929" y="16063"/>
                  <a:pt x="1406" y="17063"/>
                </a:cubicBezTo>
                <a:cubicBezTo>
                  <a:pt x="2549" y="19504"/>
                  <a:pt x="4596" y="21397"/>
                  <a:pt x="6704" y="23064"/>
                </a:cubicBezTo>
                <a:cubicBezTo>
                  <a:pt x="9026" y="24897"/>
                  <a:pt x="11502" y="26540"/>
                  <a:pt x="14086" y="27969"/>
                </a:cubicBezTo>
                <a:cubicBezTo>
                  <a:pt x="14776" y="28362"/>
                  <a:pt x="15455" y="28767"/>
                  <a:pt x="16145" y="29076"/>
                </a:cubicBezTo>
                <a:cubicBezTo>
                  <a:pt x="16837" y="29394"/>
                  <a:pt x="17546" y="29611"/>
                  <a:pt x="18284" y="29611"/>
                </a:cubicBezTo>
                <a:cubicBezTo>
                  <a:pt x="18790" y="29611"/>
                  <a:pt x="19311" y="29509"/>
                  <a:pt x="19848" y="29267"/>
                </a:cubicBezTo>
                <a:cubicBezTo>
                  <a:pt x="23908" y="27457"/>
                  <a:pt x="27361" y="24373"/>
                  <a:pt x="29838" y="20670"/>
                </a:cubicBezTo>
                <a:cubicBezTo>
                  <a:pt x="32874" y="16110"/>
                  <a:pt x="35981" y="9121"/>
                  <a:pt x="33029" y="3835"/>
                </a:cubicBezTo>
                <a:cubicBezTo>
                  <a:pt x="31743" y="1525"/>
                  <a:pt x="29123" y="49"/>
                  <a:pt x="26468" y="1"/>
                </a:cubicBezTo>
                <a:cubicBezTo>
                  <a:pt x="26435" y="1"/>
                  <a:pt x="26401" y="1"/>
                  <a:pt x="26367" y="1"/>
                </a:cubicBezTo>
                <a:close/>
              </a:path>
            </a:pathLst>
          </a:custGeom>
          <a:solidFill>
            <a:srgbClr val="EB92CC">
              <a:alpha val="25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8"/>
          <p:cNvSpPr/>
          <p:nvPr/>
        </p:nvSpPr>
        <p:spPr>
          <a:xfrm rot="9823601">
            <a:off x="-1513628" y="-1485795"/>
            <a:ext cx="3866637" cy="3182206"/>
          </a:xfrm>
          <a:custGeom>
            <a:rect b="b" l="l" r="r" t="t"/>
            <a:pathLst>
              <a:path extrusionOk="0" h="29612" w="35982">
                <a:moveTo>
                  <a:pt x="26367" y="1"/>
                </a:moveTo>
                <a:cubicBezTo>
                  <a:pt x="24591" y="1"/>
                  <a:pt x="22821" y="616"/>
                  <a:pt x="21384" y="1656"/>
                </a:cubicBezTo>
                <a:lnTo>
                  <a:pt x="21206" y="1787"/>
                </a:lnTo>
                <a:cubicBezTo>
                  <a:pt x="20563" y="2287"/>
                  <a:pt x="20027" y="2811"/>
                  <a:pt x="19658" y="3502"/>
                </a:cubicBezTo>
                <a:cubicBezTo>
                  <a:pt x="19539" y="3728"/>
                  <a:pt x="18360" y="5788"/>
                  <a:pt x="18360" y="5788"/>
                </a:cubicBezTo>
                <a:cubicBezTo>
                  <a:pt x="16896" y="4168"/>
                  <a:pt x="14979" y="3073"/>
                  <a:pt x="12895" y="2466"/>
                </a:cubicBezTo>
                <a:cubicBezTo>
                  <a:pt x="11633" y="2085"/>
                  <a:pt x="10303" y="1898"/>
                  <a:pt x="8984" y="1898"/>
                </a:cubicBezTo>
                <a:cubicBezTo>
                  <a:pt x="8735" y="1898"/>
                  <a:pt x="8487" y="1905"/>
                  <a:pt x="8240" y="1918"/>
                </a:cubicBezTo>
                <a:cubicBezTo>
                  <a:pt x="7240" y="1954"/>
                  <a:pt x="6228" y="2109"/>
                  <a:pt x="5287" y="2466"/>
                </a:cubicBezTo>
                <a:cubicBezTo>
                  <a:pt x="3180" y="3264"/>
                  <a:pt x="1584" y="5133"/>
                  <a:pt x="810" y="7240"/>
                </a:cubicBezTo>
                <a:cubicBezTo>
                  <a:pt x="36" y="9336"/>
                  <a:pt x="1" y="11681"/>
                  <a:pt x="429" y="13896"/>
                </a:cubicBezTo>
                <a:cubicBezTo>
                  <a:pt x="632" y="14979"/>
                  <a:pt x="929" y="16063"/>
                  <a:pt x="1406" y="17063"/>
                </a:cubicBezTo>
                <a:cubicBezTo>
                  <a:pt x="2549" y="19504"/>
                  <a:pt x="4596" y="21397"/>
                  <a:pt x="6704" y="23064"/>
                </a:cubicBezTo>
                <a:cubicBezTo>
                  <a:pt x="9026" y="24897"/>
                  <a:pt x="11502" y="26540"/>
                  <a:pt x="14086" y="27969"/>
                </a:cubicBezTo>
                <a:cubicBezTo>
                  <a:pt x="14776" y="28362"/>
                  <a:pt x="15455" y="28767"/>
                  <a:pt x="16145" y="29076"/>
                </a:cubicBezTo>
                <a:cubicBezTo>
                  <a:pt x="16837" y="29394"/>
                  <a:pt x="17546" y="29611"/>
                  <a:pt x="18284" y="29611"/>
                </a:cubicBezTo>
                <a:cubicBezTo>
                  <a:pt x="18790" y="29611"/>
                  <a:pt x="19311" y="29509"/>
                  <a:pt x="19848" y="29267"/>
                </a:cubicBezTo>
                <a:cubicBezTo>
                  <a:pt x="23908" y="27457"/>
                  <a:pt x="27361" y="24373"/>
                  <a:pt x="29838" y="20670"/>
                </a:cubicBezTo>
                <a:cubicBezTo>
                  <a:pt x="32874" y="16110"/>
                  <a:pt x="35981" y="9121"/>
                  <a:pt x="33029" y="3835"/>
                </a:cubicBezTo>
                <a:cubicBezTo>
                  <a:pt x="31743" y="1525"/>
                  <a:pt x="29123" y="49"/>
                  <a:pt x="26468" y="1"/>
                </a:cubicBezTo>
                <a:cubicBezTo>
                  <a:pt x="26435" y="1"/>
                  <a:pt x="26401" y="1"/>
                  <a:pt x="26367" y="1"/>
                </a:cubicBezTo>
                <a:close/>
              </a:path>
            </a:pathLst>
          </a:custGeom>
          <a:solidFill>
            <a:srgbClr val="EB92CC">
              <a:alpha val="25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18"/>
          <p:cNvSpPr/>
          <p:nvPr/>
        </p:nvSpPr>
        <p:spPr>
          <a:xfrm flipH="1" rot="-2097927">
            <a:off x="6115865" y="1492527"/>
            <a:ext cx="4513898" cy="3714875"/>
          </a:xfrm>
          <a:custGeom>
            <a:rect b="b" l="l" r="r" t="t"/>
            <a:pathLst>
              <a:path extrusionOk="0" h="29612" w="35982">
                <a:moveTo>
                  <a:pt x="26367" y="1"/>
                </a:moveTo>
                <a:cubicBezTo>
                  <a:pt x="24591" y="1"/>
                  <a:pt x="22821" y="616"/>
                  <a:pt x="21384" y="1656"/>
                </a:cubicBezTo>
                <a:lnTo>
                  <a:pt x="21206" y="1787"/>
                </a:lnTo>
                <a:cubicBezTo>
                  <a:pt x="20563" y="2287"/>
                  <a:pt x="20027" y="2811"/>
                  <a:pt x="19658" y="3502"/>
                </a:cubicBezTo>
                <a:cubicBezTo>
                  <a:pt x="19539" y="3728"/>
                  <a:pt x="18360" y="5788"/>
                  <a:pt x="18360" y="5788"/>
                </a:cubicBezTo>
                <a:cubicBezTo>
                  <a:pt x="16896" y="4168"/>
                  <a:pt x="14979" y="3073"/>
                  <a:pt x="12895" y="2466"/>
                </a:cubicBezTo>
                <a:cubicBezTo>
                  <a:pt x="11633" y="2085"/>
                  <a:pt x="10303" y="1898"/>
                  <a:pt x="8984" y="1898"/>
                </a:cubicBezTo>
                <a:cubicBezTo>
                  <a:pt x="8735" y="1898"/>
                  <a:pt x="8487" y="1905"/>
                  <a:pt x="8240" y="1918"/>
                </a:cubicBezTo>
                <a:cubicBezTo>
                  <a:pt x="7240" y="1954"/>
                  <a:pt x="6228" y="2109"/>
                  <a:pt x="5287" y="2466"/>
                </a:cubicBezTo>
                <a:cubicBezTo>
                  <a:pt x="3180" y="3264"/>
                  <a:pt x="1584" y="5133"/>
                  <a:pt x="810" y="7240"/>
                </a:cubicBezTo>
                <a:cubicBezTo>
                  <a:pt x="36" y="9336"/>
                  <a:pt x="1" y="11681"/>
                  <a:pt x="429" y="13896"/>
                </a:cubicBezTo>
                <a:cubicBezTo>
                  <a:pt x="632" y="14979"/>
                  <a:pt x="929" y="16063"/>
                  <a:pt x="1406" y="17063"/>
                </a:cubicBezTo>
                <a:cubicBezTo>
                  <a:pt x="2549" y="19504"/>
                  <a:pt x="4596" y="21397"/>
                  <a:pt x="6704" y="23064"/>
                </a:cubicBezTo>
                <a:cubicBezTo>
                  <a:pt x="9026" y="24897"/>
                  <a:pt x="11502" y="26540"/>
                  <a:pt x="14086" y="27969"/>
                </a:cubicBezTo>
                <a:cubicBezTo>
                  <a:pt x="14776" y="28362"/>
                  <a:pt x="15455" y="28767"/>
                  <a:pt x="16145" y="29076"/>
                </a:cubicBezTo>
                <a:cubicBezTo>
                  <a:pt x="16837" y="29394"/>
                  <a:pt x="17546" y="29611"/>
                  <a:pt x="18284" y="29611"/>
                </a:cubicBezTo>
                <a:cubicBezTo>
                  <a:pt x="18790" y="29611"/>
                  <a:pt x="19311" y="29509"/>
                  <a:pt x="19848" y="29267"/>
                </a:cubicBezTo>
                <a:cubicBezTo>
                  <a:pt x="23908" y="27457"/>
                  <a:pt x="27361" y="24373"/>
                  <a:pt x="29838" y="20670"/>
                </a:cubicBezTo>
                <a:cubicBezTo>
                  <a:pt x="32874" y="16110"/>
                  <a:pt x="35981" y="9121"/>
                  <a:pt x="33029" y="3835"/>
                </a:cubicBezTo>
                <a:cubicBezTo>
                  <a:pt x="31743" y="1525"/>
                  <a:pt x="29123" y="49"/>
                  <a:pt x="26468" y="1"/>
                </a:cubicBezTo>
                <a:cubicBezTo>
                  <a:pt x="26435" y="1"/>
                  <a:pt x="26401" y="1"/>
                  <a:pt x="26367" y="1"/>
                </a:cubicBezTo>
                <a:close/>
              </a:path>
            </a:pathLst>
          </a:custGeom>
          <a:solidFill>
            <a:srgbClr val="EB92CC">
              <a:alpha val="25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18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>
                <a:latin typeface="Leckerli One"/>
                <a:ea typeface="Leckerli One"/>
                <a:cs typeface="Leckerli One"/>
                <a:sym typeface="Leckerli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  <p:sp>
        <p:nvSpPr>
          <p:cNvPr id="200" name="Google Shape;200;p18"/>
          <p:cNvSpPr txBox="1"/>
          <p:nvPr>
            <p:ph idx="1" type="subTitle"/>
          </p:nvPr>
        </p:nvSpPr>
        <p:spPr>
          <a:xfrm>
            <a:off x="713225" y="2242200"/>
            <a:ext cx="3100500" cy="1102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1"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9"/>
          <p:cNvSpPr txBox="1"/>
          <p:nvPr>
            <p:ph type="title"/>
          </p:nvPr>
        </p:nvSpPr>
        <p:spPr>
          <a:xfrm>
            <a:off x="708925" y="445025"/>
            <a:ext cx="772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  <p:sp>
        <p:nvSpPr>
          <p:cNvPr id="203" name="Google Shape;203;p19"/>
          <p:cNvSpPr txBox="1"/>
          <p:nvPr>
            <p:ph idx="1" type="body"/>
          </p:nvPr>
        </p:nvSpPr>
        <p:spPr>
          <a:xfrm>
            <a:off x="708925" y="1152475"/>
            <a:ext cx="7726200" cy="162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Font typeface="Didact Gothic"/>
              <a:buChar char="●"/>
              <a:defRPr/>
            </a:lvl1pPr>
            <a:lvl2pPr indent="-323850" lvl="1" marL="914400" rtl="0">
              <a:spcBef>
                <a:spcPts val="0"/>
              </a:spcBef>
              <a:spcAft>
                <a:spcPts val="0"/>
              </a:spcAft>
              <a:buSzPts val="1500"/>
              <a:buFont typeface="Didact Gothic"/>
              <a:buChar char="○"/>
              <a:defRPr/>
            </a:lvl2pPr>
            <a:lvl3pPr indent="-323850" lvl="2" marL="1371600" rtl="0">
              <a:spcBef>
                <a:spcPts val="0"/>
              </a:spcBef>
              <a:spcAft>
                <a:spcPts val="0"/>
              </a:spcAft>
              <a:buSzPts val="1500"/>
              <a:buFont typeface="Didact Gothic"/>
              <a:buChar char="■"/>
              <a:defRPr/>
            </a:lvl3pPr>
            <a:lvl4pPr indent="-323850" lvl="3" marL="1828800" rtl="0">
              <a:spcBef>
                <a:spcPts val="0"/>
              </a:spcBef>
              <a:spcAft>
                <a:spcPts val="0"/>
              </a:spcAft>
              <a:buSzPts val="1500"/>
              <a:buFont typeface="Didact Gothic"/>
              <a:buChar char="●"/>
              <a:defRPr/>
            </a:lvl4pPr>
            <a:lvl5pPr indent="-323850" lvl="4" marL="2286000" rtl="0">
              <a:spcBef>
                <a:spcPts val="0"/>
              </a:spcBef>
              <a:spcAft>
                <a:spcPts val="0"/>
              </a:spcAft>
              <a:buSzPts val="1500"/>
              <a:buFont typeface="Didact Gothic"/>
              <a:buChar char="○"/>
              <a:defRPr/>
            </a:lvl5pPr>
            <a:lvl6pPr indent="-323850" lvl="5" marL="2743200" rtl="0">
              <a:spcBef>
                <a:spcPts val="0"/>
              </a:spcBef>
              <a:spcAft>
                <a:spcPts val="0"/>
              </a:spcAft>
              <a:buSzPts val="1500"/>
              <a:buFont typeface="Didact Gothic"/>
              <a:buChar char="■"/>
              <a:defRPr/>
            </a:lvl6pPr>
            <a:lvl7pPr indent="-323850" lvl="6" marL="3200400" rtl="0">
              <a:spcBef>
                <a:spcPts val="0"/>
              </a:spcBef>
              <a:spcAft>
                <a:spcPts val="0"/>
              </a:spcAft>
              <a:buSzPts val="1500"/>
              <a:buFont typeface="Didact Gothic"/>
              <a:buChar char="●"/>
              <a:defRPr/>
            </a:lvl7pPr>
            <a:lvl8pPr indent="-323850" lvl="7" marL="3657600" rtl="0">
              <a:spcBef>
                <a:spcPts val="0"/>
              </a:spcBef>
              <a:spcAft>
                <a:spcPts val="0"/>
              </a:spcAft>
              <a:buSzPts val="1500"/>
              <a:buFont typeface="Didact Gothic"/>
              <a:buChar char="○"/>
              <a:defRPr/>
            </a:lvl8pPr>
            <a:lvl9pPr indent="-323850" lvl="8" marL="4114800" rtl="0">
              <a:spcBef>
                <a:spcPts val="0"/>
              </a:spcBef>
              <a:spcAft>
                <a:spcPts val="0"/>
              </a:spcAft>
              <a:buSzPts val="1500"/>
              <a:buFont typeface="Didact Gothic"/>
              <a:buChar char="■"/>
              <a:defRPr/>
            </a:lvl9pPr>
          </a:lstStyle>
          <a:p/>
        </p:txBody>
      </p:sp>
      <p:sp>
        <p:nvSpPr>
          <p:cNvPr id="204" name="Google Shape;204;p19"/>
          <p:cNvSpPr/>
          <p:nvPr/>
        </p:nvSpPr>
        <p:spPr>
          <a:xfrm rot="-802448">
            <a:off x="6328449" y="1465954"/>
            <a:ext cx="4289522" cy="3530225"/>
          </a:xfrm>
          <a:custGeom>
            <a:rect b="b" l="l" r="r" t="t"/>
            <a:pathLst>
              <a:path extrusionOk="0" h="29612" w="35982">
                <a:moveTo>
                  <a:pt x="26367" y="1"/>
                </a:moveTo>
                <a:cubicBezTo>
                  <a:pt x="24591" y="1"/>
                  <a:pt x="22821" y="616"/>
                  <a:pt x="21384" y="1656"/>
                </a:cubicBezTo>
                <a:lnTo>
                  <a:pt x="21206" y="1787"/>
                </a:lnTo>
                <a:cubicBezTo>
                  <a:pt x="20563" y="2287"/>
                  <a:pt x="20027" y="2811"/>
                  <a:pt x="19658" y="3502"/>
                </a:cubicBezTo>
                <a:cubicBezTo>
                  <a:pt x="19539" y="3728"/>
                  <a:pt x="18360" y="5788"/>
                  <a:pt x="18360" y="5788"/>
                </a:cubicBezTo>
                <a:cubicBezTo>
                  <a:pt x="16896" y="4168"/>
                  <a:pt x="14979" y="3073"/>
                  <a:pt x="12895" y="2466"/>
                </a:cubicBezTo>
                <a:cubicBezTo>
                  <a:pt x="11633" y="2085"/>
                  <a:pt x="10303" y="1898"/>
                  <a:pt x="8984" y="1898"/>
                </a:cubicBezTo>
                <a:cubicBezTo>
                  <a:pt x="8735" y="1898"/>
                  <a:pt x="8487" y="1905"/>
                  <a:pt x="8240" y="1918"/>
                </a:cubicBezTo>
                <a:cubicBezTo>
                  <a:pt x="7240" y="1954"/>
                  <a:pt x="6228" y="2109"/>
                  <a:pt x="5287" y="2466"/>
                </a:cubicBezTo>
                <a:cubicBezTo>
                  <a:pt x="3180" y="3264"/>
                  <a:pt x="1584" y="5133"/>
                  <a:pt x="810" y="7240"/>
                </a:cubicBezTo>
                <a:cubicBezTo>
                  <a:pt x="36" y="9336"/>
                  <a:pt x="1" y="11681"/>
                  <a:pt x="429" y="13896"/>
                </a:cubicBezTo>
                <a:cubicBezTo>
                  <a:pt x="632" y="14979"/>
                  <a:pt x="929" y="16063"/>
                  <a:pt x="1406" y="17063"/>
                </a:cubicBezTo>
                <a:cubicBezTo>
                  <a:pt x="2549" y="19504"/>
                  <a:pt x="4596" y="21397"/>
                  <a:pt x="6704" y="23064"/>
                </a:cubicBezTo>
                <a:cubicBezTo>
                  <a:pt x="9026" y="24897"/>
                  <a:pt x="11502" y="26540"/>
                  <a:pt x="14086" y="27969"/>
                </a:cubicBezTo>
                <a:cubicBezTo>
                  <a:pt x="14776" y="28362"/>
                  <a:pt x="15455" y="28767"/>
                  <a:pt x="16145" y="29076"/>
                </a:cubicBezTo>
                <a:cubicBezTo>
                  <a:pt x="16837" y="29394"/>
                  <a:pt x="17546" y="29611"/>
                  <a:pt x="18284" y="29611"/>
                </a:cubicBezTo>
                <a:cubicBezTo>
                  <a:pt x="18790" y="29611"/>
                  <a:pt x="19311" y="29509"/>
                  <a:pt x="19848" y="29267"/>
                </a:cubicBezTo>
                <a:cubicBezTo>
                  <a:pt x="23908" y="27457"/>
                  <a:pt x="27361" y="24373"/>
                  <a:pt x="29838" y="20670"/>
                </a:cubicBezTo>
                <a:cubicBezTo>
                  <a:pt x="32874" y="16110"/>
                  <a:pt x="35981" y="9121"/>
                  <a:pt x="33029" y="3835"/>
                </a:cubicBezTo>
                <a:cubicBezTo>
                  <a:pt x="31743" y="1525"/>
                  <a:pt x="29123" y="49"/>
                  <a:pt x="26468" y="1"/>
                </a:cubicBezTo>
                <a:cubicBezTo>
                  <a:pt x="26435" y="1"/>
                  <a:pt x="26401" y="1"/>
                  <a:pt x="26367" y="1"/>
                </a:cubicBezTo>
                <a:close/>
              </a:path>
            </a:pathLst>
          </a:custGeom>
          <a:solidFill>
            <a:srgbClr val="EB92CC">
              <a:alpha val="25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19"/>
          <p:cNvSpPr/>
          <p:nvPr/>
        </p:nvSpPr>
        <p:spPr>
          <a:xfrm rot="1767954">
            <a:off x="110192" y="3346872"/>
            <a:ext cx="3808461" cy="3134302"/>
          </a:xfrm>
          <a:custGeom>
            <a:rect b="b" l="l" r="r" t="t"/>
            <a:pathLst>
              <a:path extrusionOk="0" h="29612" w="35982">
                <a:moveTo>
                  <a:pt x="26367" y="1"/>
                </a:moveTo>
                <a:cubicBezTo>
                  <a:pt x="24591" y="1"/>
                  <a:pt x="22821" y="616"/>
                  <a:pt x="21384" y="1656"/>
                </a:cubicBezTo>
                <a:lnTo>
                  <a:pt x="21206" y="1787"/>
                </a:lnTo>
                <a:cubicBezTo>
                  <a:pt x="20563" y="2287"/>
                  <a:pt x="20027" y="2811"/>
                  <a:pt x="19658" y="3502"/>
                </a:cubicBezTo>
                <a:cubicBezTo>
                  <a:pt x="19539" y="3728"/>
                  <a:pt x="18360" y="5788"/>
                  <a:pt x="18360" y="5788"/>
                </a:cubicBezTo>
                <a:cubicBezTo>
                  <a:pt x="16896" y="4168"/>
                  <a:pt x="14979" y="3073"/>
                  <a:pt x="12895" y="2466"/>
                </a:cubicBezTo>
                <a:cubicBezTo>
                  <a:pt x="11633" y="2085"/>
                  <a:pt x="10303" y="1898"/>
                  <a:pt x="8984" y="1898"/>
                </a:cubicBezTo>
                <a:cubicBezTo>
                  <a:pt x="8735" y="1898"/>
                  <a:pt x="8487" y="1905"/>
                  <a:pt x="8240" y="1918"/>
                </a:cubicBezTo>
                <a:cubicBezTo>
                  <a:pt x="7240" y="1954"/>
                  <a:pt x="6228" y="2109"/>
                  <a:pt x="5287" y="2466"/>
                </a:cubicBezTo>
                <a:cubicBezTo>
                  <a:pt x="3180" y="3264"/>
                  <a:pt x="1584" y="5133"/>
                  <a:pt x="810" y="7240"/>
                </a:cubicBezTo>
                <a:cubicBezTo>
                  <a:pt x="36" y="9336"/>
                  <a:pt x="1" y="11681"/>
                  <a:pt x="429" y="13896"/>
                </a:cubicBezTo>
                <a:cubicBezTo>
                  <a:pt x="632" y="14979"/>
                  <a:pt x="929" y="16063"/>
                  <a:pt x="1406" y="17063"/>
                </a:cubicBezTo>
                <a:cubicBezTo>
                  <a:pt x="2549" y="19504"/>
                  <a:pt x="4596" y="21397"/>
                  <a:pt x="6704" y="23064"/>
                </a:cubicBezTo>
                <a:cubicBezTo>
                  <a:pt x="9026" y="24897"/>
                  <a:pt x="11502" y="26540"/>
                  <a:pt x="14086" y="27969"/>
                </a:cubicBezTo>
                <a:cubicBezTo>
                  <a:pt x="14776" y="28362"/>
                  <a:pt x="15455" y="28767"/>
                  <a:pt x="16145" y="29076"/>
                </a:cubicBezTo>
                <a:cubicBezTo>
                  <a:pt x="16837" y="29394"/>
                  <a:pt x="17546" y="29611"/>
                  <a:pt x="18284" y="29611"/>
                </a:cubicBezTo>
                <a:cubicBezTo>
                  <a:pt x="18790" y="29611"/>
                  <a:pt x="19311" y="29509"/>
                  <a:pt x="19848" y="29267"/>
                </a:cubicBezTo>
                <a:cubicBezTo>
                  <a:pt x="23908" y="27457"/>
                  <a:pt x="27361" y="24373"/>
                  <a:pt x="29838" y="20670"/>
                </a:cubicBezTo>
                <a:cubicBezTo>
                  <a:pt x="32874" y="16110"/>
                  <a:pt x="35981" y="9121"/>
                  <a:pt x="33029" y="3835"/>
                </a:cubicBezTo>
                <a:cubicBezTo>
                  <a:pt x="31743" y="1525"/>
                  <a:pt x="29123" y="49"/>
                  <a:pt x="26468" y="1"/>
                </a:cubicBezTo>
                <a:cubicBezTo>
                  <a:pt x="26435" y="1"/>
                  <a:pt x="26401" y="1"/>
                  <a:pt x="26367" y="1"/>
                </a:cubicBezTo>
                <a:close/>
              </a:path>
            </a:pathLst>
          </a:custGeom>
          <a:solidFill>
            <a:srgbClr val="EB92CC">
              <a:alpha val="25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1"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0"/>
          <p:cNvSpPr/>
          <p:nvPr/>
        </p:nvSpPr>
        <p:spPr>
          <a:xfrm rot="-8688653">
            <a:off x="5803013" y="291868"/>
            <a:ext cx="4757986" cy="3915726"/>
          </a:xfrm>
          <a:custGeom>
            <a:rect b="b" l="l" r="r" t="t"/>
            <a:pathLst>
              <a:path extrusionOk="0" h="29612" w="35982">
                <a:moveTo>
                  <a:pt x="26367" y="1"/>
                </a:moveTo>
                <a:cubicBezTo>
                  <a:pt x="24591" y="1"/>
                  <a:pt x="22821" y="616"/>
                  <a:pt x="21384" y="1656"/>
                </a:cubicBezTo>
                <a:lnTo>
                  <a:pt x="21206" y="1787"/>
                </a:lnTo>
                <a:cubicBezTo>
                  <a:pt x="20563" y="2287"/>
                  <a:pt x="20027" y="2811"/>
                  <a:pt x="19658" y="3502"/>
                </a:cubicBezTo>
                <a:cubicBezTo>
                  <a:pt x="19539" y="3728"/>
                  <a:pt x="18360" y="5788"/>
                  <a:pt x="18360" y="5788"/>
                </a:cubicBezTo>
                <a:cubicBezTo>
                  <a:pt x="16896" y="4168"/>
                  <a:pt x="14979" y="3073"/>
                  <a:pt x="12895" y="2466"/>
                </a:cubicBezTo>
                <a:cubicBezTo>
                  <a:pt x="11633" y="2085"/>
                  <a:pt x="10303" y="1898"/>
                  <a:pt x="8984" y="1898"/>
                </a:cubicBezTo>
                <a:cubicBezTo>
                  <a:pt x="8735" y="1898"/>
                  <a:pt x="8487" y="1905"/>
                  <a:pt x="8240" y="1918"/>
                </a:cubicBezTo>
                <a:cubicBezTo>
                  <a:pt x="7240" y="1954"/>
                  <a:pt x="6228" y="2109"/>
                  <a:pt x="5287" y="2466"/>
                </a:cubicBezTo>
                <a:cubicBezTo>
                  <a:pt x="3180" y="3264"/>
                  <a:pt x="1584" y="5133"/>
                  <a:pt x="810" y="7240"/>
                </a:cubicBezTo>
                <a:cubicBezTo>
                  <a:pt x="36" y="9336"/>
                  <a:pt x="1" y="11681"/>
                  <a:pt x="429" y="13896"/>
                </a:cubicBezTo>
                <a:cubicBezTo>
                  <a:pt x="632" y="14979"/>
                  <a:pt x="929" y="16063"/>
                  <a:pt x="1406" y="17063"/>
                </a:cubicBezTo>
                <a:cubicBezTo>
                  <a:pt x="2549" y="19504"/>
                  <a:pt x="4596" y="21397"/>
                  <a:pt x="6704" y="23064"/>
                </a:cubicBezTo>
                <a:cubicBezTo>
                  <a:pt x="9026" y="24897"/>
                  <a:pt x="11502" y="26540"/>
                  <a:pt x="14086" y="27969"/>
                </a:cubicBezTo>
                <a:cubicBezTo>
                  <a:pt x="14776" y="28362"/>
                  <a:pt x="15455" y="28767"/>
                  <a:pt x="16145" y="29076"/>
                </a:cubicBezTo>
                <a:cubicBezTo>
                  <a:pt x="16837" y="29394"/>
                  <a:pt x="17546" y="29611"/>
                  <a:pt x="18284" y="29611"/>
                </a:cubicBezTo>
                <a:cubicBezTo>
                  <a:pt x="18790" y="29611"/>
                  <a:pt x="19311" y="29509"/>
                  <a:pt x="19848" y="29267"/>
                </a:cubicBezTo>
                <a:cubicBezTo>
                  <a:pt x="23908" y="27457"/>
                  <a:pt x="27361" y="24373"/>
                  <a:pt x="29838" y="20670"/>
                </a:cubicBezTo>
                <a:cubicBezTo>
                  <a:pt x="32874" y="16110"/>
                  <a:pt x="35981" y="9121"/>
                  <a:pt x="33029" y="3835"/>
                </a:cubicBezTo>
                <a:cubicBezTo>
                  <a:pt x="31743" y="1525"/>
                  <a:pt x="29123" y="49"/>
                  <a:pt x="26468" y="1"/>
                </a:cubicBezTo>
                <a:cubicBezTo>
                  <a:pt x="26435" y="1"/>
                  <a:pt x="26401" y="1"/>
                  <a:pt x="26367" y="1"/>
                </a:cubicBezTo>
                <a:close/>
              </a:path>
            </a:pathLst>
          </a:custGeom>
          <a:solidFill>
            <a:srgbClr val="EB92CC">
              <a:alpha val="25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8" name="Google Shape;208;p20"/>
          <p:cNvGrpSpPr/>
          <p:nvPr/>
        </p:nvGrpSpPr>
        <p:grpSpPr>
          <a:xfrm>
            <a:off x="8159774" y="3056894"/>
            <a:ext cx="623027" cy="572717"/>
            <a:chOff x="914546" y="312873"/>
            <a:chExt cx="572688" cy="526394"/>
          </a:xfrm>
        </p:grpSpPr>
        <p:grpSp>
          <p:nvGrpSpPr>
            <p:cNvPr id="209" name="Google Shape;209;p20"/>
            <p:cNvGrpSpPr/>
            <p:nvPr/>
          </p:nvGrpSpPr>
          <p:grpSpPr>
            <a:xfrm>
              <a:off x="914546" y="312873"/>
              <a:ext cx="572688" cy="526394"/>
              <a:chOff x="3513525" y="2055475"/>
              <a:chExt cx="1347500" cy="1238575"/>
            </a:xfrm>
          </p:grpSpPr>
          <p:sp>
            <p:nvSpPr>
              <p:cNvPr id="210" name="Google Shape;210;p20"/>
              <p:cNvSpPr/>
              <p:nvPr/>
            </p:nvSpPr>
            <p:spPr>
              <a:xfrm>
                <a:off x="3775150" y="2055475"/>
                <a:ext cx="588200" cy="587700"/>
              </a:xfrm>
              <a:custGeom>
                <a:rect b="b" l="l" r="r" t="t"/>
                <a:pathLst>
                  <a:path extrusionOk="0" h="23508" w="23528">
                    <a:moveTo>
                      <a:pt x="12290" y="0"/>
                    </a:moveTo>
                    <a:cubicBezTo>
                      <a:pt x="11565" y="0"/>
                      <a:pt x="10838" y="67"/>
                      <a:pt x="10121" y="213"/>
                    </a:cubicBezTo>
                    <a:cubicBezTo>
                      <a:pt x="6371" y="940"/>
                      <a:pt x="2751" y="2738"/>
                      <a:pt x="1406" y="6476"/>
                    </a:cubicBezTo>
                    <a:cubicBezTo>
                      <a:pt x="1" y="10417"/>
                      <a:pt x="1906" y="12870"/>
                      <a:pt x="4668" y="15346"/>
                    </a:cubicBezTo>
                    <a:cubicBezTo>
                      <a:pt x="6145" y="16668"/>
                      <a:pt x="7621" y="17501"/>
                      <a:pt x="8895" y="18859"/>
                    </a:cubicBezTo>
                    <a:cubicBezTo>
                      <a:pt x="9955" y="19990"/>
                      <a:pt x="10800" y="21026"/>
                      <a:pt x="11967" y="22014"/>
                    </a:cubicBezTo>
                    <a:cubicBezTo>
                      <a:pt x="11967" y="22026"/>
                      <a:pt x="11979" y="22026"/>
                      <a:pt x="11979" y="22026"/>
                    </a:cubicBezTo>
                    <a:cubicBezTo>
                      <a:pt x="13618" y="23049"/>
                      <a:pt x="15054" y="23507"/>
                      <a:pt x="16311" y="23507"/>
                    </a:cubicBezTo>
                    <a:cubicBezTo>
                      <a:pt x="19354" y="23507"/>
                      <a:pt x="21343" y="20818"/>
                      <a:pt x="22599" y="16942"/>
                    </a:cubicBezTo>
                    <a:cubicBezTo>
                      <a:pt x="23373" y="14572"/>
                      <a:pt x="23528" y="12286"/>
                      <a:pt x="23480" y="9953"/>
                    </a:cubicBezTo>
                    <a:cubicBezTo>
                      <a:pt x="23361" y="6536"/>
                      <a:pt x="22456" y="3762"/>
                      <a:pt x="19658" y="1761"/>
                    </a:cubicBezTo>
                    <a:cubicBezTo>
                      <a:pt x="18491" y="904"/>
                      <a:pt x="17098" y="833"/>
                      <a:pt x="15729" y="475"/>
                    </a:cubicBezTo>
                    <a:cubicBezTo>
                      <a:pt x="14620" y="174"/>
                      <a:pt x="13457" y="0"/>
                      <a:pt x="1229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20"/>
              <p:cNvSpPr/>
              <p:nvPr/>
            </p:nvSpPr>
            <p:spPr>
              <a:xfrm>
                <a:off x="3513525" y="2376550"/>
                <a:ext cx="692675" cy="539475"/>
              </a:xfrm>
              <a:custGeom>
                <a:rect b="b" l="l" r="r" t="t"/>
                <a:pathLst>
                  <a:path extrusionOk="0" h="21579" w="27707">
                    <a:moveTo>
                      <a:pt x="8489" y="0"/>
                    </a:moveTo>
                    <a:cubicBezTo>
                      <a:pt x="7205" y="0"/>
                      <a:pt x="5955" y="253"/>
                      <a:pt x="4811" y="872"/>
                    </a:cubicBezTo>
                    <a:cubicBezTo>
                      <a:pt x="3525" y="1563"/>
                      <a:pt x="2548" y="2622"/>
                      <a:pt x="1834" y="3873"/>
                    </a:cubicBezTo>
                    <a:cubicBezTo>
                      <a:pt x="881" y="5527"/>
                      <a:pt x="405" y="7504"/>
                      <a:pt x="262" y="9409"/>
                    </a:cubicBezTo>
                    <a:cubicBezTo>
                      <a:pt x="0" y="13255"/>
                      <a:pt x="1084" y="17446"/>
                      <a:pt x="4132" y="19779"/>
                    </a:cubicBezTo>
                    <a:cubicBezTo>
                      <a:pt x="5837" y="21093"/>
                      <a:pt x="7505" y="21579"/>
                      <a:pt x="9156" y="21579"/>
                    </a:cubicBezTo>
                    <a:cubicBezTo>
                      <a:pt x="10618" y="21579"/>
                      <a:pt x="12066" y="21198"/>
                      <a:pt x="13514" y="20672"/>
                    </a:cubicBezTo>
                    <a:cubicBezTo>
                      <a:pt x="15169" y="20077"/>
                      <a:pt x="16812" y="19291"/>
                      <a:pt x="18503" y="18672"/>
                    </a:cubicBezTo>
                    <a:cubicBezTo>
                      <a:pt x="19908" y="18136"/>
                      <a:pt x="21336" y="17600"/>
                      <a:pt x="22563" y="16731"/>
                    </a:cubicBezTo>
                    <a:lnTo>
                      <a:pt x="22575" y="16719"/>
                    </a:lnTo>
                    <a:cubicBezTo>
                      <a:pt x="27706" y="13088"/>
                      <a:pt x="25718" y="7992"/>
                      <a:pt x="21134" y="4980"/>
                    </a:cubicBezTo>
                    <a:cubicBezTo>
                      <a:pt x="19134" y="3670"/>
                      <a:pt x="17050" y="2539"/>
                      <a:pt x="14883" y="1587"/>
                    </a:cubicBezTo>
                    <a:cubicBezTo>
                      <a:pt x="12879" y="707"/>
                      <a:pt x="10636" y="0"/>
                      <a:pt x="848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20"/>
              <p:cNvSpPr/>
              <p:nvPr/>
            </p:nvSpPr>
            <p:spPr>
              <a:xfrm>
                <a:off x="3754925" y="2729225"/>
                <a:ext cx="532525" cy="564825"/>
              </a:xfrm>
              <a:custGeom>
                <a:rect b="b" l="l" r="r" t="t"/>
                <a:pathLst>
                  <a:path extrusionOk="0" h="22593" w="21301">
                    <a:moveTo>
                      <a:pt x="14527" y="1"/>
                    </a:moveTo>
                    <a:cubicBezTo>
                      <a:pt x="12818" y="1"/>
                      <a:pt x="10910" y="810"/>
                      <a:pt x="8847" y="2184"/>
                    </a:cubicBezTo>
                    <a:cubicBezTo>
                      <a:pt x="6787" y="3565"/>
                      <a:pt x="5418" y="4898"/>
                      <a:pt x="3810" y="6387"/>
                    </a:cubicBezTo>
                    <a:cubicBezTo>
                      <a:pt x="1441" y="8613"/>
                      <a:pt x="0" y="10637"/>
                      <a:pt x="298" y="13947"/>
                    </a:cubicBezTo>
                    <a:cubicBezTo>
                      <a:pt x="429" y="15340"/>
                      <a:pt x="1072" y="16793"/>
                      <a:pt x="1953" y="17971"/>
                    </a:cubicBezTo>
                    <a:cubicBezTo>
                      <a:pt x="3108" y="19531"/>
                      <a:pt x="4763" y="20793"/>
                      <a:pt x="6561" y="21555"/>
                    </a:cubicBezTo>
                    <a:cubicBezTo>
                      <a:pt x="8183" y="22246"/>
                      <a:pt x="9957" y="22592"/>
                      <a:pt x="11700" y="22592"/>
                    </a:cubicBezTo>
                    <a:cubicBezTo>
                      <a:pt x="13834" y="22592"/>
                      <a:pt x="15923" y="22073"/>
                      <a:pt x="17634" y="21031"/>
                    </a:cubicBezTo>
                    <a:cubicBezTo>
                      <a:pt x="20908" y="19043"/>
                      <a:pt x="21253" y="16745"/>
                      <a:pt x="21277" y="13518"/>
                    </a:cubicBezTo>
                    <a:cubicBezTo>
                      <a:pt x="21301" y="11804"/>
                      <a:pt x="20824" y="10637"/>
                      <a:pt x="20765" y="8982"/>
                    </a:cubicBezTo>
                    <a:cubicBezTo>
                      <a:pt x="20705" y="7601"/>
                      <a:pt x="20515" y="6137"/>
                      <a:pt x="20146" y="4767"/>
                    </a:cubicBezTo>
                    <a:cubicBezTo>
                      <a:pt x="20146" y="4755"/>
                      <a:pt x="20134" y="4744"/>
                      <a:pt x="20134" y="4744"/>
                    </a:cubicBezTo>
                    <a:cubicBezTo>
                      <a:pt x="18674" y="1397"/>
                      <a:pt x="16772" y="1"/>
                      <a:pt x="14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20"/>
              <p:cNvSpPr/>
              <p:nvPr/>
            </p:nvSpPr>
            <p:spPr>
              <a:xfrm>
                <a:off x="4151100" y="2665125"/>
                <a:ext cx="641475" cy="529875"/>
              </a:xfrm>
              <a:custGeom>
                <a:rect b="b" l="l" r="r" t="t"/>
                <a:pathLst>
                  <a:path extrusionOk="0" h="21195" w="25659">
                    <a:moveTo>
                      <a:pt x="7297" y="0"/>
                    </a:moveTo>
                    <a:cubicBezTo>
                      <a:pt x="7049" y="0"/>
                      <a:pt x="6800" y="7"/>
                      <a:pt x="6549" y="21"/>
                    </a:cubicBezTo>
                    <a:lnTo>
                      <a:pt x="6525" y="21"/>
                    </a:lnTo>
                    <a:cubicBezTo>
                      <a:pt x="96" y="1724"/>
                      <a:pt x="1" y="5843"/>
                      <a:pt x="2834" y="11129"/>
                    </a:cubicBezTo>
                    <a:cubicBezTo>
                      <a:pt x="4049" y="13404"/>
                      <a:pt x="5620" y="15309"/>
                      <a:pt x="7525" y="17190"/>
                    </a:cubicBezTo>
                    <a:cubicBezTo>
                      <a:pt x="9931" y="19544"/>
                      <a:pt x="12962" y="21195"/>
                      <a:pt x="16240" y="21195"/>
                    </a:cubicBezTo>
                    <a:cubicBezTo>
                      <a:pt x="16774" y="21195"/>
                      <a:pt x="17314" y="21151"/>
                      <a:pt x="17860" y="21059"/>
                    </a:cubicBezTo>
                    <a:cubicBezTo>
                      <a:pt x="19503" y="20773"/>
                      <a:pt x="20706" y="19869"/>
                      <a:pt x="21670" y="18952"/>
                    </a:cubicBezTo>
                    <a:cubicBezTo>
                      <a:pt x="22944" y="17761"/>
                      <a:pt x="23539" y="16844"/>
                      <a:pt x="24111" y="15297"/>
                    </a:cubicBezTo>
                    <a:cubicBezTo>
                      <a:pt x="25278" y="12189"/>
                      <a:pt x="25659" y="8986"/>
                      <a:pt x="24051" y="5903"/>
                    </a:cubicBezTo>
                    <a:cubicBezTo>
                      <a:pt x="22361" y="2640"/>
                      <a:pt x="19527" y="1676"/>
                      <a:pt x="16134" y="1104"/>
                    </a:cubicBezTo>
                    <a:cubicBezTo>
                      <a:pt x="14324" y="795"/>
                      <a:pt x="12669" y="700"/>
                      <a:pt x="10919" y="378"/>
                    </a:cubicBezTo>
                    <a:cubicBezTo>
                      <a:pt x="9701" y="160"/>
                      <a:pt x="8517" y="0"/>
                      <a:pt x="72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" name="Google Shape;214;p20"/>
              <p:cNvSpPr/>
              <p:nvPr/>
            </p:nvSpPr>
            <p:spPr>
              <a:xfrm>
                <a:off x="4200200" y="2209500"/>
                <a:ext cx="660825" cy="549125"/>
              </a:xfrm>
              <a:custGeom>
                <a:rect b="b" l="l" r="r" t="t"/>
                <a:pathLst>
                  <a:path extrusionOk="0" h="21965" w="26433">
                    <a:moveTo>
                      <a:pt x="14735" y="1"/>
                    </a:moveTo>
                    <a:cubicBezTo>
                      <a:pt x="10886" y="1"/>
                      <a:pt x="8739" y="2125"/>
                      <a:pt x="6942" y="4780"/>
                    </a:cubicBezTo>
                    <a:cubicBezTo>
                      <a:pt x="5954" y="6221"/>
                      <a:pt x="5097" y="7828"/>
                      <a:pt x="4097" y="9328"/>
                    </a:cubicBezTo>
                    <a:cubicBezTo>
                      <a:pt x="3275" y="10578"/>
                      <a:pt x="2430" y="11864"/>
                      <a:pt x="1954" y="13281"/>
                    </a:cubicBezTo>
                    <a:cubicBezTo>
                      <a:pt x="1942" y="13281"/>
                      <a:pt x="1942" y="13293"/>
                      <a:pt x="1942" y="13293"/>
                    </a:cubicBezTo>
                    <a:cubicBezTo>
                      <a:pt x="0" y="19004"/>
                      <a:pt x="4162" y="21965"/>
                      <a:pt x="9339" y="21965"/>
                    </a:cubicBezTo>
                    <a:cubicBezTo>
                      <a:pt x="9559" y="21965"/>
                      <a:pt x="9780" y="21959"/>
                      <a:pt x="10002" y="21949"/>
                    </a:cubicBezTo>
                    <a:cubicBezTo>
                      <a:pt x="12372" y="21854"/>
                      <a:pt x="14741" y="21544"/>
                      <a:pt x="17063" y="21044"/>
                    </a:cubicBezTo>
                    <a:cubicBezTo>
                      <a:pt x="20468" y="20306"/>
                      <a:pt x="24111" y="18841"/>
                      <a:pt x="25635" y="15698"/>
                    </a:cubicBezTo>
                    <a:cubicBezTo>
                      <a:pt x="26254" y="14388"/>
                      <a:pt x="26433" y="12948"/>
                      <a:pt x="26266" y="11519"/>
                    </a:cubicBezTo>
                    <a:cubicBezTo>
                      <a:pt x="26064" y="9626"/>
                      <a:pt x="25302" y="7745"/>
                      <a:pt x="24278" y="6113"/>
                    </a:cubicBezTo>
                    <a:cubicBezTo>
                      <a:pt x="22242" y="2863"/>
                      <a:pt x="18884" y="101"/>
                      <a:pt x="15051" y="6"/>
                    </a:cubicBezTo>
                    <a:cubicBezTo>
                      <a:pt x="14944" y="2"/>
                      <a:pt x="14839" y="1"/>
                      <a:pt x="147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" name="Google Shape;215;p20"/>
              <p:cNvSpPr/>
              <p:nvPr/>
            </p:nvSpPr>
            <p:spPr>
              <a:xfrm>
                <a:off x="3985600" y="2525450"/>
                <a:ext cx="410800" cy="358225"/>
              </a:xfrm>
              <a:custGeom>
                <a:rect b="b" l="l" r="r" t="t"/>
                <a:pathLst>
                  <a:path extrusionOk="0" h="14329" w="16432">
                    <a:moveTo>
                      <a:pt x="8128" y="0"/>
                    </a:moveTo>
                    <a:cubicBezTo>
                      <a:pt x="6044" y="0"/>
                      <a:pt x="3959" y="766"/>
                      <a:pt x="2584" y="2322"/>
                    </a:cubicBezTo>
                    <a:cubicBezTo>
                      <a:pt x="941" y="4215"/>
                      <a:pt x="1" y="7751"/>
                      <a:pt x="941" y="10120"/>
                    </a:cubicBezTo>
                    <a:cubicBezTo>
                      <a:pt x="1918" y="12597"/>
                      <a:pt x="4739" y="13823"/>
                      <a:pt x="7383" y="14216"/>
                    </a:cubicBezTo>
                    <a:cubicBezTo>
                      <a:pt x="7894" y="14291"/>
                      <a:pt x="8408" y="14329"/>
                      <a:pt x="8918" y="14329"/>
                    </a:cubicBezTo>
                    <a:cubicBezTo>
                      <a:pt x="12159" y="14329"/>
                      <a:pt x="15202" y="12786"/>
                      <a:pt x="15943" y="9216"/>
                    </a:cubicBezTo>
                    <a:cubicBezTo>
                      <a:pt x="16431" y="6834"/>
                      <a:pt x="15384" y="4346"/>
                      <a:pt x="13848" y="2477"/>
                    </a:cubicBezTo>
                    <a:cubicBezTo>
                      <a:pt x="12480" y="835"/>
                      <a:pt x="10304" y="0"/>
                      <a:pt x="81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762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6" name="Google Shape;216;p20"/>
            <p:cNvGrpSpPr/>
            <p:nvPr/>
          </p:nvGrpSpPr>
          <p:grpSpPr>
            <a:xfrm>
              <a:off x="914546" y="312873"/>
              <a:ext cx="572688" cy="526394"/>
              <a:chOff x="3513525" y="2055475"/>
              <a:chExt cx="1347500" cy="1238575"/>
            </a:xfrm>
          </p:grpSpPr>
          <p:sp>
            <p:nvSpPr>
              <p:cNvPr id="217" name="Google Shape;217;p20"/>
              <p:cNvSpPr/>
              <p:nvPr/>
            </p:nvSpPr>
            <p:spPr>
              <a:xfrm>
                <a:off x="3775150" y="2055475"/>
                <a:ext cx="588200" cy="587700"/>
              </a:xfrm>
              <a:custGeom>
                <a:rect b="b" l="l" r="r" t="t"/>
                <a:pathLst>
                  <a:path extrusionOk="0" h="23508" w="23528">
                    <a:moveTo>
                      <a:pt x="12290" y="0"/>
                    </a:moveTo>
                    <a:cubicBezTo>
                      <a:pt x="11565" y="0"/>
                      <a:pt x="10838" y="67"/>
                      <a:pt x="10121" y="213"/>
                    </a:cubicBezTo>
                    <a:cubicBezTo>
                      <a:pt x="6371" y="940"/>
                      <a:pt x="2751" y="2738"/>
                      <a:pt x="1406" y="6476"/>
                    </a:cubicBezTo>
                    <a:cubicBezTo>
                      <a:pt x="1" y="10417"/>
                      <a:pt x="1906" y="12870"/>
                      <a:pt x="4668" y="15346"/>
                    </a:cubicBezTo>
                    <a:cubicBezTo>
                      <a:pt x="6145" y="16668"/>
                      <a:pt x="7621" y="17501"/>
                      <a:pt x="8895" y="18859"/>
                    </a:cubicBezTo>
                    <a:cubicBezTo>
                      <a:pt x="9955" y="19990"/>
                      <a:pt x="10800" y="21026"/>
                      <a:pt x="11967" y="22014"/>
                    </a:cubicBezTo>
                    <a:cubicBezTo>
                      <a:pt x="11967" y="22026"/>
                      <a:pt x="11979" y="22026"/>
                      <a:pt x="11979" y="22026"/>
                    </a:cubicBezTo>
                    <a:cubicBezTo>
                      <a:pt x="13618" y="23049"/>
                      <a:pt x="15054" y="23507"/>
                      <a:pt x="16311" y="23507"/>
                    </a:cubicBezTo>
                    <a:cubicBezTo>
                      <a:pt x="19354" y="23507"/>
                      <a:pt x="21343" y="20818"/>
                      <a:pt x="22599" y="16942"/>
                    </a:cubicBezTo>
                    <a:cubicBezTo>
                      <a:pt x="23373" y="14572"/>
                      <a:pt x="23528" y="12286"/>
                      <a:pt x="23480" y="9953"/>
                    </a:cubicBezTo>
                    <a:cubicBezTo>
                      <a:pt x="23361" y="6536"/>
                      <a:pt x="22456" y="3762"/>
                      <a:pt x="19658" y="1761"/>
                    </a:cubicBezTo>
                    <a:cubicBezTo>
                      <a:pt x="18491" y="904"/>
                      <a:pt x="17098" y="833"/>
                      <a:pt x="15729" y="475"/>
                    </a:cubicBezTo>
                    <a:cubicBezTo>
                      <a:pt x="14620" y="174"/>
                      <a:pt x="13457" y="0"/>
                      <a:pt x="122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20"/>
              <p:cNvSpPr/>
              <p:nvPr/>
            </p:nvSpPr>
            <p:spPr>
              <a:xfrm>
                <a:off x="4023100" y="2252200"/>
                <a:ext cx="176550" cy="310775"/>
              </a:xfrm>
              <a:custGeom>
                <a:rect b="b" l="l" r="r" t="t"/>
                <a:pathLst>
                  <a:path extrusionOk="0" fill="none" h="12431" w="7062">
                    <a:moveTo>
                      <a:pt x="1" y="2108"/>
                    </a:moveTo>
                    <a:cubicBezTo>
                      <a:pt x="3204" y="5156"/>
                      <a:pt x="5216" y="8263"/>
                      <a:pt x="6704" y="12430"/>
                    </a:cubicBezTo>
                    <a:cubicBezTo>
                      <a:pt x="7061" y="8251"/>
                      <a:pt x="6311" y="4167"/>
                      <a:pt x="6299" y="0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" name="Google Shape;219;p20"/>
              <p:cNvSpPr/>
              <p:nvPr/>
            </p:nvSpPr>
            <p:spPr>
              <a:xfrm>
                <a:off x="3513525" y="2376550"/>
                <a:ext cx="692675" cy="539475"/>
              </a:xfrm>
              <a:custGeom>
                <a:rect b="b" l="l" r="r" t="t"/>
                <a:pathLst>
                  <a:path extrusionOk="0" h="21579" w="27707">
                    <a:moveTo>
                      <a:pt x="8489" y="0"/>
                    </a:moveTo>
                    <a:cubicBezTo>
                      <a:pt x="7205" y="0"/>
                      <a:pt x="5955" y="253"/>
                      <a:pt x="4811" y="872"/>
                    </a:cubicBezTo>
                    <a:cubicBezTo>
                      <a:pt x="3525" y="1563"/>
                      <a:pt x="2548" y="2622"/>
                      <a:pt x="1834" y="3873"/>
                    </a:cubicBezTo>
                    <a:cubicBezTo>
                      <a:pt x="881" y="5527"/>
                      <a:pt x="405" y="7504"/>
                      <a:pt x="262" y="9409"/>
                    </a:cubicBezTo>
                    <a:cubicBezTo>
                      <a:pt x="0" y="13255"/>
                      <a:pt x="1084" y="17446"/>
                      <a:pt x="4132" y="19779"/>
                    </a:cubicBezTo>
                    <a:cubicBezTo>
                      <a:pt x="5837" y="21093"/>
                      <a:pt x="7505" y="21579"/>
                      <a:pt x="9156" y="21579"/>
                    </a:cubicBezTo>
                    <a:cubicBezTo>
                      <a:pt x="10618" y="21579"/>
                      <a:pt x="12066" y="21198"/>
                      <a:pt x="13514" y="20672"/>
                    </a:cubicBezTo>
                    <a:cubicBezTo>
                      <a:pt x="15169" y="20077"/>
                      <a:pt x="16812" y="19291"/>
                      <a:pt x="18503" y="18672"/>
                    </a:cubicBezTo>
                    <a:cubicBezTo>
                      <a:pt x="19908" y="18136"/>
                      <a:pt x="21336" y="17600"/>
                      <a:pt x="22563" y="16731"/>
                    </a:cubicBezTo>
                    <a:lnTo>
                      <a:pt x="22575" y="16719"/>
                    </a:lnTo>
                    <a:cubicBezTo>
                      <a:pt x="27706" y="13088"/>
                      <a:pt x="25718" y="7992"/>
                      <a:pt x="21134" y="4980"/>
                    </a:cubicBezTo>
                    <a:cubicBezTo>
                      <a:pt x="19134" y="3670"/>
                      <a:pt x="17050" y="2539"/>
                      <a:pt x="14883" y="1587"/>
                    </a:cubicBezTo>
                    <a:cubicBezTo>
                      <a:pt x="12879" y="707"/>
                      <a:pt x="10636" y="0"/>
                      <a:pt x="84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" name="Google Shape;220;p20"/>
              <p:cNvSpPr/>
              <p:nvPr/>
            </p:nvSpPr>
            <p:spPr>
              <a:xfrm>
                <a:off x="3768325" y="2558175"/>
                <a:ext cx="305400" cy="159275"/>
              </a:xfrm>
              <a:custGeom>
                <a:rect b="b" l="l" r="r" t="t"/>
                <a:pathLst>
                  <a:path extrusionOk="0" fill="none" h="6371" w="12216">
                    <a:moveTo>
                      <a:pt x="48" y="6371"/>
                    </a:moveTo>
                    <a:cubicBezTo>
                      <a:pt x="3977" y="5109"/>
                      <a:pt x="8096" y="4454"/>
                      <a:pt x="12216" y="4418"/>
                    </a:cubicBezTo>
                    <a:cubicBezTo>
                      <a:pt x="8287" y="2561"/>
                      <a:pt x="3739" y="2215"/>
                      <a:pt x="0" y="1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20"/>
              <p:cNvSpPr/>
              <p:nvPr/>
            </p:nvSpPr>
            <p:spPr>
              <a:xfrm>
                <a:off x="3754925" y="2729225"/>
                <a:ext cx="532525" cy="564825"/>
              </a:xfrm>
              <a:custGeom>
                <a:rect b="b" l="l" r="r" t="t"/>
                <a:pathLst>
                  <a:path extrusionOk="0" h="22593" w="21301">
                    <a:moveTo>
                      <a:pt x="14527" y="1"/>
                    </a:moveTo>
                    <a:cubicBezTo>
                      <a:pt x="12818" y="1"/>
                      <a:pt x="10910" y="810"/>
                      <a:pt x="8847" y="2184"/>
                    </a:cubicBezTo>
                    <a:cubicBezTo>
                      <a:pt x="6787" y="3565"/>
                      <a:pt x="5418" y="4898"/>
                      <a:pt x="3810" y="6387"/>
                    </a:cubicBezTo>
                    <a:cubicBezTo>
                      <a:pt x="1441" y="8613"/>
                      <a:pt x="0" y="10637"/>
                      <a:pt x="298" y="13947"/>
                    </a:cubicBezTo>
                    <a:cubicBezTo>
                      <a:pt x="429" y="15340"/>
                      <a:pt x="1072" y="16793"/>
                      <a:pt x="1953" y="17971"/>
                    </a:cubicBezTo>
                    <a:cubicBezTo>
                      <a:pt x="3108" y="19531"/>
                      <a:pt x="4763" y="20793"/>
                      <a:pt x="6561" y="21555"/>
                    </a:cubicBezTo>
                    <a:cubicBezTo>
                      <a:pt x="8183" y="22246"/>
                      <a:pt x="9957" y="22592"/>
                      <a:pt x="11700" y="22592"/>
                    </a:cubicBezTo>
                    <a:cubicBezTo>
                      <a:pt x="13834" y="22592"/>
                      <a:pt x="15923" y="22073"/>
                      <a:pt x="17634" y="21031"/>
                    </a:cubicBezTo>
                    <a:cubicBezTo>
                      <a:pt x="20908" y="19043"/>
                      <a:pt x="21253" y="16745"/>
                      <a:pt x="21277" y="13518"/>
                    </a:cubicBezTo>
                    <a:cubicBezTo>
                      <a:pt x="21301" y="11804"/>
                      <a:pt x="20824" y="10637"/>
                      <a:pt x="20765" y="8982"/>
                    </a:cubicBezTo>
                    <a:cubicBezTo>
                      <a:pt x="20705" y="7601"/>
                      <a:pt x="20515" y="6137"/>
                      <a:pt x="20146" y="4767"/>
                    </a:cubicBezTo>
                    <a:cubicBezTo>
                      <a:pt x="20146" y="4755"/>
                      <a:pt x="20134" y="4744"/>
                      <a:pt x="20134" y="4744"/>
                    </a:cubicBezTo>
                    <a:cubicBezTo>
                      <a:pt x="18674" y="1397"/>
                      <a:pt x="16772" y="1"/>
                      <a:pt x="145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20"/>
              <p:cNvSpPr/>
              <p:nvPr/>
            </p:nvSpPr>
            <p:spPr>
              <a:xfrm>
                <a:off x="3944825" y="2811775"/>
                <a:ext cx="193500" cy="272675"/>
              </a:xfrm>
              <a:custGeom>
                <a:rect b="b" l="l" r="r" t="t"/>
                <a:pathLst>
                  <a:path extrusionOk="0" fill="none" h="10907" w="7740">
                    <a:moveTo>
                      <a:pt x="6025" y="10907"/>
                    </a:moveTo>
                    <a:cubicBezTo>
                      <a:pt x="5966" y="7168"/>
                      <a:pt x="6632" y="3573"/>
                      <a:pt x="7740" y="1"/>
                    </a:cubicBezTo>
                    <a:cubicBezTo>
                      <a:pt x="5037" y="3025"/>
                      <a:pt x="3287" y="6692"/>
                      <a:pt x="1" y="9145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" name="Google Shape;223;p20"/>
              <p:cNvSpPr/>
              <p:nvPr/>
            </p:nvSpPr>
            <p:spPr>
              <a:xfrm>
                <a:off x="4151100" y="2665125"/>
                <a:ext cx="641475" cy="529875"/>
              </a:xfrm>
              <a:custGeom>
                <a:rect b="b" l="l" r="r" t="t"/>
                <a:pathLst>
                  <a:path extrusionOk="0" h="21195" w="25659">
                    <a:moveTo>
                      <a:pt x="7297" y="0"/>
                    </a:moveTo>
                    <a:cubicBezTo>
                      <a:pt x="7049" y="0"/>
                      <a:pt x="6800" y="7"/>
                      <a:pt x="6549" y="21"/>
                    </a:cubicBezTo>
                    <a:lnTo>
                      <a:pt x="6525" y="21"/>
                    </a:lnTo>
                    <a:cubicBezTo>
                      <a:pt x="96" y="1724"/>
                      <a:pt x="1" y="5843"/>
                      <a:pt x="2834" y="11129"/>
                    </a:cubicBezTo>
                    <a:cubicBezTo>
                      <a:pt x="4049" y="13404"/>
                      <a:pt x="5620" y="15309"/>
                      <a:pt x="7525" y="17190"/>
                    </a:cubicBezTo>
                    <a:cubicBezTo>
                      <a:pt x="9931" y="19544"/>
                      <a:pt x="12962" y="21195"/>
                      <a:pt x="16240" y="21195"/>
                    </a:cubicBezTo>
                    <a:cubicBezTo>
                      <a:pt x="16774" y="21195"/>
                      <a:pt x="17314" y="21151"/>
                      <a:pt x="17860" y="21059"/>
                    </a:cubicBezTo>
                    <a:cubicBezTo>
                      <a:pt x="19503" y="20773"/>
                      <a:pt x="20706" y="19869"/>
                      <a:pt x="21670" y="18952"/>
                    </a:cubicBezTo>
                    <a:cubicBezTo>
                      <a:pt x="22944" y="17761"/>
                      <a:pt x="23539" y="16844"/>
                      <a:pt x="24111" y="15297"/>
                    </a:cubicBezTo>
                    <a:cubicBezTo>
                      <a:pt x="25278" y="12189"/>
                      <a:pt x="25659" y="8986"/>
                      <a:pt x="24051" y="5903"/>
                    </a:cubicBezTo>
                    <a:cubicBezTo>
                      <a:pt x="22361" y="2640"/>
                      <a:pt x="19527" y="1676"/>
                      <a:pt x="16134" y="1104"/>
                    </a:cubicBezTo>
                    <a:cubicBezTo>
                      <a:pt x="14324" y="795"/>
                      <a:pt x="12669" y="700"/>
                      <a:pt x="10919" y="378"/>
                    </a:cubicBezTo>
                    <a:cubicBezTo>
                      <a:pt x="9701" y="160"/>
                      <a:pt x="8517" y="0"/>
                      <a:pt x="72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" name="Google Shape;224;p20"/>
              <p:cNvSpPr/>
              <p:nvPr/>
            </p:nvSpPr>
            <p:spPr>
              <a:xfrm>
                <a:off x="4264200" y="2775475"/>
                <a:ext cx="286375" cy="241125"/>
              </a:xfrm>
              <a:custGeom>
                <a:rect b="b" l="l" r="r" t="t"/>
                <a:pathLst>
                  <a:path extrusionOk="0" fill="none" h="9645" w="11455">
                    <a:moveTo>
                      <a:pt x="11455" y="4739"/>
                    </a:moveTo>
                    <a:cubicBezTo>
                      <a:pt x="7442" y="3572"/>
                      <a:pt x="3787" y="1715"/>
                      <a:pt x="1" y="0"/>
                    </a:cubicBezTo>
                    <a:cubicBezTo>
                      <a:pt x="3037" y="3286"/>
                      <a:pt x="6240" y="6442"/>
                      <a:pt x="9395" y="9644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20"/>
              <p:cNvSpPr/>
              <p:nvPr/>
            </p:nvSpPr>
            <p:spPr>
              <a:xfrm>
                <a:off x="4200200" y="2209500"/>
                <a:ext cx="660825" cy="549125"/>
              </a:xfrm>
              <a:custGeom>
                <a:rect b="b" l="l" r="r" t="t"/>
                <a:pathLst>
                  <a:path extrusionOk="0" h="21965" w="26433">
                    <a:moveTo>
                      <a:pt x="14735" y="1"/>
                    </a:moveTo>
                    <a:cubicBezTo>
                      <a:pt x="10886" y="1"/>
                      <a:pt x="8739" y="2125"/>
                      <a:pt x="6942" y="4780"/>
                    </a:cubicBezTo>
                    <a:cubicBezTo>
                      <a:pt x="5954" y="6221"/>
                      <a:pt x="5097" y="7828"/>
                      <a:pt x="4097" y="9328"/>
                    </a:cubicBezTo>
                    <a:cubicBezTo>
                      <a:pt x="3275" y="10578"/>
                      <a:pt x="2430" y="11864"/>
                      <a:pt x="1954" y="13281"/>
                    </a:cubicBezTo>
                    <a:cubicBezTo>
                      <a:pt x="1942" y="13281"/>
                      <a:pt x="1942" y="13293"/>
                      <a:pt x="1942" y="13293"/>
                    </a:cubicBezTo>
                    <a:cubicBezTo>
                      <a:pt x="0" y="19004"/>
                      <a:pt x="4162" y="21965"/>
                      <a:pt x="9339" y="21965"/>
                    </a:cubicBezTo>
                    <a:cubicBezTo>
                      <a:pt x="9559" y="21965"/>
                      <a:pt x="9780" y="21959"/>
                      <a:pt x="10002" y="21949"/>
                    </a:cubicBezTo>
                    <a:cubicBezTo>
                      <a:pt x="12372" y="21854"/>
                      <a:pt x="14741" y="21544"/>
                      <a:pt x="17063" y="21044"/>
                    </a:cubicBezTo>
                    <a:cubicBezTo>
                      <a:pt x="20468" y="20306"/>
                      <a:pt x="24111" y="18841"/>
                      <a:pt x="25635" y="15698"/>
                    </a:cubicBezTo>
                    <a:cubicBezTo>
                      <a:pt x="26254" y="14388"/>
                      <a:pt x="26433" y="12948"/>
                      <a:pt x="26266" y="11519"/>
                    </a:cubicBezTo>
                    <a:cubicBezTo>
                      <a:pt x="26064" y="9626"/>
                      <a:pt x="25302" y="7745"/>
                      <a:pt x="24278" y="6113"/>
                    </a:cubicBezTo>
                    <a:cubicBezTo>
                      <a:pt x="22242" y="2863"/>
                      <a:pt x="18884" y="101"/>
                      <a:pt x="15051" y="6"/>
                    </a:cubicBezTo>
                    <a:cubicBezTo>
                      <a:pt x="14944" y="2"/>
                      <a:pt x="14839" y="1"/>
                      <a:pt x="147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20"/>
              <p:cNvSpPr/>
              <p:nvPr/>
            </p:nvSpPr>
            <p:spPr>
              <a:xfrm>
                <a:off x="4325225" y="2423650"/>
                <a:ext cx="312275" cy="218200"/>
              </a:xfrm>
              <a:custGeom>
                <a:rect b="b" l="l" r="r" t="t"/>
                <a:pathLst>
                  <a:path extrusionOk="0" fill="none" h="8728" w="12491">
                    <a:moveTo>
                      <a:pt x="8716" y="0"/>
                    </a:moveTo>
                    <a:cubicBezTo>
                      <a:pt x="6263" y="3334"/>
                      <a:pt x="3323" y="6275"/>
                      <a:pt x="1" y="8727"/>
                    </a:cubicBezTo>
                    <a:cubicBezTo>
                      <a:pt x="4275" y="7930"/>
                      <a:pt x="8180" y="5537"/>
                      <a:pt x="12490" y="5132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20"/>
              <p:cNvSpPr/>
              <p:nvPr/>
            </p:nvSpPr>
            <p:spPr>
              <a:xfrm>
                <a:off x="3985600" y="2525450"/>
                <a:ext cx="410800" cy="358225"/>
              </a:xfrm>
              <a:custGeom>
                <a:rect b="b" l="l" r="r" t="t"/>
                <a:pathLst>
                  <a:path extrusionOk="0" h="14329" w="16432">
                    <a:moveTo>
                      <a:pt x="8128" y="0"/>
                    </a:moveTo>
                    <a:cubicBezTo>
                      <a:pt x="6044" y="0"/>
                      <a:pt x="3959" y="766"/>
                      <a:pt x="2584" y="2322"/>
                    </a:cubicBezTo>
                    <a:cubicBezTo>
                      <a:pt x="941" y="4215"/>
                      <a:pt x="1" y="7751"/>
                      <a:pt x="941" y="10120"/>
                    </a:cubicBezTo>
                    <a:cubicBezTo>
                      <a:pt x="1918" y="12597"/>
                      <a:pt x="4739" y="13823"/>
                      <a:pt x="7383" y="14216"/>
                    </a:cubicBezTo>
                    <a:cubicBezTo>
                      <a:pt x="7894" y="14291"/>
                      <a:pt x="8408" y="14329"/>
                      <a:pt x="8918" y="14329"/>
                    </a:cubicBezTo>
                    <a:cubicBezTo>
                      <a:pt x="12159" y="14329"/>
                      <a:pt x="15202" y="12786"/>
                      <a:pt x="15943" y="9216"/>
                    </a:cubicBezTo>
                    <a:cubicBezTo>
                      <a:pt x="16431" y="6834"/>
                      <a:pt x="15384" y="4346"/>
                      <a:pt x="13848" y="2477"/>
                    </a:cubicBezTo>
                    <a:cubicBezTo>
                      <a:pt x="12480" y="835"/>
                      <a:pt x="10304" y="0"/>
                      <a:pt x="8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28" name="Google Shape;228;p20"/>
          <p:cNvSpPr/>
          <p:nvPr/>
        </p:nvSpPr>
        <p:spPr>
          <a:xfrm rot="1008098">
            <a:off x="620149" y="4461055"/>
            <a:ext cx="3360329" cy="2765511"/>
          </a:xfrm>
          <a:custGeom>
            <a:rect b="b" l="l" r="r" t="t"/>
            <a:pathLst>
              <a:path extrusionOk="0" h="29612" w="35982">
                <a:moveTo>
                  <a:pt x="26367" y="1"/>
                </a:moveTo>
                <a:cubicBezTo>
                  <a:pt x="24591" y="1"/>
                  <a:pt x="22821" y="616"/>
                  <a:pt x="21384" y="1656"/>
                </a:cubicBezTo>
                <a:lnTo>
                  <a:pt x="21206" y="1787"/>
                </a:lnTo>
                <a:cubicBezTo>
                  <a:pt x="20563" y="2287"/>
                  <a:pt x="20027" y="2811"/>
                  <a:pt x="19658" y="3502"/>
                </a:cubicBezTo>
                <a:cubicBezTo>
                  <a:pt x="19539" y="3728"/>
                  <a:pt x="18360" y="5788"/>
                  <a:pt x="18360" y="5788"/>
                </a:cubicBezTo>
                <a:cubicBezTo>
                  <a:pt x="16896" y="4168"/>
                  <a:pt x="14979" y="3073"/>
                  <a:pt x="12895" y="2466"/>
                </a:cubicBezTo>
                <a:cubicBezTo>
                  <a:pt x="11633" y="2085"/>
                  <a:pt x="10303" y="1898"/>
                  <a:pt x="8984" y="1898"/>
                </a:cubicBezTo>
                <a:cubicBezTo>
                  <a:pt x="8735" y="1898"/>
                  <a:pt x="8487" y="1905"/>
                  <a:pt x="8240" y="1918"/>
                </a:cubicBezTo>
                <a:cubicBezTo>
                  <a:pt x="7240" y="1954"/>
                  <a:pt x="6228" y="2109"/>
                  <a:pt x="5287" y="2466"/>
                </a:cubicBezTo>
                <a:cubicBezTo>
                  <a:pt x="3180" y="3264"/>
                  <a:pt x="1584" y="5133"/>
                  <a:pt x="810" y="7240"/>
                </a:cubicBezTo>
                <a:cubicBezTo>
                  <a:pt x="36" y="9336"/>
                  <a:pt x="1" y="11681"/>
                  <a:pt x="429" y="13896"/>
                </a:cubicBezTo>
                <a:cubicBezTo>
                  <a:pt x="632" y="14979"/>
                  <a:pt x="929" y="16063"/>
                  <a:pt x="1406" y="17063"/>
                </a:cubicBezTo>
                <a:cubicBezTo>
                  <a:pt x="2549" y="19504"/>
                  <a:pt x="4596" y="21397"/>
                  <a:pt x="6704" y="23064"/>
                </a:cubicBezTo>
                <a:cubicBezTo>
                  <a:pt x="9026" y="24897"/>
                  <a:pt x="11502" y="26540"/>
                  <a:pt x="14086" y="27969"/>
                </a:cubicBezTo>
                <a:cubicBezTo>
                  <a:pt x="14776" y="28362"/>
                  <a:pt x="15455" y="28767"/>
                  <a:pt x="16145" y="29076"/>
                </a:cubicBezTo>
                <a:cubicBezTo>
                  <a:pt x="16837" y="29394"/>
                  <a:pt x="17546" y="29611"/>
                  <a:pt x="18284" y="29611"/>
                </a:cubicBezTo>
                <a:cubicBezTo>
                  <a:pt x="18790" y="29611"/>
                  <a:pt x="19311" y="29509"/>
                  <a:pt x="19848" y="29267"/>
                </a:cubicBezTo>
                <a:cubicBezTo>
                  <a:pt x="23908" y="27457"/>
                  <a:pt x="27361" y="24373"/>
                  <a:pt x="29838" y="20670"/>
                </a:cubicBezTo>
                <a:cubicBezTo>
                  <a:pt x="32874" y="16110"/>
                  <a:pt x="35981" y="9121"/>
                  <a:pt x="33029" y="3835"/>
                </a:cubicBezTo>
                <a:cubicBezTo>
                  <a:pt x="31743" y="1525"/>
                  <a:pt x="29123" y="49"/>
                  <a:pt x="26468" y="1"/>
                </a:cubicBezTo>
                <a:cubicBezTo>
                  <a:pt x="26435" y="1"/>
                  <a:pt x="26401" y="1"/>
                  <a:pt x="26367" y="1"/>
                </a:cubicBezTo>
                <a:close/>
              </a:path>
            </a:pathLst>
          </a:custGeom>
          <a:solidFill>
            <a:srgbClr val="EB92CC">
              <a:alpha val="25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9" name="Google Shape;229;p20"/>
          <p:cNvGrpSpPr/>
          <p:nvPr/>
        </p:nvGrpSpPr>
        <p:grpSpPr>
          <a:xfrm flipH="1">
            <a:off x="2335722" y="4532372"/>
            <a:ext cx="533173" cy="447587"/>
            <a:chOff x="72671" y="913234"/>
            <a:chExt cx="499507" cy="419364"/>
          </a:xfrm>
        </p:grpSpPr>
        <p:sp>
          <p:nvSpPr>
            <p:cNvPr id="230" name="Google Shape;230;p20"/>
            <p:cNvSpPr/>
            <p:nvPr/>
          </p:nvSpPr>
          <p:spPr>
            <a:xfrm flipH="1">
              <a:off x="72750" y="913553"/>
              <a:ext cx="499340" cy="410941"/>
            </a:xfrm>
            <a:custGeom>
              <a:rect b="b" l="l" r="r" t="t"/>
              <a:pathLst>
                <a:path extrusionOk="0" h="29612" w="35982">
                  <a:moveTo>
                    <a:pt x="26367" y="1"/>
                  </a:moveTo>
                  <a:cubicBezTo>
                    <a:pt x="24591" y="1"/>
                    <a:pt x="22821" y="616"/>
                    <a:pt x="21384" y="1656"/>
                  </a:cubicBezTo>
                  <a:lnTo>
                    <a:pt x="21206" y="1787"/>
                  </a:lnTo>
                  <a:cubicBezTo>
                    <a:pt x="20563" y="2287"/>
                    <a:pt x="20027" y="2811"/>
                    <a:pt x="19658" y="3502"/>
                  </a:cubicBezTo>
                  <a:cubicBezTo>
                    <a:pt x="19539" y="3728"/>
                    <a:pt x="18360" y="5788"/>
                    <a:pt x="18360" y="5788"/>
                  </a:cubicBezTo>
                  <a:cubicBezTo>
                    <a:pt x="16896" y="4168"/>
                    <a:pt x="14979" y="3073"/>
                    <a:pt x="12895" y="2466"/>
                  </a:cubicBezTo>
                  <a:cubicBezTo>
                    <a:pt x="11633" y="2085"/>
                    <a:pt x="10303" y="1898"/>
                    <a:pt x="8984" y="1898"/>
                  </a:cubicBezTo>
                  <a:cubicBezTo>
                    <a:pt x="8735" y="1898"/>
                    <a:pt x="8487" y="1905"/>
                    <a:pt x="8240" y="1918"/>
                  </a:cubicBezTo>
                  <a:cubicBezTo>
                    <a:pt x="7240" y="1954"/>
                    <a:pt x="6228" y="2109"/>
                    <a:pt x="5287" y="2466"/>
                  </a:cubicBezTo>
                  <a:cubicBezTo>
                    <a:pt x="3180" y="3264"/>
                    <a:pt x="1584" y="5133"/>
                    <a:pt x="810" y="7240"/>
                  </a:cubicBezTo>
                  <a:cubicBezTo>
                    <a:pt x="36" y="9336"/>
                    <a:pt x="1" y="11681"/>
                    <a:pt x="429" y="13896"/>
                  </a:cubicBezTo>
                  <a:cubicBezTo>
                    <a:pt x="632" y="14979"/>
                    <a:pt x="929" y="16063"/>
                    <a:pt x="1406" y="17063"/>
                  </a:cubicBezTo>
                  <a:cubicBezTo>
                    <a:pt x="2549" y="19504"/>
                    <a:pt x="4596" y="21397"/>
                    <a:pt x="6704" y="23064"/>
                  </a:cubicBezTo>
                  <a:cubicBezTo>
                    <a:pt x="9026" y="24897"/>
                    <a:pt x="11502" y="26540"/>
                    <a:pt x="14086" y="27969"/>
                  </a:cubicBezTo>
                  <a:cubicBezTo>
                    <a:pt x="14776" y="28362"/>
                    <a:pt x="15455" y="28767"/>
                    <a:pt x="16145" y="29076"/>
                  </a:cubicBezTo>
                  <a:cubicBezTo>
                    <a:pt x="16837" y="29394"/>
                    <a:pt x="17546" y="29611"/>
                    <a:pt x="18284" y="29611"/>
                  </a:cubicBezTo>
                  <a:cubicBezTo>
                    <a:pt x="18790" y="29611"/>
                    <a:pt x="19311" y="29509"/>
                    <a:pt x="19848" y="29267"/>
                  </a:cubicBezTo>
                  <a:cubicBezTo>
                    <a:pt x="23908" y="27457"/>
                    <a:pt x="27361" y="24373"/>
                    <a:pt x="29838" y="20670"/>
                  </a:cubicBezTo>
                  <a:cubicBezTo>
                    <a:pt x="32874" y="16110"/>
                    <a:pt x="35981" y="9121"/>
                    <a:pt x="33029" y="3835"/>
                  </a:cubicBezTo>
                  <a:cubicBezTo>
                    <a:pt x="31743" y="1525"/>
                    <a:pt x="29123" y="49"/>
                    <a:pt x="26468" y="1"/>
                  </a:cubicBezTo>
                  <a:cubicBezTo>
                    <a:pt x="26435" y="1"/>
                    <a:pt x="26401" y="1"/>
                    <a:pt x="26367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1143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31" name="Google Shape;231;p20"/>
            <p:cNvGrpSpPr/>
            <p:nvPr/>
          </p:nvGrpSpPr>
          <p:grpSpPr>
            <a:xfrm flipH="1">
              <a:off x="72671" y="913234"/>
              <a:ext cx="499507" cy="419364"/>
              <a:chOff x="1465050" y="1870600"/>
              <a:chExt cx="899850" cy="755475"/>
            </a:xfrm>
          </p:grpSpPr>
          <p:sp>
            <p:nvSpPr>
              <p:cNvPr id="232" name="Google Shape;232;p20"/>
              <p:cNvSpPr/>
              <p:nvPr/>
            </p:nvSpPr>
            <p:spPr>
              <a:xfrm>
                <a:off x="1465050" y="1871175"/>
                <a:ext cx="899550" cy="740300"/>
              </a:xfrm>
              <a:custGeom>
                <a:rect b="b" l="l" r="r" t="t"/>
                <a:pathLst>
                  <a:path extrusionOk="0" h="29612" w="35982">
                    <a:moveTo>
                      <a:pt x="26367" y="1"/>
                    </a:moveTo>
                    <a:cubicBezTo>
                      <a:pt x="24591" y="1"/>
                      <a:pt x="22821" y="616"/>
                      <a:pt x="21384" y="1656"/>
                    </a:cubicBezTo>
                    <a:lnTo>
                      <a:pt x="21206" y="1787"/>
                    </a:lnTo>
                    <a:cubicBezTo>
                      <a:pt x="20563" y="2287"/>
                      <a:pt x="20027" y="2811"/>
                      <a:pt x="19658" y="3502"/>
                    </a:cubicBezTo>
                    <a:cubicBezTo>
                      <a:pt x="19539" y="3728"/>
                      <a:pt x="18360" y="5788"/>
                      <a:pt x="18360" y="5788"/>
                    </a:cubicBezTo>
                    <a:cubicBezTo>
                      <a:pt x="16896" y="4168"/>
                      <a:pt x="14979" y="3073"/>
                      <a:pt x="12895" y="2466"/>
                    </a:cubicBezTo>
                    <a:cubicBezTo>
                      <a:pt x="11633" y="2085"/>
                      <a:pt x="10303" y="1898"/>
                      <a:pt x="8984" y="1898"/>
                    </a:cubicBezTo>
                    <a:cubicBezTo>
                      <a:pt x="8735" y="1898"/>
                      <a:pt x="8487" y="1905"/>
                      <a:pt x="8240" y="1918"/>
                    </a:cubicBezTo>
                    <a:cubicBezTo>
                      <a:pt x="7240" y="1954"/>
                      <a:pt x="6228" y="2109"/>
                      <a:pt x="5287" y="2466"/>
                    </a:cubicBezTo>
                    <a:cubicBezTo>
                      <a:pt x="3180" y="3264"/>
                      <a:pt x="1584" y="5133"/>
                      <a:pt x="810" y="7240"/>
                    </a:cubicBezTo>
                    <a:cubicBezTo>
                      <a:pt x="36" y="9336"/>
                      <a:pt x="1" y="11681"/>
                      <a:pt x="429" y="13896"/>
                    </a:cubicBezTo>
                    <a:cubicBezTo>
                      <a:pt x="632" y="14979"/>
                      <a:pt x="929" y="16063"/>
                      <a:pt x="1406" y="17063"/>
                    </a:cubicBezTo>
                    <a:cubicBezTo>
                      <a:pt x="2549" y="19504"/>
                      <a:pt x="4596" y="21397"/>
                      <a:pt x="6704" y="23064"/>
                    </a:cubicBezTo>
                    <a:cubicBezTo>
                      <a:pt x="9026" y="24897"/>
                      <a:pt x="11502" y="26540"/>
                      <a:pt x="14086" y="27969"/>
                    </a:cubicBezTo>
                    <a:cubicBezTo>
                      <a:pt x="14776" y="28362"/>
                      <a:pt x="15455" y="28767"/>
                      <a:pt x="16145" y="29076"/>
                    </a:cubicBezTo>
                    <a:cubicBezTo>
                      <a:pt x="16837" y="29394"/>
                      <a:pt x="17546" y="29611"/>
                      <a:pt x="18284" y="29611"/>
                    </a:cubicBezTo>
                    <a:cubicBezTo>
                      <a:pt x="18790" y="29611"/>
                      <a:pt x="19311" y="29509"/>
                      <a:pt x="19848" y="29267"/>
                    </a:cubicBezTo>
                    <a:cubicBezTo>
                      <a:pt x="23908" y="27457"/>
                      <a:pt x="27361" y="24373"/>
                      <a:pt x="29838" y="20670"/>
                    </a:cubicBezTo>
                    <a:cubicBezTo>
                      <a:pt x="32874" y="16110"/>
                      <a:pt x="35981" y="9121"/>
                      <a:pt x="33029" y="3835"/>
                    </a:cubicBezTo>
                    <a:cubicBezTo>
                      <a:pt x="31743" y="1525"/>
                      <a:pt x="29123" y="49"/>
                      <a:pt x="26468" y="1"/>
                    </a:cubicBezTo>
                    <a:cubicBezTo>
                      <a:pt x="26435" y="1"/>
                      <a:pt x="26401" y="1"/>
                      <a:pt x="263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20"/>
              <p:cNvSpPr/>
              <p:nvPr/>
            </p:nvSpPr>
            <p:spPr>
              <a:xfrm>
                <a:off x="1465050" y="1870600"/>
                <a:ext cx="899850" cy="755475"/>
              </a:xfrm>
              <a:custGeom>
                <a:rect b="b" l="l" r="r" t="t"/>
                <a:pathLst>
                  <a:path extrusionOk="0" fill="none" h="30219" w="35994">
                    <a:moveTo>
                      <a:pt x="12895" y="2477"/>
                    </a:moveTo>
                    <a:cubicBezTo>
                      <a:pt x="11395" y="2024"/>
                      <a:pt x="9799" y="1846"/>
                      <a:pt x="8240" y="1917"/>
                    </a:cubicBezTo>
                    <a:cubicBezTo>
                      <a:pt x="7228" y="1965"/>
                      <a:pt x="6228" y="2120"/>
                      <a:pt x="5287" y="2477"/>
                    </a:cubicBezTo>
                    <a:cubicBezTo>
                      <a:pt x="3191" y="3275"/>
                      <a:pt x="1596" y="5156"/>
                      <a:pt x="810" y="7251"/>
                    </a:cubicBezTo>
                    <a:cubicBezTo>
                      <a:pt x="36" y="9359"/>
                      <a:pt x="1" y="11704"/>
                      <a:pt x="417" y="13907"/>
                    </a:cubicBezTo>
                    <a:cubicBezTo>
                      <a:pt x="632" y="14990"/>
                      <a:pt x="929" y="16062"/>
                      <a:pt x="1406" y="17074"/>
                    </a:cubicBezTo>
                    <a:cubicBezTo>
                      <a:pt x="2549" y="19515"/>
                      <a:pt x="4584" y="21408"/>
                      <a:pt x="6704" y="23075"/>
                    </a:cubicBezTo>
                    <a:cubicBezTo>
                      <a:pt x="9026" y="24896"/>
                      <a:pt x="11490" y="26551"/>
                      <a:pt x="14086" y="27980"/>
                    </a:cubicBezTo>
                    <a:cubicBezTo>
                      <a:pt x="15967" y="29028"/>
                      <a:pt x="17753" y="30218"/>
                      <a:pt x="19848" y="29278"/>
                    </a:cubicBezTo>
                    <a:cubicBezTo>
                      <a:pt x="23908" y="27456"/>
                      <a:pt x="27361" y="24384"/>
                      <a:pt x="29826" y="20670"/>
                    </a:cubicBezTo>
                    <a:cubicBezTo>
                      <a:pt x="32862" y="16133"/>
                      <a:pt x="35993" y="9121"/>
                      <a:pt x="33040" y="3858"/>
                    </a:cubicBezTo>
                    <a:cubicBezTo>
                      <a:pt x="31755" y="1548"/>
                      <a:pt x="29135" y="72"/>
                      <a:pt x="26480" y="36"/>
                    </a:cubicBezTo>
                    <a:cubicBezTo>
                      <a:pt x="24670" y="0"/>
                      <a:pt x="22861" y="631"/>
                      <a:pt x="21396" y="1679"/>
                    </a:cubicBezTo>
                    <a:cubicBezTo>
                      <a:pt x="20682" y="2203"/>
                      <a:pt x="20086" y="2751"/>
                      <a:pt x="19670" y="3513"/>
                    </a:cubicBezTo>
                    <a:cubicBezTo>
                      <a:pt x="19551" y="3739"/>
                      <a:pt x="18372" y="5787"/>
                      <a:pt x="18372" y="5787"/>
                    </a:cubicBezTo>
                    <a:cubicBezTo>
                      <a:pt x="16896" y="4191"/>
                      <a:pt x="14979" y="3084"/>
                      <a:pt x="12895" y="2477"/>
                    </a:cubicBezTo>
                    <a:close/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34" name="Google Shape;234;p20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>
                <a:latin typeface="Leckerli One"/>
                <a:ea typeface="Leckerli One"/>
                <a:cs typeface="Leckerli One"/>
                <a:sym typeface="Leckerli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  <p:sp>
        <p:nvSpPr>
          <p:cNvPr id="235" name="Google Shape;235;p20"/>
          <p:cNvSpPr txBox="1"/>
          <p:nvPr>
            <p:ph idx="1" type="subTitle"/>
          </p:nvPr>
        </p:nvSpPr>
        <p:spPr>
          <a:xfrm>
            <a:off x="713250" y="1806589"/>
            <a:ext cx="4688400" cy="8583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236" name="Google Shape;236;p20"/>
          <p:cNvSpPr txBox="1"/>
          <p:nvPr>
            <p:ph idx="2" type="subTitle"/>
          </p:nvPr>
        </p:nvSpPr>
        <p:spPr>
          <a:xfrm>
            <a:off x="713225" y="3198763"/>
            <a:ext cx="4688400" cy="8583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237" name="Google Shape;237;p20"/>
          <p:cNvSpPr txBox="1"/>
          <p:nvPr>
            <p:ph idx="3" type="subTitle"/>
          </p:nvPr>
        </p:nvSpPr>
        <p:spPr>
          <a:xfrm>
            <a:off x="713238" y="1509938"/>
            <a:ext cx="46884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500">
                <a:latin typeface="Leckerli One"/>
                <a:ea typeface="Leckerli One"/>
                <a:cs typeface="Leckerli One"/>
                <a:sym typeface="Leckerli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38" name="Google Shape;238;p20"/>
          <p:cNvSpPr txBox="1"/>
          <p:nvPr>
            <p:ph idx="4" type="subTitle"/>
          </p:nvPr>
        </p:nvSpPr>
        <p:spPr>
          <a:xfrm>
            <a:off x="713225" y="2902115"/>
            <a:ext cx="46884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500">
                <a:latin typeface="Leckerli One"/>
                <a:ea typeface="Leckerli One"/>
                <a:cs typeface="Leckerli One"/>
                <a:sym typeface="Leckerli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"/>
          <p:cNvSpPr/>
          <p:nvPr/>
        </p:nvSpPr>
        <p:spPr>
          <a:xfrm rot="10344119">
            <a:off x="5737673" y="-1317368"/>
            <a:ext cx="3137017" cy="2581662"/>
          </a:xfrm>
          <a:custGeom>
            <a:rect b="b" l="l" r="r" t="t"/>
            <a:pathLst>
              <a:path extrusionOk="0" h="29612" w="35982">
                <a:moveTo>
                  <a:pt x="26367" y="1"/>
                </a:moveTo>
                <a:cubicBezTo>
                  <a:pt x="24591" y="1"/>
                  <a:pt x="22821" y="616"/>
                  <a:pt x="21384" y="1656"/>
                </a:cubicBezTo>
                <a:lnTo>
                  <a:pt x="21206" y="1787"/>
                </a:lnTo>
                <a:cubicBezTo>
                  <a:pt x="20563" y="2287"/>
                  <a:pt x="20027" y="2811"/>
                  <a:pt x="19658" y="3502"/>
                </a:cubicBezTo>
                <a:cubicBezTo>
                  <a:pt x="19539" y="3728"/>
                  <a:pt x="18360" y="5788"/>
                  <a:pt x="18360" y="5788"/>
                </a:cubicBezTo>
                <a:cubicBezTo>
                  <a:pt x="16896" y="4168"/>
                  <a:pt x="14979" y="3073"/>
                  <a:pt x="12895" y="2466"/>
                </a:cubicBezTo>
                <a:cubicBezTo>
                  <a:pt x="11633" y="2085"/>
                  <a:pt x="10303" y="1898"/>
                  <a:pt x="8984" y="1898"/>
                </a:cubicBezTo>
                <a:cubicBezTo>
                  <a:pt x="8735" y="1898"/>
                  <a:pt x="8487" y="1905"/>
                  <a:pt x="8240" y="1918"/>
                </a:cubicBezTo>
                <a:cubicBezTo>
                  <a:pt x="7240" y="1954"/>
                  <a:pt x="6228" y="2109"/>
                  <a:pt x="5287" y="2466"/>
                </a:cubicBezTo>
                <a:cubicBezTo>
                  <a:pt x="3180" y="3264"/>
                  <a:pt x="1584" y="5133"/>
                  <a:pt x="810" y="7240"/>
                </a:cubicBezTo>
                <a:cubicBezTo>
                  <a:pt x="36" y="9336"/>
                  <a:pt x="1" y="11681"/>
                  <a:pt x="429" y="13896"/>
                </a:cubicBezTo>
                <a:cubicBezTo>
                  <a:pt x="632" y="14979"/>
                  <a:pt x="929" y="16063"/>
                  <a:pt x="1406" y="17063"/>
                </a:cubicBezTo>
                <a:cubicBezTo>
                  <a:pt x="2549" y="19504"/>
                  <a:pt x="4596" y="21397"/>
                  <a:pt x="6704" y="23064"/>
                </a:cubicBezTo>
                <a:cubicBezTo>
                  <a:pt x="9026" y="24897"/>
                  <a:pt x="11502" y="26540"/>
                  <a:pt x="14086" y="27969"/>
                </a:cubicBezTo>
                <a:cubicBezTo>
                  <a:pt x="14776" y="28362"/>
                  <a:pt x="15455" y="28767"/>
                  <a:pt x="16145" y="29076"/>
                </a:cubicBezTo>
                <a:cubicBezTo>
                  <a:pt x="16837" y="29394"/>
                  <a:pt x="17546" y="29611"/>
                  <a:pt x="18284" y="29611"/>
                </a:cubicBezTo>
                <a:cubicBezTo>
                  <a:pt x="18790" y="29611"/>
                  <a:pt x="19311" y="29509"/>
                  <a:pt x="19848" y="29267"/>
                </a:cubicBezTo>
                <a:cubicBezTo>
                  <a:pt x="23908" y="27457"/>
                  <a:pt x="27361" y="24373"/>
                  <a:pt x="29838" y="20670"/>
                </a:cubicBezTo>
                <a:cubicBezTo>
                  <a:pt x="32874" y="16110"/>
                  <a:pt x="35981" y="9121"/>
                  <a:pt x="33029" y="3835"/>
                </a:cubicBezTo>
                <a:cubicBezTo>
                  <a:pt x="31743" y="1525"/>
                  <a:pt x="29123" y="49"/>
                  <a:pt x="26468" y="1"/>
                </a:cubicBezTo>
                <a:cubicBezTo>
                  <a:pt x="26435" y="1"/>
                  <a:pt x="26401" y="1"/>
                  <a:pt x="26367" y="1"/>
                </a:cubicBezTo>
                <a:close/>
              </a:path>
            </a:pathLst>
          </a:custGeom>
          <a:solidFill>
            <a:srgbClr val="EB92CC">
              <a:alpha val="25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3"/>
          <p:cNvSpPr/>
          <p:nvPr/>
        </p:nvSpPr>
        <p:spPr>
          <a:xfrm rot="1177875">
            <a:off x="-848127" y="1127660"/>
            <a:ext cx="4454035" cy="3665619"/>
          </a:xfrm>
          <a:custGeom>
            <a:rect b="b" l="l" r="r" t="t"/>
            <a:pathLst>
              <a:path extrusionOk="0" h="29612" w="35982">
                <a:moveTo>
                  <a:pt x="26367" y="1"/>
                </a:moveTo>
                <a:cubicBezTo>
                  <a:pt x="24591" y="1"/>
                  <a:pt x="22821" y="616"/>
                  <a:pt x="21384" y="1656"/>
                </a:cubicBezTo>
                <a:lnTo>
                  <a:pt x="21206" y="1787"/>
                </a:lnTo>
                <a:cubicBezTo>
                  <a:pt x="20563" y="2287"/>
                  <a:pt x="20027" y="2811"/>
                  <a:pt x="19658" y="3502"/>
                </a:cubicBezTo>
                <a:cubicBezTo>
                  <a:pt x="19539" y="3728"/>
                  <a:pt x="18360" y="5788"/>
                  <a:pt x="18360" y="5788"/>
                </a:cubicBezTo>
                <a:cubicBezTo>
                  <a:pt x="16896" y="4168"/>
                  <a:pt x="14979" y="3073"/>
                  <a:pt x="12895" y="2466"/>
                </a:cubicBezTo>
                <a:cubicBezTo>
                  <a:pt x="11633" y="2085"/>
                  <a:pt x="10303" y="1898"/>
                  <a:pt x="8984" y="1898"/>
                </a:cubicBezTo>
                <a:cubicBezTo>
                  <a:pt x="8735" y="1898"/>
                  <a:pt x="8487" y="1905"/>
                  <a:pt x="8240" y="1918"/>
                </a:cubicBezTo>
                <a:cubicBezTo>
                  <a:pt x="7240" y="1954"/>
                  <a:pt x="6228" y="2109"/>
                  <a:pt x="5287" y="2466"/>
                </a:cubicBezTo>
                <a:cubicBezTo>
                  <a:pt x="3180" y="3264"/>
                  <a:pt x="1584" y="5133"/>
                  <a:pt x="810" y="7240"/>
                </a:cubicBezTo>
                <a:cubicBezTo>
                  <a:pt x="36" y="9336"/>
                  <a:pt x="1" y="11681"/>
                  <a:pt x="429" y="13896"/>
                </a:cubicBezTo>
                <a:cubicBezTo>
                  <a:pt x="632" y="14979"/>
                  <a:pt x="929" y="16063"/>
                  <a:pt x="1406" y="17063"/>
                </a:cubicBezTo>
                <a:cubicBezTo>
                  <a:pt x="2549" y="19504"/>
                  <a:pt x="4596" y="21397"/>
                  <a:pt x="6704" y="23064"/>
                </a:cubicBezTo>
                <a:cubicBezTo>
                  <a:pt x="9026" y="24897"/>
                  <a:pt x="11502" y="26540"/>
                  <a:pt x="14086" y="27969"/>
                </a:cubicBezTo>
                <a:cubicBezTo>
                  <a:pt x="14776" y="28362"/>
                  <a:pt x="15455" y="28767"/>
                  <a:pt x="16145" y="29076"/>
                </a:cubicBezTo>
                <a:cubicBezTo>
                  <a:pt x="16837" y="29394"/>
                  <a:pt x="17546" y="29611"/>
                  <a:pt x="18284" y="29611"/>
                </a:cubicBezTo>
                <a:cubicBezTo>
                  <a:pt x="18790" y="29611"/>
                  <a:pt x="19311" y="29509"/>
                  <a:pt x="19848" y="29267"/>
                </a:cubicBezTo>
                <a:cubicBezTo>
                  <a:pt x="23908" y="27457"/>
                  <a:pt x="27361" y="24373"/>
                  <a:pt x="29838" y="20670"/>
                </a:cubicBezTo>
                <a:cubicBezTo>
                  <a:pt x="32874" y="16110"/>
                  <a:pt x="35981" y="9121"/>
                  <a:pt x="33029" y="3835"/>
                </a:cubicBezTo>
                <a:cubicBezTo>
                  <a:pt x="31743" y="1525"/>
                  <a:pt x="29123" y="49"/>
                  <a:pt x="26468" y="1"/>
                </a:cubicBezTo>
                <a:cubicBezTo>
                  <a:pt x="26435" y="1"/>
                  <a:pt x="26401" y="1"/>
                  <a:pt x="26367" y="1"/>
                </a:cubicBezTo>
                <a:close/>
              </a:path>
            </a:pathLst>
          </a:custGeom>
          <a:solidFill>
            <a:srgbClr val="EB92CC">
              <a:alpha val="25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3"/>
          <p:cNvSpPr/>
          <p:nvPr/>
        </p:nvSpPr>
        <p:spPr>
          <a:xfrm>
            <a:off x="3210949" y="4192526"/>
            <a:ext cx="4149624" cy="3415078"/>
          </a:xfrm>
          <a:custGeom>
            <a:rect b="b" l="l" r="r" t="t"/>
            <a:pathLst>
              <a:path extrusionOk="0" h="29612" w="35982">
                <a:moveTo>
                  <a:pt x="26367" y="1"/>
                </a:moveTo>
                <a:cubicBezTo>
                  <a:pt x="24591" y="1"/>
                  <a:pt x="22821" y="616"/>
                  <a:pt x="21384" y="1656"/>
                </a:cubicBezTo>
                <a:lnTo>
                  <a:pt x="21206" y="1787"/>
                </a:lnTo>
                <a:cubicBezTo>
                  <a:pt x="20563" y="2287"/>
                  <a:pt x="20027" y="2811"/>
                  <a:pt x="19658" y="3502"/>
                </a:cubicBezTo>
                <a:cubicBezTo>
                  <a:pt x="19539" y="3728"/>
                  <a:pt x="18360" y="5788"/>
                  <a:pt x="18360" y="5788"/>
                </a:cubicBezTo>
                <a:cubicBezTo>
                  <a:pt x="16896" y="4168"/>
                  <a:pt x="14979" y="3073"/>
                  <a:pt x="12895" y="2466"/>
                </a:cubicBezTo>
                <a:cubicBezTo>
                  <a:pt x="11633" y="2085"/>
                  <a:pt x="10303" y="1898"/>
                  <a:pt x="8984" y="1898"/>
                </a:cubicBezTo>
                <a:cubicBezTo>
                  <a:pt x="8735" y="1898"/>
                  <a:pt x="8487" y="1905"/>
                  <a:pt x="8240" y="1918"/>
                </a:cubicBezTo>
                <a:cubicBezTo>
                  <a:pt x="7240" y="1954"/>
                  <a:pt x="6228" y="2109"/>
                  <a:pt x="5287" y="2466"/>
                </a:cubicBezTo>
                <a:cubicBezTo>
                  <a:pt x="3180" y="3264"/>
                  <a:pt x="1584" y="5133"/>
                  <a:pt x="810" y="7240"/>
                </a:cubicBezTo>
                <a:cubicBezTo>
                  <a:pt x="36" y="9336"/>
                  <a:pt x="1" y="11681"/>
                  <a:pt x="429" y="13896"/>
                </a:cubicBezTo>
                <a:cubicBezTo>
                  <a:pt x="632" y="14979"/>
                  <a:pt x="929" y="16063"/>
                  <a:pt x="1406" y="17063"/>
                </a:cubicBezTo>
                <a:cubicBezTo>
                  <a:pt x="2549" y="19504"/>
                  <a:pt x="4596" y="21397"/>
                  <a:pt x="6704" y="23064"/>
                </a:cubicBezTo>
                <a:cubicBezTo>
                  <a:pt x="9026" y="24897"/>
                  <a:pt x="11502" y="26540"/>
                  <a:pt x="14086" y="27969"/>
                </a:cubicBezTo>
                <a:cubicBezTo>
                  <a:pt x="14776" y="28362"/>
                  <a:pt x="15455" y="28767"/>
                  <a:pt x="16145" y="29076"/>
                </a:cubicBezTo>
                <a:cubicBezTo>
                  <a:pt x="16837" y="29394"/>
                  <a:pt x="17546" y="29611"/>
                  <a:pt x="18284" y="29611"/>
                </a:cubicBezTo>
                <a:cubicBezTo>
                  <a:pt x="18790" y="29611"/>
                  <a:pt x="19311" y="29509"/>
                  <a:pt x="19848" y="29267"/>
                </a:cubicBezTo>
                <a:cubicBezTo>
                  <a:pt x="23908" y="27457"/>
                  <a:pt x="27361" y="24373"/>
                  <a:pt x="29838" y="20670"/>
                </a:cubicBezTo>
                <a:cubicBezTo>
                  <a:pt x="32874" y="16110"/>
                  <a:pt x="35981" y="9121"/>
                  <a:pt x="33029" y="3835"/>
                </a:cubicBezTo>
                <a:cubicBezTo>
                  <a:pt x="31743" y="1525"/>
                  <a:pt x="29123" y="49"/>
                  <a:pt x="26468" y="1"/>
                </a:cubicBezTo>
                <a:cubicBezTo>
                  <a:pt x="26435" y="1"/>
                  <a:pt x="26401" y="1"/>
                  <a:pt x="26367" y="1"/>
                </a:cubicBezTo>
                <a:close/>
              </a:path>
            </a:pathLst>
          </a:custGeom>
          <a:solidFill>
            <a:srgbClr val="EB92CC">
              <a:alpha val="25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3"/>
          <p:cNvSpPr txBox="1"/>
          <p:nvPr>
            <p:ph idx="1" type="subTitle"/>
          </p:nvPr>
        </p:nvSpPr>
        <p:spPr>
          <a:xfrm flipH="1">
            <a:off x="5246275" y="3197825"/>
            <a:ext cx="31845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type="title"/>
          </p:nvPr>
        </p:nvSpPr>
        <p:spPr>
          <a:xfrm flipH="1">
            <a:off x="4061575" y="2271750"/>
            <a:ext cx="4369200" cy="92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9" name="Google Shape;39;p3"/>
          <p:cNvSpPr txBox="1"/>
          <p:nvPr>
            <p:ph hasCustomPrompt="1" idx="2" type="title"/>
          </p:nvPr>
        </p:nvSpPr>
        <p:spPr>
          <a:xfrm flipH="1">
            <a:off x="6579475" y="1256863"/>
            <a:ext cx="1851300" cy="101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8900"/>
              <a:buNone/>
              <a:defRPr sz="77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2"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1"/>
          <p:cNvSpPr/>
          <p:nvPr/>
        </p:nvSpPr>
        <p:spPr>
          <a:xfrm flipH="1" rot="-9030059">
            <a:off x="6710284" y="-1107621"/>
            <a:ext cx="3593387" cy="2957304"/>
          </a:xfrm>
          <a:custGeom>
            <a:rect b="b" l="l" r="r" t="t"/>
            <a:pathLst>
              <a:path extrusionOk="0" h="29612" w="35982">
                <a:moveTo>
                  <a:pt x="26367" y="1"/>
                </a:moveTo>
                <a:cubicBezTo>
                  <a:pt x="24591" y="1"/>
                  <a:pt x="22821" y="616"/>
                  <a:pt x="21384" y="1656"/>
                </a:cubicBezTo>
                <a:lnTo>
                  <a:pt x="21206" y="1787"/>
                </a:lnTo>
                <a:cubicBezTo>
                  <a:pt x="20563" y="2287"/>
                  <a:pt x="20027" y="2811"/>
                  <a:pt x="19658" y="3502"/>
                </a:cubicBezTo>
                <a:cubicBezTo>
                  <a:pt x="19539" y="3728"/>
                  <a:pt x="18360" y="5788"/>
                  <a:pt x="18360" y="5788"/>
                </a:cubicBezTo>
                <a:cubicBezTo>
                  <a:pt x="16896" y="4168"/>
                  <a:pt x="14979" y="3073"/>
                  <a:pt x="12895" y="2466"/>
                </a:cubicBezTo>
                <a:cubicBezTo>
                  <a:pt x="11633" y="2085"/>
                  <a:pt x="10303" y="1898"/>
                  <a:pt x="8984" y="1898"/>
                </a:cubicBezTo>
                <a:cubicBezTo>
                  <a:pt x="8735" y="1898"/>
                  <a:pt x="8487" y="1905"/>
                  <a:pt x="8240" y="1918"/>
                </a:cubicBezTo>
                <a:cubicBezTo>
                  <a:pt x="7240" y="1954"/>
                  <a:pt x="6228" y="2109"/>
                  <a:pt x="5287" y="2466"/>
                </a:cubicBezTo>
                <a:cubicBezTo>
                  <a:pt x="3180" y="3264"/>
                  <a:pt x="1584" y="5133"/>
                  <a:pt x="810" y="7240"/>
                </a:cubicBezTo>
                <a:cubicBezTo>
                  <a:pt x="36" y="9336"/>
                  <a:pt x="1" y="11681"/>
                  <a:pt x="429" y="13896"/>
                </a:cubicBezTo>
                <a:cubicBezTo>
                  <a:pt x="632" y="14979"/>
                  <a:pt x="929" y="16063"/>
                  <a:pt x="1406" y="17063"/>
                </a:cubicBezTo>
                <a:cubicBezTo>
                  <a:pt x="2549" y="19504"/>
                  <a:pt x="4596" y="21397"/>
                  <a:pt x="6704" y="23064"/>
                </a:cubicBezTo>
                <a:cubicBezTo>
                  <a:pt x="9026" y="24897"/>
                  <a:pt x="11502" y="26540"/>
                  <a:pt x="14086" y="27969"/>
                </a:cubicBezTo>
                <a:cubicBezTo>
                  <a:pt x="14776" y="28362"/>
                  <a:pt x="15455" y="28767"/>
                  <a:pt x="16145" y="29076"/>
                </a:cubicBezTo>
                <a:cubicBezTo>
                  <a:pt x="16837" y="29394"/>
                  <a:pt x="17546" y="29611"/>
                  <a:pt x="18284" y="29611"/>
                </a:cubicBezTo>
                <a:cubicBezTo>
                  <a:pt x="18790" y="29611"/>
                  <a:pt x="19311" y="29509"/>
                  <a:pt x="19848" y="29267"/>
                </a:cubicBezTo>
                <a:cubicBezTo>
                  <a:pt x="23908" y="27457"/>
                  <a:pt x="27361" y="24373"/>
                  <a:pt x="29838" y="20670"/>
                </a:cubicBezTo>
                <a:cubicBezTo>
                  <a:pt x="32874" y="16110"/>
                  <a:pt x="35981" y="9121"/>
                  <a:pt x="33029" y="3835"/>
                </a:cubicBezTo>
                <a:cubicBezTo>
                  <a:pt x="31743" y="1525"/>
                  <a:pt x="29123" y="49"/>
                  <a:pt x="26468" y="1"/>
                </a:cubicBezTo>
                <a:cubicBezTo>
                  <a:pt x="26435" y="1"/>
                  <a:pt x="26401" y="1"/>
                  <a:pt x="26367" y="1"/>
                </a:cubicBezTo>
                <a:close/>
              </a:path>
            </a:pathLst>
          </a:custGeom>
          <a:solidFill>
            <a:srgbClr val="EB92CC">
              <a:alpha val="25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1"/>
          <p:cNvSpPr/>
          <p:nvPr/>
        </p:nvSpPr>
        <p:spPr>
          <a:xfrm flipH="1" rot="-1177875">
            <a:off x="2737298" y="4062485"/>
            <a:ext cx="4454035" cy="3665619"/>
          </a:xfrm>
          <a:custGeom>
            <a:rect b="b" l="l" r="r" t="t"/>
            <a:pathLst>
              <a:path extrusionOk="0" h="29612" w="35982">
                <a:moveTo>
                  <a:pt x="26367" y="1"/>
                </a:moveTo>
                <a:cubicBezTo>
                  <a:pt x="24591" y="1"/>
                  <a:pt x="22821" y="616"/>
                  <a:pt x="21384" y="1656"/>
                </a:cubicBezTo>
                <a:lnTo>
                  <a:pt x="21206" y="1787"/>
                </a:lnTo>
                <a:cubicBezTo>
                  <a:pt x="20563" y="2287"/>
                  <a:pt x="20027" y="2811"/>
                  <a:pt x="19658" y="3502"/>
                </a:cubicBezTo>
                <a:cubicBezTo>
                  <a:pt x="19539" y="3728"/>
                  <a:pt x="18360" y="5788"/>
                  <a:pt x="18360" y="5788"/>
                </a:cubicBezTo>
                <a:cubicBezTo>
                  <a:pt x="16896" y="4168"/>
                  <a:pt x="14979" y="3073"/>
                  <a:pt x="12895" y="2466"/>
                </a:cubicBezTo>
                <a:cubicBezTo>
                  <a:pt x="11633" y="2085"/>
                  <a:pt x="10303" y="1898"/>
                  <a:pt x="8984" y="1898"/>
                </a:cubicBezTo>
                <a:cubicBezTo>
                  <a:pt x="8735" y="1898"/>
                  <a:pt x="8487" y="1905"/>
                  <a:pt x="8240" y="1918"/>
                </a:cubicBezTo>
                <a:cubicBezTo>
                  <a:pt x="7240" y="1954"/>
                  <a:pt x="6228" y="2109"/>
                  <a:pt x="5287" y="2466"/>
                </a:cubicBezTo>
                <a:cubicBezTo>
                  <a:pt x="3180" y="3264"/>
                  <a:pt x="1584" y="5133"/>
                  <a:pt x="810" y="7240"/>
                </a:cubicBezTo>
                <a:cubicBezTo>
                  <a:pt x="36" y="9336"/>
                  <a:pt x="1" y="11681"/>
                  <a:pt x="429" y="13896"/>
                </a:cubicBezTo>
                <a:cubicBezTo>
                  <a:pt x="632" y="14979"/>
                  <a:pt x="929" y="16063"/>
                  <a:pt x="1406" y="17063"/>
                </a:cubicBezTo>
                <a:cubicBezTo>
                  <a:pt x="2549" y="19504"/>
                  <a:pt x="4596" y="21397"/>
                  <a:pt x="6704" y="23064"/>
                </a:cubicBezTo>
                <a:cubicBezTo>
                  <a:pt x="9026" y="24897"/>
                  <a:pt x="11502" y="26540"/>
                  <a:pt x="14086" y="27969"/>
                </a:cubicBezTo>
                <a:cubicBezTo>
                  <a:pt x="14776" y="28362"/>
                  <a:pt x="15455" y="28767"/>
                  <a:pt x="16145" y="29076"/>
                </a:cubicBezTo>
                <a:cubicBezTo>
                  <a:pt x="16837" y="29394"/>
                  <a:pt x="17546" y="29611"/>
                  <a:pt x="18284" y="29611"/>
                </a:cubicBezTo>
                <a:cubicBezTo>
                  <a:pt x="18790" y="29611"/>
                  <a:pt x="19311" y="29509"/>
                  <a:pt x="19848" y="29267"/>
                </a:cubicBezTo>
                <a:cubicBezTo>
                  <a:pt x="23908" y="27457"/>
                  <a:pt x="27361" y="24373"/>
                  <a:pt x="29838" y="20670"/>
                </a:cubicBezTo>
                <a:cubicBezTo>
                  <a:pt x="32874" y="16110"/>
                  <a:pt x="35981" y="9121"/>
                  <a:pt x="33029" y="3835"/>
                </a:cubicBezTo>
                <a:cubicBezTo>
                  <a:pt x="31743" y="1525"/>
                  <a:pt x="29123" y="49"/>
                  <a:pt x="26468" y="1"/>
                </a:cubicBezTo>
                <a:cubicBezTo>
                  <a:pt x="26435" y="1"/>
                  <a:pt x="26401" y="1"/>
                  <a:pt x="26367" y="1"/>
                </a:cubicBezTo>
                <a:close/>
              </a:path>
            </a:pathLst>
          </a:custGeom>
          <a:solidFill>
            <a:srgbClr val="EB92CC">
              <a:alpha val="25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21"/>
          <p:cNvSpPr/>
          <p:nvPr/>
        </p:nvSpPr>
        <p:spPr>
          <a:xfrm flipH="1" rot="7245242">
            <a:off x="-1250061" y="-359143"/>
            <a:ext cx="2684821" cy="2209583"/>
          </a:xfrm>
          <a:custGeom>
            <a:rect b="b" l="l" r="r" t="t"/>
            <a:pathLst>
              <a:path extrusionOk="0" h="29612" w="35982">
                <a:moveTo>
                  <a:pt x="26367" y="1"/>
                </a:moveTo>
                <a:cubicBezTo>
                  <a:pt x="24591" y="1"/>
                  <a:pt x="22821" y="616"/>
                  <a:pt x="21384" y="1656"/>
                </a:cubicBezTo>
                <a:lnTo>
                  <a:pt x="21206" y="1787"/>
                </a:lnTo>
                <a:cubicBezTo>
                  <a:pt x="20563" y="2287"/>
                  <a:pt x="20027" y="2811"/>
                  <a:pt x="19658" y="3502"/>
                </a:cubicBezTo>
                <a:cubicBezTo>
                  <a:pt x="19539" y="3728"/>
                  <a:pt x="18360" y="5788"/>
                  <a:pt x="18360" y="5788"/>
                </a:cubicBezTo>
                <a:cubicBezTo>
                  <a:pt x="16896" y="4168"/>
                  <a:pt x="14979" y="3073"/>
                  <a:pt x="12895" y="2466"/>
                </a:cubicBezTo>
                <a:cubicBezTo>
                  <a:pt x="11633" y="2085"/>
                  <a:pt x="10303" y="1898"/>
                  <a:pt x="8984" y="1898"/>
                </a:cubicBezTo>
                <a:cubicBezTo>
                  <a:pt x="8735" y="1898"/>
                  <a:pt x="8487" y="1905"/>
                  <a:pt x="8240" y="1918"/>
                </a:cubicBezTo>
                <a:cubicBezTo>
                  <a:pt x="7240" y="1954"/>
                  <a:pt x="6228" y="2109"/>
                  <a:pt x="5287" y="2466"/>
                </a:cubicBezTo>
                <a:cubicBezTo>
                  <a:pt x="3180" y="3264"/>
                  <a:pt x="1584" y="5133"/>
                  <a:pt x="810" y="7240"/>
                </a:cubicBezTo>
                <a:cubicBezTo>
                  <a:pt x="36" y="9336"/>
                  <a:pt x="1" y="11681"/>
                  <a:pt x="429" y="13896"/>
                </a:cubicBezTo>
                <a:cubicBezTo>
                  <a:pt x="632" y="14979"/>
                  <a:pt x="929" y="16063"/>
                  <a:pt x="1406" y="17063"/>
                </a:cubicBezTo>
                <a:cubicBezTo>
                  <a:pt x="2549" y="19504"/>
                  <a:pt x="4596" y="21397"/>
                  <a:pt x="6704" y="23064"/>
                </a:cubicBezTo>
                <a:cubicBezTo>
                  <a:pt x="9026" y="24897"/>
                  <a:pt x="11502" y="26540"/>
                  <a:pt x="14086" y="27969"/>
                </a:cubicBezTo>
                <a:cubicBezTo>
                  <a:pt x="14776" y="28362"/>
                  <a:pt x="15455" y="28767"/>
                  <a:pt x="16145" y="29076"/>
                </a:cubicBezTo>
                <a:cubicBezTo>
                  <a:pt x="16837" y="29394"/>
                  <a:pt x="17546" y="29611"/>
                  <a:pt x="18284" y="29611"/>
                </a:cubicBezTo>
                <a:cubicBezTo>
                  <a:pt x="18790" y="29611"/>
                  <a:pt x="19311" y="29509"/>
                  <a:pt x="19848" y="29267"/>
                </a:cubicBezTo>
                <a:cubicBezTo>
                  <a:pt x="23908" y="27457"/>
                  <a:pt x="27361" y="24373"/>
                  <a:pt x="29838" y="20670"/>
                </a:cubicBezTo>
                <a:cubicBezTo>
                  <a:pt x="32874" y="16110"/>
                  <a:pt x="35981" y="9121"/>
                  <a:pt x="33029" y="3835"/>
                </a:cubicBezTo>
                <a:cubicBezTo>
                  <a:pt x="31743" y="1525"/>
                  <a:pt x="29123" y="49"/>
                  <a:pt x="26468" y="1"/>
                </a:cubicBezTo>
                <a:cubicBezTo>
                  <a:pt x="26435" y="1"/>
                  <a:pt x="26401" y="1"/>
                  <a:pt x="26367" y="1"/>
                </a:cubicBezTo>
                <a:close/>
              </a:path>
            </a:pathLst>
          </a:custGeom>
          <a:solidFill>
            <a:srgbClr val="EB92CC">
              <a:alpha val="25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2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>
                <a:latin typeface="Leckerli One"/>
                <a:ea typeface="Leckerli One"/>
                <a:cs typeface="Leckerli One"/>
                <a:sym typeface="Leckerli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  <p:sp>
        <p:nvSpPr>
          <p:cNvPr id="244" name="Google Shape;244;p21"/>
          <p:cNvSpPr txBox="1"/>
          <p:nvPr>
            <p:ph idx="1" type="subTitle"/>
          </p:nvPr>
        </p:nvSpPr>
        <p:spPr>
          <a:xfrm>
            <a:off x="935850" y="2767653"/>
            <a:ext cx="2230800" cy="1118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245" name="Google Shape;245;p21"/>
          <p:cNvSpPr txBox="1"/>
          <p:nvPr>
            <p:ph idx="2" type="subTitle"/>
          </p:nvPr>
        </p:nvSpPr>
        <p:spPr>
          <a:xfrm>
            <a:off x="3456666" y="2767655"/>
            <a:ext cx="2230800" cy="1118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246" name="Google Shape;246;p21"/>
          <p:cNvSpPr txBox="1"/>
          <p:nvPr>
            <p:ph idx="3" type="subTitle"/>
          </p:nvPr>
        </p:nvSpPr>
        <p:spPr>
          <a:xfrm>
            <a:off x="935838" y="2471000"/>
            <a:ext cx="22308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500">
                <a:latin typeface="Leckerli One"/>
                <a:ea typeface="Leckerli One"/>
                <a:cs typeface="Leckerli One"/>
                <a:sym typeface="Leckerli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7" name="Google Shape;247;p21"/>
          <p:cNvSpPr txBox="1"/>
          <p:nvPr>
            <p:ph idx="4" type="subTitle"/>
          </p:nvPr>
        </p:nvSpPr>
        <p:spPr>
          <a:xfrm>
            <a:off x="3456662" y="2471000"/>
            <a:ext cx="22308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500">
                <a:latin typeface="Leckerli One"/>
                <a:ea typeface="Leckerli One"/>
                <a:cs typeface="Leckerli One"/>
                <a:sym typeface="Leckerli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8" name="Google Shape;248;p21"/>
          <p:cNvSpPr txBox="1"/>
          <p:nvPr>
            <p:ph idx="5" type="subTitle"/>
          </p:nvPr>
        </p:nvSpPr>
        <p:spPr>
          <a:xfrm>
            <a:off x="5977357" y="2767655"/>
            <a:ext cx="2230800" cy="1118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249" name="Google Shape;249;p21"/>
          <p:cNvSpPr txBox="1"/>
          <p:nvPr>
            <p:ph idx="6" type="subTitle"/>
          </p:nvPr>
        </p:nvSpPr>
        <p:spPr>
          <a:xfrm>
            <a:off x="5977362" y="2471000"/>
            <a:ext cx="22308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500">
                <a:latin typeface="Leckerli One"/>
                <a:ea typeface="Leckerli One"/>
                <a:cs typeface="Leckerli One"/>
                <a:sym typeface="Leckerli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3"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2"/>
          <p:cNvSpPr/>
          <p:nvPr/>
        </p:nvSpPr>
        <p:spPr>
          <a:xfrm rot="-8099937">
            <a:off x="7533033" y="-1087125"/>
            <a:ext cx="3493276" cy="2875008"/>
          </a:xfrm>
          <a:custGeom>
            <a:rect b="b" l="l" r="r" t="t"/>
            <a:pathLst>
              <a:path extrusionOk="0" h="29612" w="35982">
                <a:moveTo>
                  <a:pt x="26367" y="1"/>
                </a:moveTo>
                <a:cubicBezTo>
                  <a:pt x="24591" y="1"/>
                  <a:pt x="22821" y="616"/>
                  <a:pt x="21384" y="1656"/>
                </a:cubicBezTo>
                <a:lnTo>
                  <a:pt x="21206" y="1787"/>
                </a:lnTo>
                <a:cubicBezTo>
                  <a:pt x="20563" y="2287"/>
                  <a:pt x="20027" y="2811"/>
                  <a:pt x="19658" y="3502"/>
                </a:cubicBezTo>
                <a:cubicBezTo>
                  <a:pt x="19539" y="3728"/>
                  <a:pt x="18360" y="5788"/>
                  <a:pt x="18360" y="5788"/>
                </a:cubicBezTo>
                <a:cubicBezTo>
                  <a:pt x="16896" y="4168"/>
                  <a:pt x="14979" y="3073"/>
                  <a:pt x="12895" y="2466"/>
                </a:cubicBezTo>
                <a:cubicBezTo>
                  <a:pt x="11633" y="2085"/>
                  <a:pt x="10303" y="1898"/>
                  <a:pt x="8984" y="1898"/>
                </a:cubicBezTo>
                <a:cubicBezTo>
                  <a:pt x="8735" y="1898"/>
                  <a:pt x="8487" y="1905"/>
                  <a:pt x="8240" y="1918"/>
                </a:cubicBezTo>
                <a:cubicBezTo>
                  <a:pt x="7240" y="1954"/>
                  <a:pt x="6228" y="2109"/>
                  <a:pt x="5287" y="2466"/>
                </a:cubicBezTo>
                <a:cubicBezTo>
                  <a:pt x="3180" y="3264"/>
                  <a:pt x="1584" y="5133"/>
                  <a:pt x="810" y="7240"/>
                </a:cubicBezTo>
                <a:cubicBezTo>
                  <a:pt x="36" y="9336"/>
                  <a:pt x="1" y="11681"/>
                  <a:pt x="429" y="13896"/>
                </a:cubicBezTo>
                <a:cubicBezTo>
                  <a:pt x="632" y="14979"/>
                  <a:pt x="929" y="16063"/>
                  <a:pt x="1406" y="17063"/>
                </a:cubicBezTo>
                <a:cubicBezTo>
                  <a:pt x="2549" y="19504"/>
                  <a:pt x="4596" y="21397"/>
                  <a:pt x="6704" y="23064"/>
                </a:cubicBezTo>
                <a:cubicBezTo>
                  <a:pt x="9026" y="24897"/>
                  <a:pt x="11502" y="26540"/>
                  <a:pt x="14086" y="27969"/>
                </a:cubicBezTo>
                <a:cubicBezTo>
                  <a:pt x="14776" y="28362"/>
                  <a:pt x="15455" y="28767"/>
                  <a:pt x="16145" y="29076"/>
                </a:cubicBezTo>
                <a:cubicBezTo>
                  <a:pt x="16837" y="29394"/>
                  <a:pt x="17546" y="29611"/>
                  <a:pt x="18284" y="29611"/>
                </a:cubicBezTo>
                <a:cubicBezTo>
                  <a:pt x="18790" y="29611"/>
                  <a:pt x="19311" y="29509"/>
                  <a:pt x="19848" y="29267"/>
                </a:cubicBezTo>
                <a:cubicBezTo>
                  <a:pt x="23908" y="27457"/>
                  <a:pt x="27361" y="24373"/>
                  <a:pt x="29838" y="20670"/>
                </a:cubicBezTo>
                <a:cubicBezTo>
                  <a:pt x="32874" y="16110"/>
                  <a:pt x="35981" y="9121"/>
                  <a:pt x="33029" y="3835"/>
                </a:cubicBezTo>
                <a:cubicBezTo>
                  <a:pt x="31743" y="1525"/>
                  <a:pt x="29123" y="49"/>
                  <a:pt x="26468" y="1"/>
                </a:cubicBezTo>
                <a:cubicBezTo>
                  <a:pt x="26435" y="1"/>
                  <a:pt x="26401" y="1"/>
                  <a:pt x="26367" y="1"/>
                </a:cubicBezTo>
                <a:close/>
              </a:path>
            </a:pathLst>
          </a:custGeom>
          <a:solidFill>
            <a:srgbClr val="EB92CC">
              <a:alpha val="25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22"/>
          <p:cNvSpPr/>
          <p:nvPr/>
        </p:nvSpPr>
        <p:spPr>
          <a:xfrm rot="1327713">
            <a:off x="2358186" y="4480131"/>
            <a:ext cx="3493261" cy="2874976"/>
          </a:xfrm>
          <a:custGeom>
            <a:rect b="b" l="l" r="r" t="t"/>
            <a:pathLst>
              <a:path extrusionOk="0" h="29612" w="35982">
                <a:moveTo>
                  <a:pt x="26367" y="1"/>
                </a:moveTo>
                <a:cubicBezTo>
                  <a:pt x="24591" y="1"/>
                  <a:pt x="22821" y="616"/>
                  <a:pt x="21384" y="1656"/>
                </a:cubicBezTo>
                <a:lnTo>
                  <a:pt x="21206" y="1787"/>
                </a:lnTo>
                <a:cubicBezTo>
                  <a:pt x="20563" y="2287"/>
                  <a:pt x="20027" y="2811"/>
                  <a:pt x="19658" y="3502"/>
                </a:cubicBezTo>
                <a:cubicBezTo>
                  <a:pt x="19539" y="3728"/>
                  <a:pt x="18360" y="5788"/>
                  <a:pt x="18360" y="5788"/>
                </a:cubicBezTo>
                <a:cubicBezTo>
                  <a:pt x="16896" y="4168"/>
                  <a:pt x="14979" y="3073"/>
                  <a:pt x="12895" y="2466"/>
                </a:cubicBezTo>
                <a:cubicBezTo>
                  <a:pt x="11633" y="2085"/>
                  <a:pt x="10303" y="1898"/>
                  <a:pt x="8984" y="1898"/>
                </a:cubicBezTo>
                <a:cubicBezTo>
                  <a:pt x="8735" y="1898"/>
                  <a:pt x="8487" y="1905"/>
                  <a:pt x="8240" y="1918"/>
                </a:cubicBezTo>
                <a:cubicBezTo>
                  <a:pt x="7240" y="1954"/>
                  <a:pt x="6228" y="2109"/>
                  <a:pt x="5287" y="2466"/>
                </a:cubicBezTo>
                <a:cubicBezTo>
                  <a:pt x="3180" y="3264"/>
                  <a:pt x="1584" y="5133"/>
                  <a:pt x="810" y="7240"/>
                </a:cubicBezTo>
                <a:cubicBezTo>
                  <a:pt x="36" y="9336"/>
                  <a:pt x="1" y="11681"/>
                  <a:pt x="429" y="13896"/>
                </a:cubicBezTo>
                <a:cubicBezTo>
                  <a:pt x="632" y="14979"/>
                  <a:pt x="929" y="16063"/>
                  <a:pt x="1406" y="17063"/>
                </a:cubicBezTo>
                <a:cubicBezTo>
                  <a:pt x="2549" y="19504"/>
                  <a:pt x="4596" y="21397"/>
                  <a:pt x="6704" y="23064"/>
                </a:cubicBezTo>
                <a:cubicBezTo>
                  <a:pt x="9026" y="24897"/>
                  <a:pt x="11502" y="26540"/>
                  <a:pt x="14086" y="27969"/>
                </a:cubicBezTo>
                <a:cubicBezTo>
                  <a:pt x="14776" y="28362"/>
                  <a:pt x="15455" y="28767"/>
                  <a:pt x="16145" y="29076"/>
                </a:cubicBezTo>
                <a:cubicBezTo>
                  <a:pt x="16837" y="29394"/>
                  <a:pt x="17546" y="29611"/>
                  <a:pt x="18284" y="29611"/>
                </a:cubicBezTo>
                <a:cubicBezTo>
                  <a:pt x="18790" y="29611"/>
                  <a:pt x="19311" y="29509"/>
                  <a:pt x="19848" y="29267"/>
                </a:cubicBezTo>
                <a:cubicBezTo>
                  <a:pt x="23908" y="27457"/>
                  <a:pt x="27361" y="24373"/>
                  <a:pt x="29838" y="20670"/>
                </a:cubicBezTo>
                <a:cubicBezTo>
                  <a:pt x="32874" y="16110"/>
                  <a:pt x="35981" y="9121"/>
                  <a:pt x="33029" y="3835"/>
                </a:cubicBezTo>
                <a:cubicBezTo>
                  <a:pt x="31743" y="1525"/>
                  <a:pt x="29123" y="49"/>
                  <a:pt x="26468" y="1"/>
                </a:cubicBezTo>
                <a:cubicBezTo>
                  <a:pt x="26435" y="1"/>
                  <a:pt x="26401" y="1"/>
                  <a:pt x="26367" y="1"/>
                </a:cubicBezTo>
                <a:close/>
              </a:path>
            </a:pathLst>
          </a:custGeom>
          <a:solidFill>
            <a:srgbClr val="EB92CC">
              <a:alpha val="25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2"/>
          <p:cNvSpPr/>
          <p:nvPr/>
        </p:nvSpPr>
        <p:spPr>
          <a:xfrm rot="-9576574">
            <a:off x="-589435" y="-1391354"/>
            <a:ext cx="2888552" cy="2377322"/>
          </a:xfrm>
          <a:custGeom>
            <a:rect b="b" l="l" r="r" t="t"/>
            <a:pathLst>
              <a:path extrusionOk="0" h="29612" w="35982">
                <a:moveTo>
                  <a:pt x="26367" y="1"/>
                </a:moveTo>
                <a:cubicBezTo>
                  <a:pt x="24591" y="1"/>
                  <a:pt x="22821" y="616"/>
                  <a:pt x="21384" y="1656"/>
                </a:cubicBezTo>
                <a:lnTo>
                  <a:pt x="21206" y="1787"/>
                </a:lnTo>
                <a:cubicBezTo>
                  <a:pt x="20563" y="2287"/>
                  <a:pt x="20027" y="2811"/>
                  <a:pt x="19658" y="3502"/>
                </a:cubicBezTo>
                <a:cubicBezTo>
                  <a:pt x="19539" y="3728"/>
                  <a:pt x="18360" y="5788"/>
                  <a:pt x="18360" y="5788"/>
                </a:cubicBezTo>
                <a:cubicBezTo>
                  <a:pt x="16896" y="4168"/>
                  <a:pt x="14979" y="3073"/>
                  <a:pt x="12895" y="2466"/>
                </a:cubicBezTo>
                <a:cubicBezTo>
                  <a:pt x="11633" y="2085"/>
                  <a:pt x="10303" y="1898"/>
                  <a:pt x="8984" y="1898"/>
                </a:cubicBezTo>
                <a:cubicBezTo>
                  <a:pt x="8735" y="1898"/>
                  <a:pt x="8487" y="1905"/>
                  <a:pt x="8240" y="1918"/>
                </a:cubicBezTo>
                <a:cubicBezTo>
                  <a:pt x="7240" y="1954"/>
                  <a:pt x="6228" y="2109"/>
                  <a:pt x="5287" y="2466"/>
                </a:cubicBezTo>
                <a:cubicBezTo>
                  <a:pt x="3180" y="3264"/>
                  <a:pt x="1584" y="5133"/>
                  <a:pt x="810" y="7240"/>
                </a:cubicBezTo>
                <a:cubicBezTo>
                  <a:pt x="36" y="9336"/>
                  <a:pt x="1" y="11681"/>
                  <a:pt x="429" y="13896"/>
                </a:cubicBezTo>
                <a:cubicBezTo>
                  <a:pt x="632" y="14979"/>
                  <a:pt x="929" y="16063"/>
                  <a:pt x="1406" y="17063"/>
                </a:cubicBezTo>
                <a:cubicBezTo>
                  <a:pt x="2549" y="19504"/>
                  <a:pt x="4596" y="21397"/>
                  <a:pt x="6704" y="23064"/>
                </a:cubicBezTo>
                <a:cubicBezTo>
                  <a:pt x="9026" y="24897"/>
                  <a:pt x="11502" y="26540"/>
                  <a:pt x="14086" y="27969"/>
                </a:cubicBezTo>
                <a:cubicBezTo>
                  <a:pt x="14776" y="28362"/>
                  <a:pt x="15455" y="28767"/>
                  <a:pt x="16145" y="29076"/>
                </a:cubicBezTo>
                <a:cubicBezTo>
                  <a:pt x="16837" y="29394"/>
                  <a:pt x="17546" y="29611"/>
                  <a:pt x="18284" y="29611"/>
                </a:cubicBezTo>
                <a:cubicBezTo>
                  <a:pt x="18790" y="29611"/>
                  <a:pt x="19311" y="29509"/>
                  <a:pt x="19848" y="29267"/>
                </a:cubicBezTo>
                <a:cubicBezTo>
                  <a:pt x="23908" y="27457"/>
                  <a:pt x="27361" y="24373"/>
                  <a:pt x="29838" y="20670"/>
                </a:cubicBezTo>
                <a:cubicBezTo>
                  <a:pt x="32874" y="16110"/>
                  <a:pt x="35981" y="9121"/>
                  <a:pt x="33029" y="3835"/>
                </a:cubicBezTo>
                <a:cubicBezTo>
                  <a:pt x="31743" y="1525"/>
                  <a:pt x="29123" y="49"/>
                  <a:pt x="26468" y="1"/>
                </a:cubicBezTo>
                <a:cubicBezTo>
                  <a:pt x="26435" y="1"/>
                  <a:pt x="26401" y="1"/>
                  <a:pt x="26367" y="1"/>
                </a:cubicBezTo>
                <a:close/>
              </a:path>
            </a:pathLst>
          </a:custGeom>
          <a:solidFill>
            <a:srgbClr val="EB92CC">
              <a:alpha val="25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4" name="Google Shape;254;p22"/>
          <p:cNvGrpSpPr/>
          <p:nvPr/>
        </p:nvGrpSpPr>
        <p:grpSpPr>
          <a:xfrm flipH="1" rot="-210875">
            <a:off x="2374026" y="4571525"/>
            <a:ext cx="1303717" cy="1094544"/>
            <a:chOff x="72671" y="913234"/>
            <a:chExt cx="499507" cy="419364"/>
          </a:xfrm>
        </p:grpSpPr>
        <p:sp>
          <p:nvSpPr>
            <p:cNvPr id="255" name="Google Shape;255;p22"/>
            <p:cNvSpPr/>
            <p:nvPr/>
          </p:nvSpPr>
          <p:spPr>
            <a:xfrm flipH="1">
              <a:off x="72750" y="913553"/>
              <a:ext cx="499340" cy="410941"/>
            </a:xfrm>
            <a:custGeom>
              <a:rect b="b" l="l" r="r" t="t"/>
              <a:pathLst>
                <a:path extrusionOk="0" h="29612" w="35982">
                  <a:moveTo>
                    <a:pt x="26367" y="1"/>
                  </a:moveTo>
                  <a:cubicBezTo>
                    <a:pt x="24591" y="1"/>
                    <a:pt x="22821" y="616"/>
                    <a:pt x="21384" y="1656"/>
                  </a:cubicBezTo>
                  <a:lnTo>
                    <a:pt x="21206" y="1787"/>
                  </a:lnTo>
                  <a:cubicBezTo>
                    <a:pt x="20563" y="2287"/>
                    <a:pt x="20027" y="2811"/>
                    <a:pt x="19658" y="3502"/>
                  </a:cubicBezTo>
                  <a:cubicBezTo>
                    <a:pt x="19539" y="3728"/>
                    <a:pt x="18360" y="5788"/>
                    <a:pt x="18360" y="5788"/>
                  </a:cubicBezTo>
                  <a:cubicBezTo>
                    <a:pt x="16896" y="4168"/>
                    <a:pt x="14979" y="3073"/>
                    <a:pt x="12895" y="2466"/>
                  </a:cubicBezTo>
                  <a:cubicBezTo>
                    <a:pt x="11633" y="2085"/>
                    <a:pt x="10303" y="1898"/>
                    <a:pt x="8984" y="1898"/>
                  </a:cubicBezTo>
                  <a:cubicBezTo>
                    <a:pt x="8735" y="1898"/>
                    <a:pt x="8487" y="1905"/>
                    <a:pt x="8240" y="1918"/>
                  </a:cubicBezTo>
                  <a:cubicBezTo>
                    <a:pt x="7240" y="1954"/>
                    <a:pt x="6228" y="2109"/>
                    <a:pt x="5287" y="2466"/>
                  </a:cubicBezTo>
                  <a:cubicBezTo>
                    <a:pt x="3180" y="3264"/>
                    <a:pt x="1584" y="5133"/>
                    <a:pt x="810" y="7240"/>
                  </a:cubicBezTo>
                  <a:cubicBezTo>
                    <a:pt x="36" y="9336"/>
                    <a:pt x="1" y="11681"/>
                    <a:pt x="429" y="13896"/>
                  </a:cubicBezTo>
                  <a:cubicBezTo>
                    <a:pt x="632" y="14979"/>
                    <a:pt x="929" y="16063"/>
                    <a:pt x="1406" y="17063"/>
                  </a:cubicBezTo>
                  <a:cubicBezTo>
                    <a:pt x="2549" y="19504"/>
                    <a:pt x="4596" y="21397"/>
                    <a:pt x="6704" y="23064"/>
                  </a:cubicBezTo>
                  <a:cubicBezTo>
                    <a:pt x="9026" y="24897"/>
                    <a:pt x="11502" y="26540"/>
                    <a:pt x="14086" y="27969"/>
                  </a:cubicBezTo>
                  <a:cubicBezTo>
                    <a:pt x="14776" y="28362"/>
                    <a:pt x="15455" y="28767"/>
                    <a:pt x="16145" y="29076"/>
                  </a:cubicBezTo>
                  <a:cubicBezTo>
                    <a:pt x="16837" y="29394"/>
                    <a:pt x="17546" y="29611"/>
                    <a:pt x="18284" y="29611"/>
                  </a:cubicBezTo>
                  <a:cubicBezTo>
                    <a:pt x="18790" y="29611"/>
                    <a:pt x="19311" y="29509"/>
                    <a:pt x="19848" y="29267"/>
                  </a:cubicBezTo>
                  <a:cubicBezTo>
                    <a:pt x="23908" y="27457"/>
                    <a:pt x="27361" y="24373"/>
                    <a:pt x="29838" y="20670"/>
                  </a:cubicBezTo>
                  <a:cubicBezTo>
                    <a:pt x="32874" y="16110"/>
                    <a:pt x="35981" y="9121"/>
                    <a:pt x="33029" y="3835"/>
                  </a:cubicBezTo>
                  <a:cubicBezTo>
                    <a:pt x="31743" y="1525"/>
                    <a:pt x="29123" y="49"/>
                    <a:pt x="26468" y="1"/>
                  </a:cubicBezTo>
                  <a:cubicBezTo>
                    <a:pt x="26435" y="1"/>
                    <a:pt x="26401" y="1"/>
                    <a:pt x="26367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1143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56" name="Google Shape;256;p22"/>
            <p:cNvGrpSpPr/>
            <p:nvPr/>
          </p:nvGrpSpPr>
          <p:grpSpPr>
            <a:xfrm flipH="1">
              <a:off x="72671" y="913234"/>
              <a:ext cx="499507" cy="419364"/>
              <a:chOff x="1465050" y="1870600"/>
              <a:chExt cx="899850" cy="755475"/>
            </a:xfrm>
          </p:grpSpPr>
          <p:sp>
            <p:nvSpPr>
              <p:cNvPr id="257" name="Google Shape;257;p22"/>
              <p:cNvSpPr/>
              <p:nvPr/>
            </p:nvSpPr>
            <p:spPr>
              <a:xfrm>
                <a:off x="1465050" y="1871175"/>
                <a:ext cx="899550" cy="740300"/>
              </a:xfrm>
              <a:custGeom>
                <a:rect b="b" l="l" r="r" t="t"/>
                <a:pathLst>
                  <a:path extrusionOk="0" h="29612" w="35982">
                    <a:moveTo>
                      <a:pt x="26367" y="1"/>
                    </a:moveTo>
                    <a:cubicBezTo>
                      <a:pt x="24591" y="1"/>
                      <a:pt x="22821" y="616"/>
                      <a:pt x="21384" y="1656"/>
                    </a:cubicBezTo>
                    <a:lnTo>
                      <a:pt x="21206" y="1787"/>
                    </a:lnTo>
                    <a:cubicBezTo>
                      <a:pt x="20563" y="2287"/>
                      <a:pt x="20027" y="2811"/>
                      <a:pt x="19658" y="3502"/>
                    </a:cubicBezTo>
                    <a:cubicBezTo>
                      <a:pt x="19539" y="3728"/>
                      <a:pt x="18360" y="5788"/>
                      <a:pt x="18360" y="5788"/>
                    </a:cubicBezTo>
                    <a:cubicBezTo>
                      <a:pt x="16896" y="4168"/>
                      <a:pt x="14979" y="3073"/>
                      <a:pt x="12895" y="2466"/>
                    </a:cubicBezTo>
                    <a:cubicBezTo>
                      <a:pt x="11633" y="2085"/>
                      <a:pt x="10303" y="1898"/>
                      <a:pt x="8984" y="1898"/>
                    </a:cubicBezTo>
                    <a:cubicBezTo>
                      <a:pt x="8735" y="1898"/>
                      <a:pt x="8487" y="1905"/>
                      <a:pt x="8240" y="1918"/>
                    </a:cubicBezTo>
                    <a:cubicBezTo>
                      <a:pt x="7240" y="1954"/>
                      <a:pt x="6228" y="2109"/>
                      <a:pt x="5287" y="2466"/>
                    </a:cubicBezTo>
                    <a:cubicBezTo>
                      <a:pt x="3180" y="3264"/>
                      <a:pt x="1584" y="5133"/>
                      <a:pt x="810" y="7240"/>
                    </a:cubicBezTo>
                    <a:cubicBezTo>
                      <a:pt x="36" y="9336"/>
                      <a:pt x="1" y="11681"/>
                      <a:pt x="429" y="13896"/>
                    </a:cubicBezTo>
                    <a:cubicBezTo>
                      <a:pt x="632" y="14979"/>
                      <a:pt x="929" y="16063"/>
                      <a:pt x="1406" y="17063"/>
                    </a:cubicBezTo>
                    <a:cubicBezTo>
                      <a:pt x="2549" y="19504"/>
                      <a:pt x="4596" y="21397"/>
                      <a:pt x="6704" y="23064"/>
                    </a:cubicBezTo>
                    <a:cubicBezTo>
                      <a:pt x="9026" y="24897"/>
                      <a:pt x="11502" y="26540"/>
                      <a:pt x="14086" y="27969"/>
                    </a:cubicBezTo>
                    <a:cubicBezTo>
                      <a:pt x="14776" y="28362"/>
                      <a:pt x="15455" y="28767"/>
                      <a:pt x="16145" y="29076"/>
                    </a:cubicBezTo>
                    <a:cubicBezTo>
                      <a:pt x="16837" y="29394"/>
                      <a:pt x="17546" y="29611"/>
                      <a:pt x="18284" y="29611"/>
                    </a:cubicBezTo>
                    <a:cubicBezTo>
                      <a:pt x="18790" y="29611"/>
                      <a:pt x="19311" y="29509"/>
                      <a:pt x="19848" y="29267"/>
                    </a:cubicBezTo>
                    <a:cubicBezTo>
                      <a:pt x="23908" y="27457"/>
                      <a:pt x="27361" y="24373"/>
                      <a:pt x="29838" y="20670"/>
                    </a:cubicBezTo>
                    <a:cubicBezTo>
                      <a:pt x="32874" y="16110"/>
                      <a:pt x="35981" y="9121"/>
                      <a:pt x="33029" y="3835"/>
                    </a:cubicBezTo>
                    <a:cubicBezTo>
                      <a:pt x="31743" y="1525"/>
                      <a:pt x="29123" y="49"/>
                      <a:pt x="26468" y="1"/>
                    </a:cubicBezTo>
                    <a:cubicBezTo>
                      <a:pt x="26435" y="1"/>
                      <a:pt x="26401" y="1"/>
                      <a:pt x="263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22"/>
              <p:cNvSpPr/>
              <p:nvPr/>
            </p:nvSpPr>
            <p:spPr>
              <a:xfrm>
                <a:off x="1465050" y="1870600"/>
                <a:ext cx="899850" cy="755475"/>
              </a:xfrm>
              <a:custGeom>
                <a:rect b="b" l="l" r="r" t="t"/>
                <a:pathLst>
                  <a:path extrusionOk="0" fill="none" h="30219" w="35994">
                    <a:moveTo>
                      <a:pt x="12895" y="2477"/>
                    </a:moveTo>
                    <a:cubicBezTo>
                      <a:pt x="11395" y="2024"/>
                      <a:pt x="9799" y="1846"/>
                      <a:pt x="8240" y="1917"/>
                    </a:cubicBezTo>
                    <a:cubicBezTo>
                      <a:pt x="7228" y="1965"/>
                      <a:pt x="6228" y="2120"/>
                      <a:pt x="5287" y="2477"/>
                    </a:cubicBezTo>
                    <a:cubicBezTo>
                      <a:pt x="3191" y="3275"/>
                      <a:pt x="1596" y="5156"/>
                      <a:pt x="810" y="7251"/>
                    </a:cubicBezTo>
                    <a:cubicBezTo>
                      <a:pt x="36" y="9359"/>
                      <a:pt x="1" y="11704"/>
                      <a:pt x="417" y="13907"/>
                    </a:cubicBezTo>
                    <a:cubicBezTo>
                      <a:pt x="632" y="14990"/>
                      <a:pt x="929" y="16062"/>
                      <a:pt x="1406" y="17074"/>
                    </a:cubicBezTo>
                    <a:cubicBezTo>
                      <a:pt x="2549" y="19515"/>
                      <a:pt x="4584" y="21408"/>
                      <a:pt x="6704" y="23075"/>
                    </a:cubicBezTo>
                    <a:cubicBezTo>
                      <a:pt x="9026" y="24896"/>
                      <a:pt x="11490" y="26551"/>
                      <a:pt x="14086" y="27980"/>
                    </a:cubicBezTo>
                    <a:cubicBezTo>
                      <a:pt x="15967" y="29028"/>
                      <a:pt x="17753" y="30218"/>
                      <a:pt x="19848" y="29278"/>
                    </a:cubicBezTo>
                    <a:cubicBezTo>
                      <a:pt x="23908" y="27456"/>
                      <a:pt x="27361" y="24384"/>
                      <a:pt x="29826" y="20670"/>
                    </a:cubicBezTo>
                    <a:cubicBezTo>
                      <a:pt x="32862" y="16133"/>
                      <a:pt x="35993" y="9121"/>
                      <a:pt x="33040" y="3858"/>
                    </a:cubicBezTo>
                    <a:cubicBezTo>
                      <a:pt x="31755" y="1548"/>
                      <a:pt x="29135" y="72"/>
                      <a:pt x="26480" y="36"/>
                    </a:cubicBezTo>
                    <a:cubicBezTo>
                      <a:pt x="24670" y="0"/>
                      <a:pt x="22861" y="631"/>
                      <a:pt x="21396" y="1679"/>
                    </a:cubicBezTo>
                    <a:cubicBezTo>
                      <a:pt x="20682" y="2203"/>
                      <a:pt x="20086" y="2751"/>
                      <a:pt x="19670" y="3513"/>
                    </a:cubicBezTo>
                    <a:cubicBezTo>
                      <a:pt x="19551" y="3739"/>
                      <a:pt x="18372" y="5787"/>
                      <a:pt x="18372" y="5787"/>
                    </a:cubicBezTo>
                    <a:cubicBezTo>
                      <a:pt x="16896" y="4191"/>
                      <a:pt x="14979" y="3084"/>
                      <a:pt x="12895" y="2477"/>
                    </a:cubicBezTo>
                    <a:close/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59" name="Google Shape;259;p22"/>
          <p:cNvGrpSpPr/>
          <p:nvPr/>
        </p:nvGrpSpPr>
        <p:grpSpPr>
          <a:xfrm flipH="1">
            <a:off x="7963051" y="4285534"/>
            <a:ext cx="702859" cy="646096"/>
            <a:chOff x="914546" y="312873"/>
            <a:chExt cx="572688" cy="526394"/>
          </a:xfrm>
        </p:grpSpPr>
        <p:grpSp>
          <p:nvGrpSpPr>
            <p:cNvPr id="260" name="Google Shape;260;p22"/>
            <p:cNvGrpSpPr/>
            <p:nvPr/>
          </p:nvGrpSpPr>
          <p:grpSpPr>
            <a:xfrm>
              <a:off x="914546" y="312873"/>
              <a:ext cx="572688" cy="526394"/>
              <a:chOff x="3513525" y="2055475"/>
              <a:chExt cx="1347500" cy="1238575"/>
            </a:xfrm>
          </p:grpSpPr>
          <p:sp>
            <p:nvSpPr>
              <p:cNvPr id="261" name="Google Shape;261;p22"/>
              <p:cNvSpPr/>
              <p:nvPr/>
            </p:nvSpPr>
            <p:spPr>
              <a:xfrm>
                <a:off x="3775150" y="2055475"/>
                <a:ext cx="588200" cy="587700"/>
              </a:xfrm>
              <a:custGeom>
                <a:rect b="b" l="l" r="r" t="t"/>
                <a:pathLst>
                  <a:path extrusionOk="0" h="23508" w="23528">
                    <a:moveTo>
                      <a:pt x="12290" y="0"/>
                    </a:moveTo>
                    <a:cubicBezTo>
                      <a:pt x="11565" y="0"/>
                      <a:pt x="10838" y="67"/>
                      <a:pt x="10121" y="213"/>
                    </a:cubicBezTo>
                    <a:cubicBezTo>
                      <a:pt x="6371" y="940"/>
                      <a:pt x="2751" y="2738"/>
                      <a:pt x="1406" y="6476"/>
                    </a:cubicBezTo>
                    <a:cubicBezTo>
                      <a:pt x="1" y="10417"/>
                      <a:pt x="1906" y="12870"/>
                      <a:pt x="4668" y="15346"/>
                    </a:cubicBezTo>
                    <a:cubicBezTo>
                      <a:pt x="6145" y="16668"/>
                      <a:pt x="7621" y="17501"/>
                      <a:pt x="8895" y="18859"/>
                    </a:cubicBezTo>
                    <a:cubicBezTo>
                      <a:pt x="9955" y="19990"/>
                      <a:pt x="10800" y="21026"/>
                      <a:pt x="11967" y="22014"/>
                    </a:cubicBezTo>
                    <a:cubicBezTo>
                      <a:pt x="11967" y="22026"/>
                      <a:pt x="11979" y="22026"/>
                      <a:pt x="11979" y="22026"/>
                    </a:cubicBezTo>
                    <a:cubicBezTo>
                      <a:pt x="13618" y="23049"/>
                      <a:pt x="15054" y="23507"/>
                      <a:pt x="16311" y="23507"/>
                    </a:cubicBezTo>
                    <a:cubicBezTo>
                      <a:pt x="19354" y="23507"/>
                      <a:pt x="21343" y="20818"/>
                      <a:pt x="22599" y="16942"/>
                    </a:cubicBezTo>
                    <a:cubicBezTo>
                      <a:pt x="23373" y="14572"/>
                      <a:pt x="23528" y="12286"/>
                      <a:pt x="23480" y="9953"/>
                    </a:cubicBezTo>
                    <a:cubicBezTo>
                      <a:pt x="23361" y="6536"/>
                      <a:pt x="22456" y="3762"/>
                      <a:pt x="19658" y="1761"/>
                    </a:cubicBezTo>
                    <a:cubicBezTo>
                      <a:pt x="18491" y="904"/>
                      <a:pt x="17098" y="833"/>
                      <a:pt x="15729" y="475"/>
                    </a:cubicBezTo>
                    <a:cubicBezTo>
                      <a:pt x="14620" y="174"/>
                      <a:pt x="13457" y="0"/>
                      <a:pt x="1229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22"/>
              <p:cNvSpPr/>
              <p:nvPr/>
            </p:nvSpPr>
            <p:spPr>
              <a:xfrm>
                <a:off x="3513525" y="2376550"/>
                <a:ext cx="692675" cy="539475"/>
              </a:xfrm>
              <a:custGeom>
                <a:rect b="b" l="l" r="r" t="t"/>
                <a:pathLst>
                  <a:path extrusionOk="0" h="21579" w="27707">
                    <a:moveTo>
                      <a:pt x="8489" y="0"/>
                    </a:moveTo>
                    <a:cubicBezTo>
                      <a:pt x="7205" y="0"/>
                      <a:pt x="5955" y="253"/>
                      <a:pt x="4811" y="872"/>
                    </a:cubicBezTo>
                    <a:cubicBezTo>
                      <a:pt x="3525" y="1563"/>
                      <a:pt x="2548" y="2622"/>
                      <a:pt x="1834" y="3873"/>
                    </a:cubicBezTo>
                    <a:cubicBezTo>
                      <a:pt x="881" y="5527"/>
                      <a:pt x="405" y="7504"/>
                      <a:pt x="262" y="9409"/>
                    </a:cubicBezTo>
                    <a:cubicBezTo>
                      <a:pt x="0" y="13255"/>
                      <a:pt x="1084" y="17446"/>
                      <a:pt x="4132" y="19779"/>
                    </a:cubicBezTo>
                    <a:cubicBezTo>
                      <a:pt x="5837" y="21093"/>
                      <a:pt x="7505" y="21579"/>
                      <a:pt x="9156" y="21579"/>
                    </a:cubicBezTo>
                    <a:cubicBezTo>
                      <a:pt x="10618" y="21579"/>
                      <a:pt x="12066" y="21198"/>
                      <a:pt x="13514" y="20672"/>
                    </a:cubicBezTo>
                    <a:cubicBezTo>
                      <a:pt x="15169" y="20077"/>
                      <a:pt x="16812" y="19291"/>
                      <a:pt x="18503" y="18672"/>
                    </a:cubicBezTo>
                    <a:cubicBezTo>
                      <a:pt x="19908" y="18136"/>
                      <a:pt x="21336" y="17600"/>
                      <a:pt x="22563" y="16731"/>
                    </a:cubicBezTo>
                    <a:lnTo>
                      <a:pt x="22575" y="16719"/>
                    </a:lnTo>
                    <a:cubicBezTo>
                      <a:pt x="27706" y="13088"/>
                      <a:pt x="25718" y="7992"/>
                      <a:pt x="21134" y="4980"/>
                    </a:cubicBezTo>
                    <a:cubicBezTo>
                      <a:pt x="19134" y="3670"/>
                      <a:pt x="17050" y="2539"/>
                      <a:pt x="14883" y="1587"/>
                    </a:cubicBezTo>
                    <a:cubicBezTo>
                      <a:pt x="12879" y="707"/>
                      <a:pt x="10636" y="0"/>
                      <a:pt x="848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" name="Google Shape;263;p22"/>
              <p:cNvSpPr/>
              <p:nvPr/>
            </p:nvSpPr>
            <p:spPr>
              <a:xfrm>
                <a:off x="3754925" y="2729225"/>
                <a:ext cx="532525" cy="564825"/>
              </a:xfrm>
              <a:custGeom>
                <a:rect b="b" l="l" r="r" t="t"/>
                <a:pathLst>
                  <a:path extrusionOk="0" h="22593" w="21301">
                    <a:moveTo>
                      <a:pt x="14527" y="1"/>
                    </a:moveTo>
                    <a:cubicBezTo>
                      <a:pt x="12818" y="1"/>
                      <a:pt x="10910" y="810"/>
                      <a:pt x="8847" y="2184"/>
                    </a:cubicBezTo>
                    <a:cubicBezTo>
                      <a:pt x="6787" y="3565"/>
                      <a:pt x="5418" y="4898"/>
                      <a:pt x="3810" y="6387"/>
                    </a:cubicBezTo>
                    <a:cubicBezTo>
                      <a:pt x="1441" y="8613"/>
                      <a:pt x="0" y="10637"/>
                      <a:pt x="298" y="13947"/>
                    </a:cubicBezTo>
                    <a:cubicBezTo>
                      <a:pt x="429" y="15340"/>
                      <a:pt x="1072" y="16793"/>
                      <a:pt x="1953" y="17971"/>
                    </a:cubicBezTo>
                    <a:cubicBezTo>
                      <a:pt x="3108" y="19531"/>
                      <a:pt x="4763" y="20793"/>
                      <a:pt x="6561" y="21555"/>
                    </a:cubicBezTo>
                    <a:cubicBezTo>
                      <a:pt x="8183" y="22246"/>
                      <a:pt x="9957" y="22592"/>
                      <a:pt x="11700" y="22592"/>
                    </a:cubicBezTo>
                    <a:cubicBezTo>
                      <a:pt x="13834" y="22592"/>
                      <a:pt x="15923" y="22073"/>
                      <a:pt x="17634" y="21031"/>
                    </a:cubicBezTo>
                    <a:cubicBezTo>
                      <a:pt x="20908" y="19043"/>
                      <a:pt x="21253" y="16745"/>
                      <a:pt x="21277" y="13518"/>
                    </a:cubicBezTo>
                    <a:cubicBezTo>
                      <a:pt x="21301" y="11804"/>
                      <a:pt x="20824" y="10637"/>
                      <a:pt x="20765" y="8982"/>
                    </a:cubicBezTo>
                    <a:cubicBezTo>
                      <a:pt x="20705" y="7601"/>
                      <a:pt x="20515" y="6137"/>
                      <a:pt x="20146" y="4767"/>
                    </a:cubicBezTo>
                    <a:cubicBezTo>
                      <a:pt x="20146" y="4755"/>
                      <a:pt x="20134" y="4744"/>
                      <a:pt x="20134" y="4744"/>
                    </a:cubicBezTo>
                    <a:cubicBezTo>
                      <a:pt x="18674" y="1397"/>
                      <a:pt x="16772" y="1"/>
                      <a:pt x="14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" name="Google Shape;264;p22"/>
              <p:cNvSpPr/>
              <p:nvPr/>
            </p:nvSpPr>
            <p:spPr>
              <a:xfrm>
                <a:off x="4151100" y="2665125"/>
                <a:ext cx="641475" cy="529875"/>
              </a:xfrm>
              <a:custGeom>
                <a:rect b="b" l="l" r="r" t="t"/>
                <a:pathLst>
                  <a:path extrusionOk="0" h="21195" w="25659">
                    <a:moveTo>
                      <a:pt x="7297" y="0"/>
                    </a:moveTo>
                    <a:cubicBezTo>
                      <a:pt x="7049" y="0"/>
                      <a:pt x="6800" y="7"/>
                      <a:pt x="6549" y="21"/>
                    </a:cubicBezTo>
                    <a:lnTo>
                      <a:pt x="6525" y="21"/>
                    </a:lnTo>
                    <a:cubicBezTo>
                      <a:pt x="96" y="1724"/>
                      <a:pt x="1" y="5843"/>
                      <a:pt x="2834" y="11129"/>
                    </a:cubicBezTo>
                    <a:cubicBezTo>
                      <a:pt x="4049" y="13404"/>
                      <a:pt x="5620" y="15309"/>
                      <a:pt x="7525" y="17190"/>
                    </a:cubicBezTo>
                    <a:cubicBezTo>
                      <a:pt x="9931" y="19544"/>
                      <a:pt x="12962" y="21195"/>
                      <a:pt x="16240" y="21195"/>
                    </a:cubicBezTo>
                    <a:cubicBezTo>
                      <a:pt x="16774" y="21195"/>
                      <a:pt x="17314" y="21151"/>
                      <a:pt x="17860" y="21059"/>
                    </a:cubicBezTo>
                    <a:cubicBezTo>
                      <a:pt x="19503" y="20773"/>
                      <a:pt x="20706" y="19869"/>
                      <a:pt x="21670" y="18952"/>
                    </a:cubicBezTo>
                    <a:cubicBezTo>
                      <a:pt x="22944" y="17761"/>
                      <a:pt x="23539" y="16844"/>
                      <a:pt x="24111" y="15297"/>
                    </a:cubicBezTo>
                    <a:cubicBezTo>
                      <a:pt x="25278" y="12189"/>
                      <a:pt x="25659" y="8986"/>
                      <a:pt x="24051" y="5903"/>
                    </a:cubicBezTo>
                    <a:cubicBezTo>
                      <a:pt x="22361" y="2640"/>
                      <a:pt x="19527" y="1676"/>
                      <a:pt x="16134" y="1104"/>
                    </a:cubicBezTo>
                    <a:cubicBezTo>
                      <a:pt x="14324" y="795"/>
                      <a:pt x="12669" y="700"/>
                      <a:pt x="10919" y="378"/>
                    </a:cubicBezTo>
                    <a:cubicBezTo>
                      <a:pt x="9701" y="160"/>
                      <a:pt x="8517" y="0"/>
                      <a:pt x="72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22"/>
              <p:cNvSpPr/>
              <p:nvPr/>
            </p:nvSpPr>
            <p:spPr>
              <a:xfrm>
                <a:off x="4200200" y="2209500"/>
                <a:ext cx="660825" cy="549125"/>
              </a:xfrm>
              <a:custGeom>
                <a:rect b="b" l="l" r="r" t="t"/>
                <a:pathLst>
                  <a:path extrusionOk="0" h="21965" w="26433">
                    <a:moveTo>
                      <a:pt x="14735" y="1"/>
                    </a:moveTo>
                    <a:cubicBezTo>
                      <a:pt x="10886" y="1"/>
                      <a:pt x="8739" y="2125"/>
                      <a:pt x="6942" y="4780"/>
                    </a:cubicBezTo>
                    <a:cubicBezTo>
                      <a:pt x="5954" y="6221"/>
                      <a:pt x="5097" y="7828"/>
                      <a:pt x="4097" y="9328"/>
                    </a:cubicBezTo>
                    <a:cubicBezTo>
                      <a:pt x="3275" y="10578"/>
                      <a:pt x="2430" y="11864"/>
                      <a:pt x="1954" y="13281"/>
                    </a:cubicBezTo>
                    <a:cubicBezTo>
                      <a:pt x="1942" y="13281"/>
                      <a:pt x="1942" y="13293"/>
                      <a:pt x="1942" y="13293"/>
                    </a:cubicBezTo>
                    <a:cubicBezTo>
                      <a:pt x="0" y="19004"/>
                      <a:pt x="4162" y="21965"/>
                      <a:pt x="9339" y="21965"/>
                    </a:cubicBezTo>
                    <a:cubicBezTo>
                      <a:pt x="9559" y="21965"/>
                      <a:pt x="9780" y="21959"/>
                      <a:pt x="10002" y="21949"/>
                    </a:cubicBezTo>
                    <a:cubicBezTo>
                      <a:pt x="12372" y="21854"/>
                      <a:pt x="14741" y="21544"/>
                      <a:pt x="17063" y="21044"/>
                    </a:cubicBezTo>
                    <a:cubicBezTo>
                      <a:pt x="20468" y="20306"/>
                      <a:pt x="24111" y="18841"/>
                      <a:pt x="25635" y="15698"/>
                    </a:cubicBezTo>
                    <a:cubicBezTo>
                      <a:pt x="26254" y="14388"/>
                      <a:pt x="26433" y="12948"/>
                      <a:pt x="26266" y="11519"/>
                    </a:cubicBezTo>
                    <a:cubicBezTo>
                      <a:pt x="26064" y="9626"/>
                      <a:pt x="25302" y="7745"/>
                      <a:pt x="24278" y="6113"/>
                    </a:cubicBezTo>
                    <a:cubicBezTo>
                      <a:pt x="22242" y="2863"/>
                      <a:pt x="18884" y="101"/>
                      <a:pt x="15051" y="6"/>
                    </a:cubicBezTo>
                    <a:cubicBezTo>
                      <a:pt x="14944" y="2"/>
                      <a:pt x="14839" y="1"/>
                      <a:pt x="147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22"/>
              <p:cNvSpPr/>
              <p:nvPr/>
            </p:nvSpPr>
            <p:spPr>
              <a:xfrm>
                <a:off x="3985600" y="2525450"/>
                <a:ext cx="410800" cy="358225"/>
              </a:xfrm>
              <a:custGeom>
                <a:rect b="b" l="l" r="r" t="t"/>
                <a:pathLst>
                  <a:path extrusionOk="0" h="14329" w="16432">
                    <a:moveTo>
                      <a:pt x="8128" y="0"/>
                    </a:moveTo>
                    <a:cubicBezTo>
                      <a:pt x="6044" y="0"/>
                      <a:pt x="3959" y="766"/>
                      <a:pt x="2584" y="2322"/>
                    </a:cubicBezTo>
                    <a:cubicBezTo>
                      <a:pt x="941" y="4215"/>
                      <a:pt x="1" y="7751"/>
                      <a:pt x="941" y="10120"/>
                    </a:cubicBezTo>
                    <a:cubicBezTo>
                      <a:pt x="1918" y="12597"/>
                      <a:pt x="4739" y="13823"/>
                      <a:pt x="7383" y="14216"/>
                    </a:cubicBezTo>
                    <a:cubicBezTo>
                      <a:pt x="7894" y="14291"/>
                      <a:pt x="8408" y="14329"/>
                      <a:pt x="8918" y="14329"/>
                    </a:cubicBezTo>
                    <a:cubicBezTo>
                      <a:pt x="12159" y="14329"/>
                      <a:pt x="15202" y="12786"/>
                      <a:pt x="15943" y="9216"/>
                    </a:cubicBezTo>
                    <a:cubicBezTo>
                      <a:pt x="16431" y="6834"/>
                      <a:pt x="15384" y="4346"/>
                      <a:pt x="13848" y="2477"/>
                    </a:cubicBezTo>
                    <a:cubicBezTo>
                      <a:pt x="12480" y="835"/>
                      <a:pt x="10304" y="0"/>
                      <a:pt x="81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762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7" name="Google Shape;267;p22"/>
            <p:cNvGrpSpPr/>
            <p:nvPr/>
          </p:nvGrpSpPr>
          <p:grpSpPr>
            <a:xfrm>
              <a:off x="914546" y="312873"/>
              <a:ext cx="572688" cy="526394"/>
              <a:chOff x="3513525" y="2055475"/>
              <a:chExt cx="1347500" cy="1238575"/>
            </a:xfrm>
          </p:grpSpPr>
          <p:sp>
            <p:nvSpPr>
              <p:cNvPr id="268" name="Google Shape;268;p22"/>
              <p:cNvSpPr/>
              <p:nvPr/>
            </p:nvSpPr>
            <p:spPr>
              <a:xfrm>
                <a:off x="3775150" y="2055475"/>
                <a:ext cx="588200" cy="587700"/>
              </a:xfrm>
              <a:custGeom>
                <a:rect b="b" l="l" r="r" t="t"/>
                <a:pathLst>
                  <a:path extrusionOk="0" h="23508" w="23528">
                    <a:moveTo>
                      <a:pt x="12290" y="0"/>
                    </a:moveTo>
                    <a:cubicBezTo>
                      <a:pt x="11565" y="0"/>
                      <a:pt x="10838" y="67"/>
                      <a:pt x="10121" y="213"/>
                    </a:cubicBezTo>
                    <a:cubicBezTo>
                      <a:pt x="6371" y="940"/>
                      <a:pt x="2751" y="2738"/>
                      <a:pt x="1406" y="6476"/>
                    </a:cubicBezTo>
                    <a:cubicBezTo>
                      <a:pt x="1" y="10417"/>
                      <a:pt x="1906" y="12870"/>
                      <a:pt x="4668" y="15346"/>
                    </a:cubicBezTo>
                    <a:cubicBezTo>
                      <a:pt x="6145" y="16668"/>
                      <a:pt x="7621" y="17501"/>
                      <a:pt x="8895" y="18859"/>
                    </a:cubicBezTo>
                    <a:cubicBezTo>
                      <a:pt x="9955" y="19990"/>
                      <a:pt x="10800" y="21026"/>
                      <a:pt x="11967" y="22014"/>
                    </a:cubicBezTo>
                    <a:cubicBezTo>
                      <a:pt x="11967" y="22026"/>
                      <a:pt x="11979" y="22026"/>
                      <a:pt x="11979" y="22026"/>
                    </a:cubicBezTo>
                    <a:cubicBezTo>
                      <a:pt x="13618" y="23049"/>
                      <a:pt x="15054" y="23507"/>
                      <a:pt x="16311" y="23507"/>
                    </a:cubicBezTo>
                    <a:cubicBezTo>
                      <a:pt x="19354" y="23507"/>
                      <a:pt x="21343" y="20818"/>
                      <a:pt x="22599" y="16942"/>
                    </a:cubicBezTo>
                    <a:cubicBezTo>
                      <a:pt x="23373" y="14572"/>
                      <a:pt x="23528" y="12286"/>
                      <a:pt x="23480" y="9953"/>
                    </a:cubicBezTo>
                    <a:cubicBezTo>
                      <a:pt x="23361" y="6536"/>
                      <a:pt x="22456" y="3762"/>
                      <a:pt x="19658" y="1761"/>
                    </a:cubicBezTo>
                    <a:cubicBezTo>
                      <a:pt x="18491" y="904"/>
                      <a:pt x="17098" y="833"/>
                      <a:pt x="15729" y="475"/>
                    </a:cubicBezTo>
                    <a:cubicBezTo>
                      <a:pt x="14620" y="174"/>
                      <a:pt x="13457" y="0"/>
                      <a:pt x="122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" name="Google Shape;269;p22"/>
              <p:cNvSpPr/>
              <p:nvPr/>
            </p:nvSpPr>
            <p:spPr>
              <a:xfrm>
                <a:off x="4023100" y="2252200"/>
                <a:ext cx="176550" cy="310775"/>
              </a:xfrm>
              <a:custGeom>
                <a:rect b="b" l="l" r="r" t="t"/>
                <a:pathLst>
                  <a:path extrusionOk="0" fill="none" h="12431" w="7062">
                    <a:moveTo>
                      <a:pt x="1" y="2108"/>
                    </a:moveTo>
                    <a:cubicBezTo>
                      <a:pt x="3204" y="5156"/>
                      <a:pt x="5216" y="8263"/>
                      <a:pt x="6704" y="12430"/>
                    </a:cubicBezTo>
                    <a:cubicBezTo>
                      <a:pt x="7061" y="8251"/>
                      <a:pt x="6311" y="4167"/>
                      <a:pt x="6299" y="0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" name="Google Shape;270;p22"/>
              <p:cNvSpPr/>
              <p:nvPr/>
            </p:nvSpPr>
            <p:spPr>
              <a:xfrm>
                <a:off x="3513525" y="2376550"/>
                <a:ext cx="692675" cy="539475"/>
              </a:xfrm>
              <a:custGeom>
                <a:rect b="b" l="l" r="r" t="t"/>
                <a:pathLst>
                  <a:path extrusionOk="0" h="21579" w="27707">
                    <a:moveTo>
                      <a:pt x="8489" y="0"/>
                    </a:moveTo>
                    <a:cubicBezTo>
                      <a:pt x="7205" y="0"/>
                      <a:pt x="5955" y="253"/>
                      <a:pt x="4811" y="872"/>
                    </a:cubicBezTo>
                    <a:cubicBezTo>
                      <a:pt x="3525" y="1563"/>
                      <a:pt x="2548" y="2622"/>
                      <a:pt x="1834" y="3873"/>
                    </a:cubicBezTo>
                    <a:cubicBezTo>
                      <a:pt x="881" y="5527"/>
                      <a:pt x="405" y="7504"/>
                      <a:pt x="262" y="9409"/>
                    </a:cubicBezTo>
                    <a:cubicBezTo>
                      <a:pt x="0" y="13255"/>
                      <a:pt x="1084" y="17446"/>
                      <a:pt x="4132" y="19779"/>
                    </a:cubicBezTo>
                    <a:cubicBezTo>
                      <a:pt x="5837" y="21093"/>
                      <a:pt x="7505" y="21579"/>
                      <a:pt x="9156" y="21579"/>
                    </a:cubicBezTo>
                    <a:cubicBezTo>
                      <a:pt x="10618" y="21579"/>
                      <a:pt x="12066" y="21198"/>
                      <a:pt x="13514" y="20672"/>
                    </a:cubicBezTo>
                    <a:cubicBezTo>
                      <a:pt x="15169" y="20077"/>
                      <a:pt x="16812" y="19291"/>
                      <a:pt x="18503" y="18672"/>
                    </a:cubicBezTo>
                    <a:cubicBezTo>
                      <a:pt x="19908" y="18136"/>
                      <a:pt x="21336" y="17600"/>
                      <a:pt x="22563" y="16731"/>
                    </a:cubicBezTo>
                    <a:lnTo>
                      <a:pt x="22575" y="16719"/>
                    </a:lnTo>
                    <a:cubicBezTo>
                      <a:pt x="27706" y="13088"/>
                      <a:pt x="25718" y="7992"/>
                      <a:pt x="21134" y="4980"/>
                    </a:cubicBezTo>
                    <a:cubicBezTo>
                      <a:pt x="19134" y="3670"/>
                      <a:pt x="17050" y="2539"/>
                      <a:pt x="14883" y="1587"/>
                    </a:cubicBezTo>
                    <a:cubicBezTo>
                      <a:pt x="12879" y="707"/>
                      <a:pt x="10636" y="0"/>
                      <a:pt x="84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" name="Google Shape;271;p22"/>
              <p:cNvSpPr/>
              <p:nvPr/>
            </p:nvSpPr>
            <p:spPr>
              <a:xfrm>
                <a:off x="3768325" y="2558175"/>
                <a:ext cx="305400" cy="159275"/>
              </a:xfrm>
              <a:custGeom>
                <a:rect b="b" l="l" r="r" t="t"/>
                <a:pathLst>
                  <a:path extrusionOk="0" fill="none" h="6371" w="12216">
                    <a:moveTo>
                      <a:pt x="48" y="6371"/>
                    </a:moveTo>
                    <a:cubicBezTo>
                      <a:pt x="3977" y="5109"/>
                      <a:pt x="8096" y="4454"/>
                      <a:pt x="12216" y="4418"/>
                    </a:cubicBezTo>
                    <a:cubicBezTo>
                      <a:pt x="8287" y="2561"/>
                      <a:pt x="3739" y="2215"/>
                      <a:pt x="0" y="1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" name="Google Shape;272;p22"/>
              <p:cNvSpPr/>
              <p:nvPr/>
            </p:nvSpPr>
            <p:spPr>
              <a:xfrm>
                <a:off x="3754925" y="2729225"/>
                <a:ext cx="532525" cy="564825"/>
              </a:xfrm>
              <a:custGeom>
                <a:rect b="b" l="l" r="r" t="t"/>
                <a:pathLst>
                  <a:path extrusionOk="0" h="22593" w="21301">
                    <a:moveTo>
                      <a:pt x="14527" y="1"/>
                    </a:moveTo>
                    <a:cubicBezTo>
                      <a:pt x="12818" y="1"/>
                      <a:pt x="10910" y="810"/>
                      <a:pt x="8847" y="2184"/>
                    </a:cubicBezTo>
                    <a:cubicBezTo>
                      <a:pt x="6787" y="3565"/>
                      <a:pt x="5418" y="4898"/>
                      <a:pt x="3810" y="6387"/>
                    </a:cubicBezTo>
                    <a:cubicBezTo>
                      <a:pt x="1441" y="8613"/>
                      <a:pt x="0" y="10637"/>
                      <a:pt x="298" y="13947"/>
                    </a:cubicBezTo>
                    <a:cubicBezTo>
                      <a:pt x="429" y="15340"/>
                      <a:pt x="1072" y="16793"/>
                      <a:pt x="1953" y="17971"/>
                    </a:cubicBezTo>
                    <a:cubicBezTo>
                      <a:pt x="3108" y="19531"/>
                      <a:pt x="4763" y="20793"/>
                      <a:pt x="6561" y="21555"/>
                    </a:cubicBezTo>
                    <a:cubicBezTo>
                      <a:pt x="8183" y="22246"/>
                      <a:pt x="9957" y="22592"/>
                      <a:pt x="11700" y="22592"/>
                    </a:cubicBezTo>
                    <a:cubicBezTo>
                      <a:pt x="13834" y="22592"/>
                      <a:pt x="15923" y="22073"/>
                      <a:pt x="17634" y="21031"/>
                    </a:cubicBezTo>
                    <a:cubicBezTo>
                      <a:pt x="20908" y="19043"/>
                      <a:pt x="21253" y="16745"/>
                      <a:pt x="21277" y="13518"/>
                    </a:cubicBezTo>
                    <a:cubicBezTo>
                      <a:pt x="21301" y="11804"/>
                      <a:pt x="20824" y="10637"/>
                      <a:pt x="20765" y="8982"/>
                    </a:cubicBezTo>
                    <a:cubicBezTo>
                      <a:pt x="20705" y="7601"/>
                      <a:pt x="20515" y="6137"/>
                      <a:pt x="20146" y="4767"/>
                    </a:cubicBezTo>
                    <a:cubicBezTo>
                      <a:pt x="20146" y="4755"/>
                      <a:pt x="20134" y="4744"/>
                      <a:pt x="20134" y="4744"/>
                    </a:cubicBezTo>
                    <a:cubicBezTo>
                      <a:pt x="18674" y="1397"/>
                      <a:pt x="16772" y="1"/>
                      <a:pt x="145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" name="Google Shape;273;p22"/>
              <p:cNvSpPr/>
              <p:nvPr/>
            </p:nvSpPr>
            <p:spPr>
              <a:xfrm>
                <a:off x="3944825" y="2811775"/>
                <a:ext cx="193500" cy="272675"/>
              </a:xfrm>
              <a:custGeom>
                <a:rect b="b" l="l" r="r" t="t"/>
                <a:pathLst>
                  <a:path extrusionOk="0" fill="none" h="10907" w="7740">
                    <a:moveTo>
                      <a:pt x="6025" y="10907"/>
                    </a:moveTo>
                    <a:cubicBezTo>
                      <a:pt x="5966" y="7168"/>
                      <a:pt x="6632" y="3573"/>
                      <a:pt x="7740" y="1"/>
                    </a:cubicBezTo>
                    <a:cubicBezTo>
                      <a:pt x="5037" y="3025"/>
                      <a:pt x="3287" y="6692"/>
                      <a:pt x="1" y="9145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" name="Google Shape;274;p22"/>
              <p:cNvSpPr/>
              <p:nvPr/>
            </p:nvSpPr>
            <p:spPr>
              <a:xfrm>
                <a:off x="4151100" y="2665125"/>
                <a:ext cx="641475" cy="529875"/>
              </a:xfrm>
              <a:custGeom>
                <a:rect b="b" l="l" r="r" t="t"/>
                <a:pathLst>
                  <a:path extrusionOk="0" h="21195" w="25659">
                    <a:moveTo>
                      <a:pt x="7297" y="0"/>
                    </a:moveTo>
                    <a:cubicBezTo>
                      <a:pt x="7049" y="0"/>
                      <a:pt x="6800" y="7"/>
                      <a:pt x="6549" y="21"/>
                    </a:cubicBezTo>
                    <a:lnTo>
                      <a:pt x="6525" y="21"/>
                    </a:lnTo>
                    <a:cubicBezTo>
                      <a:pt x="96" y="1724"/>
                      <a:pt x="1" y="5843"/>
                      <a:pt x="2834" y="11129"/>
                    </a:cubicBezTo>
                    <a:cubicBezTo>
                      <a:pt x="4049" y="13404"/>
                      <a:pt x="5620" y="15309"/>
                      <a:pt x="7525" y="17190"/>
                    </a:cubicBezTo>
                    <a:cubicBezTo>
                      <a:pt x="9931" y="19544"/>
                      <a:pt x="12962" y="21195"/>
                      <a:pt x="16240" y="21195"/>
                    </a:cubicBezTo>
                    <a:cubicBezTo>
                      <a:pt x="16774" y="21195"/>
                      <a:pt x="17314" y="21151"/>
                      <a:pt x="17860" y="21059"/>
                    </a:cubicBezTo>
                    <a:cubicBezTo>
                      <a:pt x="19503" y="20773"/>
                      <a:pt x="20706" y="19869"/>
                      <a:pt x="21670" y="18952"/>
                    </a:cubicBezTo>
                    <a:cubicBezTo>
                      <a:pt x="22944" y="17761"/>
                      <a:pt x="23539" y="16844"/>
                      <a:pt x="24111" y="15297"/>
                    </a:cubicBezTo>
                    <a:cubicBezTo>
                      <a:pt x="25278" y="12189"/>
                      <a:pt x="25659" y="8986"/>
                      <a:pt x="24051" y="5903"/>
                    </a:cubicBezTo>
                    <a:cubicBezTo>
                      <a:pt x="22361" y="2640"/>
                      <a:pt x="19527" y="1676"/>
                      <a:pt x="16134" y="1104"/>
                    </a:cubicBezTo>
                    <a:cubicBezTo>
                      <a:pt x="14324" y="795"/>
                      <a:pt x="12669" y="700"/>
                      <a:pt x="10919" y="378"/>
                    </a:cubicBezTo>
                    <a:cubicBezTo>
                      <a:pt x="9701" y="160"/>
                      <a:pt x="8517" y="0"/>
                      <a:pt x="72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" name="Google Shape;275;p22"/>
              <p:cNvSpPr/>
              <p:nvPr/>
            </p:nvSpPr>
            <p:spPr>
              <a:xfrm>
                <a:off x="4264200" y="2775475"/>
                <a:ext cx="286375" cy="241125"/>
              </a:xfrm>
              <a:custGeom>
                <a:rect b="b" l="l" r="r" t="t"/>
                <a:pathLst>
                  <a:path extrusionOk="0" fill="none" h="9645" w="11455">
                    <a:moveTo>
                      <a:pt x="11455" y="4739"/>
                    </a:moveTo>
                    <a:cubicBezTo>
                      <a:pt x="7442" y="3572"/>
                      <a:pt x="3787" y="1715"/>
                      <a:pt x="1" y="0"/>
                    </a:cubicBezTo>
                    <a:cubicBezTo>
                      <a:pt x="3037" y="3286"/>
                      <a:pt x="6240" y="6442"/>
                      <a:pt x="9395" y="9644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" name="Google Shape;276;p22"/>
              <p:cNvSpPr/>
              <p:nvPr/>
            </p:nvSpPr>
            <p:spPr>
              <a:xfrm>
                <a:off x="4200200" y="2209500"/>
                <a:ext cx="660825" cy="549125"/>
              </a:xfrm>
              <a:custGeom>
                <a:rect b="b" l="l" r="r" t="t"/>
                <a:pathLst>
                  <a:path extrusionOk="0" h="21965" w="26433">
                    <a:moveTo>
                      <a:pt x="14735" y="1"/>
                    </a:moveTo>
                    <a:cubicBezTo>
                      <a:pt x="10886" y="1"/>
                      <a:pt x="8739" y="2125"/>
                      <a:pt x="6942" y="4780"/>
                    </a:cubicBezTo>
                    <a:cubicBezTo>
                      <a:pt x="5954" y="6221"/>
                      <a:pt x="5097" y="7828"/>
                      <a:pt x="4097" y="9328"/>
                    </a:cubicBezTo>
                    <a:cubicBezTo>
                      <a:pt x="3275" y="10578"/>
                      <a:pt x="2430" y="11864"/>
                      <a:pt x="1954" y="13281"/>
                    </a:cubicBezTo>
                    <a:cubicBezTo>
                      <a:pt x="1942" y="13281"/>
                      <a:pt x="1942" y="13293"/>
                      <a:pt x="1942" y="13293"/>
                    </a:cubicBezTo>
                    <a:cubicBezTo>
                      <a:pt x="0" y="19004"/>
                      <a:pt x="4162" y="21965"/>
                      <a:pt x="9339" y="21965"/>
                    </a:cubicBezTo>
                    <a:cubicBezTo>
                      <a:pt x="9559" y="21965"/>
                      <a:pt x="9780" y="21959"/>
                      <a:pt x="10002" y="21949"/>
                    </a:cubicBezTo>
                    <a:cubicBezTo>
                      <a:pt x="12372" y="21854"/>
                      <a:pt x="14741" y="21544"/>
                      <a:pt x="17063" y="21044"/>
                    </a:cubicBezTo>
                    <a:cubicBezTo>
                      <a:pt x="20468" y="20306"/>
                      <a:pt x="24111" y="18841"/>
                      <a:pt x="25635" y="15698"/>
                    </a:cubicBezTo>
                    <a:cubicBezTo>
                      <a:pt x="26254" y="14388"/>
                      <a:pt x="26433" y="12948"/>
                      <a:pt x="26266" y="11519"/>
                    </a:cubicBezTo>
                    <a:cubicBezTo>
                      <a:pt x="26064" y="9626"/>
                      <a:pt x="25302" y="7745"/>
                      <a:pt x="24278" y="6113"/>
                    </a:cubicBezTo>
                    <a:cubicBezTo>
                      <a:pt x="22242" y="2863"/>
                      <a:pt x="18884" y="101"/>
                      <a:pt x="15051" y="6"/>
                    </a:cubicBezTo>
                    <a:cubicBezTo>
                      <a:pt x="14944" y="2"/>
                      <a:pt x="14839" y="1"/>
                      <a:pt x="147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" name="Google Shape;277;p22"/>
              <p:cNvSpPr/>
              <p:nvPr/>
            </p:nvSpPr>
            <p:spPr>
              <a:xfrm>
                <a:off x="4325225" y="2423650"/>
                <a:ext cx="312275" cy="218200"/>
              </a:xfrm>
              <a:custGeom>
                <a:rect b="b" l="l" r="r" t="t"/>
                <a:pathLst>
                  <a:path extrusionOk="0" fill="none" h="8728" w="12491">
                    <a:moveTo>
                      <a:pt x="8716" y="0"/>
                    </a:moveTo>
                    <a:cubicBezTo>
                      <a:pt x="6263" y="3334"/>
                      <a:pt x="3323" y="6275"/>
                      <a:pt x="1" y="8727"/>
                    </a:cubicBezTo>
                    <a:cubicBezTo>
                      <a:pt x="4275" y="7930"/>
                      <a:pt x="8180" y="5537"/>
                      <a:pt x="12490" y="5132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" name="Google Shape;278;p22"/>
              <p:cNvSpPr/>
              <p:nvPr/>
            </p:nvSpPr>
            <p:spPr>
              <a:xfrm>
                <a:off x="3985600" y="2525450"/>
                <a:ext cx="410800" cy="358225"/>
              </a:xfrm>
              <a:custGeom>
                <a:rect b="b" l="l" r="r" t="t"/>
                <a:pathLst>
                  <a:path extrusionOk="0" h="14329" w="16432">
                    <a:moveTo>
                      <a:pt x="8128" y="0"/>
                    </a:moveTo>
                    <a:cubicBezTo>
                      <a:pt x="6044" y="0"/>
                      <a:pt x="3959" y="766"/>
                      <a:pt x="2584" y="2322"/>
                    </a:cubicBezTo>
                    <a:cubicBezTo>
                      <a:pt x="941" y="4215"/>
                      <a:pt x="1" y="7751"/>
                      <a:pt x="941" y="10120"/>
                    </a:cubicBezTo>
                    <a:cubicBezTo>
                      <a:pt x="1918" y="12597"/>
                      <a:pt x="4739" y="13823"/>
                      <a:pt x="7383" y="14216"/>
                    </a:cubicBezTo>
                    <a:cubicBezTo>
                      <a:pt x="7894" y="14291"/>
                      <a:pt x="8408" y="14329"/>
                      <a:pt x="8918" y="14329"/>
                    </a:cubicBezTo>
                    <a:cubicBezTo>
                      <a:pt x="12159" y="14329"/>
                      <a:pt x="15202" y="12786"/>
                      <a:pt x="15943" y="9216"/>
                    </a:cubicBezTo>
                    <a:cubicBezTo>
                      <a:pt x="16431" y="6834"/>
                      <a:pt x="15384" y="4346"/>
                      <a:pt x="13848" y="2477"/>
                    </a:cubicBezTo>
                    <a:cubicBezTo>
                      <a:pt x="12480" y="835"/>
                      <a:pt x="10304" y="0"/>
                      <a:pt x="8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79" name="Google Shape;279;p22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>
                <a:latin typeface="Leckerli One"/>
                <a:ea typeface="Leckerli One"/>
                <a:cs typeface="Leckerli One"/>
                <a:sym typeface="Leckerli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  <p:sp>
        <p:nvSpPr>
          <p:cNvPr id="280" name="Google Shape;280;p22"/>
          <p:cNvSpPr txBox="1"/>
          <p:nvPr>
            <p:ph idx="1" type="subTitle"/>
          </p:nvPr>
        </p:nvSpPr>
        <p:spPr>
          <a:xfrm>
            <a:off x="883825" y="2130350"/>
            <a:ext cx="2334600" cy="629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281" name="Google Shape;281;p22"/>
          <p:cNvSpPr txBox="1"/>
          <p:nvPr>
            <p:ph idx="2" type="subTitle"/>
          </p:nvPr>
        </p:nvSpPr>
        <p:spPr>
          <a:xfrm>
            <a:off x="3404793" y="2130351"/>
            <a:ext cx="2334600" cy="629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282" name="Google Shape;282;p22"/>
          <p:cNvSpPr txBox="1"/>
          <p:nvPr>
            <p:ph idx="3" type="subTitle"/>
          </p:nvPr>
        </p:nvSpPr>
        <p:spPr>
          <a:xfrm>
            <a:off x="883825" y="1833700"/>
            <a:ext cx="23346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500">
                <a:latin typeface="Leckerli One"/>
                <a:ea typeface="Leckerli One"/>
                <a:cs typeface="Leckerli One"/>
                <a:sym typeface="Leckerli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83" name="Google Shape;283;p22"/>
          <p:cNvSpPr txBox="1"/>
          <p:nvPr>
            <p:ph idx="4" type="subTitle"/>
          </p:nvPr>
        </p:nvSpPr>
        <p:spPr>
          <a:xfrm>
            <a:off x="3404800" y="1833700"/>
            <a:ext cx="23346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500">
                <a:latin typeface="Leckerli One"/>
                <a:ea typeface="Leckerli One"/>
                <a:cs typeface="Leckerli One"/>
                <a:sym typeface="Leckerli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84" name="Google Shape;284;p22"/>
          <p:cNvSpPr txBox="1"/>
          <p:nvPr>
            <p:ph idx="5" type="subTitle"/>
          </p:nvPr>
        </p:nvSpPr>
        <p:spPr>
          <a:xfrm>
            <a:off x="5925471" y="2130351"/>
            <a:ext cx="2334600" cy="629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285" name="Google Shape;285;p22"/>
          <p:cNvSpPr txBox="1"/>
          <p:nvPr>
            <p:ph idx="6" type="subTitle"/>
          </p:nvPr>
        </p:nvSpPr>
        <p:spPr>
          <a:xfrm>
            <a:off x="5925485" y="1833700"/>
            <a:ext cx="23346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500">
                <a:latin typeface="Leckerli One"/>
                <a:ea typeface="Leckerli One"/>
                <a:cs typeface="Leckerli One"/>
                <a:sym typeface="Leckerli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86" name="Google Shape;286;p22"/>
          <p:cNvSpPr txBox="1"/>
          <p:nvPr>
            <p:ph idx="7" type="subTitle"/>
          </p:nvPr>
        </p:nvSpPr>
        <p:spPr>
          <a:xfrm>
            <a:off x="883925" y="3432300"/>
            <a:ext cx="2334600" cy="629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287" name="Google Shape;287;p22"/>
          <p:cNvSpPr txBox="1"/>
          <p:nvPr>
            <p:ph idx="8" type="subTitle"/>
          </p:nvPr>
        </p:nvSpPr>
        <p:spPr>
          <a:xfrm>
            <a:off x="3404885" y="3432301"/>
            <a:ext cx="2334600" cy="629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288" name="Google Shape;288;p22"/>
          <p:cNvSpPr txBox="1"/>
          <p:nvPr>
            <p:ph idx="9" type="subTitle"/>
          </p:nvPr>
        </p:nvSpPr>
        <p:spPr>
          <a:xfrm>
            <a:off x="883903" y="3135650"/>
            <a:ext cx="23346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500">
                <a:latin typeface="Leckerli One"/>
                <a:ea typeface="Leckerli One"/>
                <a:cs typeface="Leckerli One"/>
                <a:sym typeface="Leckerli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89" name="Google Shape;289;p22"/>
          <p:cNvSpPr txBox="1"/>
          <p:nvPr>
            <p:ph idx="13" type="subTitle"/>
          </p:nvPr>
        </p:nvSpPr>
        <p:spPr>
          <a:xfrm>
            <a:off x="3404879" y="3135649"/>
            <a:ext cx="23346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500">
                <a:latin typeface="Leckerli One"/>
                <a:ea typeface="Leckerli One"/>
                <a:cs typeface="Leckerli One"/>
                <a:sym typeface="Leckerli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90" name="Google Shape;290;p22"/>
          <p:cNvSpPr txBox="1"/>
          <p:nvPr>
            <p:ph idx="14" type="subTitle"/>
          </p:nvPr>
        </p:nvSpPr>
        <p:spPr>
          <a:xfrm>
            <a:off x="5925554" y="3432301"/>
            <a:ext cx="2334600" cy="629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291" name="Google Shape;291;p22"/>
          <p:cNvSpPr txBox="1"/>
          <p:nvPr>
            <p:ph idx="15" type="subTitle"/>
          </p:nvPr>
        </p:nvSpPr>
        <p:spPr>
          <a:xfrm>
            <a:off x="5925563" y="3135649"/>
            <a:ext cx="23346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500">
                <a:latin typeface="Leckerli One"/>
                <a:ea typeface="Leckerli One"/>
                <a:cs typeface="Leckerli One"/>
                <a:sym typeface="Leckerli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9"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23"/>
          <p:cNvSpPr/>
          <p:nvPr/>
        </p:nvSpPr>
        <p:spPr>
          <a:xfrm flipH="1" rot="-8531421">
            <a:off x="7129490" y="-965093"/>
            <a:ext cx="3390626" cy="2790477"/>
          </a:xfrm>
          <a:custGeom>
            <a:rect b="b" l="l" r="r" t="t"/>
            <a:pathLst>
              <a:path extrusionOk="0" h="29612" w="35982">
                <a:moveTo>
                  <a:pt x="26367" y="1"/>
                </a:moveTo>
                <a:cubicBezTo>
                  <a:pt x="24591" y="1"/>
                  <a:pt x="22821" y="616"/>
                  <a:pt x="21384" y="1656"/>
                </a:cubicBezTo>
                <a:lnTo>
                  <a:pt x="21206" y="1787"/>
                </a:lnTo>
                <a:cubicBezTo>
                  <a:pt x="20563" y="2287"/>
                  <a:pt x="20027" y="2811"/>
                  <a:pt x="19658" y="3502"/>
                </a:cubicBezTo>
                <a:cubicBezTo>
                  <a:pt x="19539" y="3728"/>
                  <a:pt x="18360" y="5788"/>
                  <a:pt x="18360" y="5788"/>
                </a:cubicBezTo>
                <a:cubicBezTo>
                  <a:pt x="16896" y="4168"/>
                  <a:pt x="14979" y="3073"/>
                  <a:pt x="12895" y="2466"/>
                </a:cubicBezTo>
                <a:cubicBezTo>
                  <a:pt x="11633" y="2085"/>
                  <a:pt x="10303" y="1898"/>
                  <a:pt x="8984" y="1898"/>
                </a:cubicBezTo>
                <a:cubicBezTo>
                  <a:pt x="8735" y="1898"/>
                  <a:pt x="8487" y="1905"/>
                  <a:pt x="8240" y="1918"/>
                </a:cubicBezTo>
                <a:cubicBezTo>
                  <a:pt x="7240" y="1954"/>
                  <a:pt x="6228" y="2109"/>
                  <a:pt x="5287" y="2466"/>
                </a:cubicBezTo>
                <a:cubicBezTo>
                  <a:pt x="3180" y="3264"/>
                  <a:pt x="1584" y="5133"/>
                  <a:pt x="810" y="7240"/>
                </a:cubicBezTo>
                <a:cubicBezTo>
                  <a:pt x="36" y="9336"/>
                  <a:pt x="1" y="11681"/>
                  <a:pt x="429" y="13896"/>
                </a:cubicBezTo>
                <a:cubicBezTo>
                  <a:pt x="632" y="14979"/>
                  <a:pt x="929" y="16063"/>
                  <a:pt x="1406" y="17063"/>
                </a:cubicBezTo>
                <a:cubicBezTo>
                  <a:pt x="2549" y="19504"/>
                  <a:pt x="4596" y="21397"/>
                  <a:pt x="6704" y="23064"/>
                </a:cubicBezTo>
                <a:cubicBezTo>
                  <a:pt x="9026" y="24897"/>
                  <a:pt x="11502" y="26540"/>
                  <a:pt x="14086" y="27969"/>
                </a:cubicBezTo>
                <a:cubicBezTo>
                  <a:pt x="14776" y="28362"/>
                  <a:pt x="15455" y="28767"/>
                  <a:pt x="16145" y="29076"/>
                </a:cubicBezTo>
                <a:cubicBezTo>
                  <a:pt x="16837" y="29394"/>
                  <a:pt x="17546" y="29611"/>
                  <a:pt x="18284" y="29611"/>
                </a:cubicBezTo>
                <a:cubicBezTo>
                  <a:pt x="18790" y="29611"/>
                  <a:pt x="19311" y="29509"/>
                  <a:pt x="19848" y="29267"/>
                </a:cubicBezTo>
                <a:cubicBezTo>
                  <a:pt x="23908" y="27457"/>
                  <a:pt x="27361" y="24373"/>
                  <a:pt x="29838" y="20670"/>
                </a:cubicBezTo>
                <a:cubicBezTo>
                  <a:pt x="32874" y="16110"/>
                  <a:pt x="35981" y="9121"/>
                  <a:pt x="33029" y="3835"/>
                </a:cubicBezTo>
                <a:cubicBezTo>
                  <a:pt x="31743" y="1525"/>
                  <a:pt x="29123" y="49"/>
                  <a:pt x="26468" y="1"/>
                </a:cubicBezTo>
                <a:cubicBezTo>
                  <a:pt x="26435" y="1"/>
                  <a:pt x="26401" y="1"/>
                  <a:pt x="26367" y="1"/>
                </a:cubicBezTo>
                <a:close/>
              </a:path>
            </a:pathLst>
          </a:custGeom>
          <a:solidFill>
            <a:srgbClr val="EB92CC">
              <a:alpha val="25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23"/>
          <p:cNvSpPr/>
          <p:nvPr/>
        </p:nvSpPr>
        <p:spPr>
          <a:xfrm flipH="1" rot="1057421">
            <a:off x="3358032" y="3786817"/>
            <a:ext cx="4289416" cy="3530260"/>
          </a:xfrm>
          <a:custGeom>
            <a:rect b="b" l="l" r="r" t="t"/>
            <a:pathLst>
              <a:path extrusionOk="0" h="29612" w="35982">
                <a:moveTo>
                  <a:pt x="26367" y="1"/>
                </a:moveTo>
                <a:cubicBezTo>
                  <a:pt x="24591" y="1"/>
                  <a:pt x="22821" y="616"/>
                  <a:pt x="21384" y="1656"/>
                </a:cubicBezTo>
                <a:lnTo>
                  <a:pt x="21206" y="1787"/>
                </a:lnTo>
                <a:cubicBezTo>
                  <a:pt x="20563" y="2287"/>
                  <a:pt x="20027" y="2811"/>
                  <a:pt x="19658" y="3502"/>
                </a:cubicBezTo>
                <a:cubicBezTo>
                  <a:pt x="19539" y="3728"/>
                  <a:pt x="18360" y="5788"/>
                  <a:pt x="18360" y="5788"/>
                </a:cubicBezTo>
                <a:cubicBezTo>
                  <a:pt x="16896" y="4168"/>
                  <a:pt x="14979" y="3073"/>
                  <a:pt x="12895" y="2466"/>
                </a:cubicBezTo>
                <a:cubicBezTo>
                  <a:pt x="11633" y="2085"/>
                  <a:pt x="10303" y="1898"/>
                  <a:pt x="8984" y="1898"/>
                </a:cubicBezTo>
                <a:cubicBezTo>
                  <a:pt x="8735" y="1898"/>
                  <a:pt x="8487" y="1905"/>
                  <a:pt x="8240" y="1918"/>
                </a:cubicBezTo>
                <a:cubicBezTo>
                  <a:pt x="7240" y="1954"/>
                  <a:pt x="6228" y="2109"/>
                  <a:pt x="5287" y="2466"/>
                </a:cubicBezTo>
                <a:cubicBezTo>
                  <a:pt x="3180" y="3264"/>
                  <a:pt x="1584" y="5133"/>
                  <a:pt x="810" y="7240"/>
                </a:cubicBezTo>
                <a:cubicBezTo>
                  <a:pt x="36" y="9336"/>
                  <a:pt x="1" y="11681"/>
                  <a:pt x="429" y="13896"/>
                </a:cubicBezTo>
                <a:cubicBezTo>
                  <a:pt x="632" y="14979"/>
                  <a:pt x="929" y="16063"/>
                  <a:pt x="1406" y="17063"/>
                </a:cubicBezTo>
                <a:cubicBezTo>
                  <a:pt x="2549" y="19504"/>
                  <a:pt x="4596" y="21397"/>
                  <a:pt x="6704" y="23064"/>
                </a:cubicBezTo>
                <a:cubicBezTo>
                  <a:pt x="9026" y="24897"/>
                  <a:pt x="11502" y="26540"/>
                  <a:pt x="14086" y="27969"/>
                </a:cubicBezTo>
                <a:cubicBezTo>
                  <a:pt x="14776" y="28362"/>
                  <a:pt x="15455" y="28767"/>
                  <a:pt x="16145" y="29076"/>
                </a:cubicBezTo>
                <a:cubicBezTo>
                  <a:pt x="16837" y="29394"/>
                  <a:pt x="17546" y="29611"/>
                  <a:pt x="18284" y="29611"/>
                </a:cubicBezTo>
                <a:cubicBezTo>
                  <a:pt x="18790" y="29611"/>
                  <a:pt x="19311" y="29509"/>
                  <a:pt x="19848" y="29267"/>
                </a:cubicBezTo>
                <a:cubicBezTo>
                  <a:pt x="23908" y="27457"/>
                  <a:pt x="27361" y="24373"/>
                  <a:pt x="29838" y="20670"/>
                </a:cubicBezTo>
                <a:cubicBezTo>
                  <a:pt x="32874" y="16110"/>
                  <a:pt x="35981" y="9121"/>
                  <a:pt x="33029" y="3835"/>
                </a:cubicBezTo>
                <a:cubicBezTo>
                  <a:pt x="31743" y="1525"/>
                  <a:pt x="29123" y="49"/>
                  <a:pt x="26468" y="1"/>
                </a:cubicBezTo>
                <a:cubicBezTo>
                  <a:pt x="26435" y="1"/>
                  <a:pt x="26401" y="1"/>
                  <a:pt x="26367" y="1"/>
                </a:cubicBezTo>
                <a:close/>
              </a:path>
            </a:pathLst>
          </a:custGeom>
          <a:solidFill>
            <a:srgbClr val="EB92CC">
              <a:alpha val="25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23"/>
          <p:cNvSpPr/>
          <p:nvPr/>
        </p:nvSpPr>
        <p:spPr>
          <a:xfrm rot="8886089">
            <a:off x="-1195384" y="-343104"/>
            <a:ext cx="4289413" cy="3530210"/>
          </a:xfrm>
          <a:custGeom>
            <a:rect b="b" l="l" r="r" t="t"/>
            <a:pathLst>
              <a:path extrusionOk="0" h="29612" w="35982">
                <a:moveTo>
                  <a:pt x="26367" y="1"/>
                </a:moveTo>
                <a:cubicBezTo>
                  <a:pt x="24591" y="1"/>
                  <a:pt x="22821" y="616"/>
                  <a:pt x="21384" y="1656"/>
                </a:cubicBezTo>
                <a:lnTo>
                  <a:pt x="21206" y="1787"/>
                </a:lnTo>
                <a:cubicBezTo>
                  <a:pt x="20563" y="2287"/>
                  <a:pt x="20027" y="2811"/>
                  <a:pt x="19658" y="3502"/>
                </a:cubicBezTo>
                <a:cubicBezTo>
                  <a:pt x="19539" y="3728"/>
                  <a:pt x="18360" y="5788"/>
                  <a:pt x="18360" y="5788"/>
                </a:cubicBezTo>
                <a:cubicBezTo>
                  <a:pt x="16896" y="4168"/>
                  <a:pt x="14979" y="3073"/>
                  <a:pt x="12895" y="2466"/>
                </a:cubicBezTo>
                <a:cubicBezTo>
                  <a:pt x="11633" y="2085"/>
                  <a:pt x="10303" y="1898"/>
                  <a:pt x="8984" y="1898"/>
                </a:cubicBezTo>
                <a:cubicBezTo>
                  <a:pt x="8735" y="1898"/>
                  <a:pt x="8487" y="1905"/>
                  <a:pt x="8240" y="1918"/>
                </a:cubicBezTo>
                <a:cubicBezTo>
                  <a:pt x="7240" y="1954"/>
                  <a:pt x="6228" y="2109"/>
                  <a:pt x="5287" y="2466"/>
                </a:cubicBezTo>
                <a:cubicBezTo>
                  <a:pt x="3180" y="3264"/>
                  <a:pt x="1584" y="5133"/>
                  <a:pt x="810" y="7240"/>
                </a:cubicBezTo>
                <a:cubicBezTo>
                  <a:pt x="36" y="9336"/>
                  <a:pt x="1" y="11681"/>
                  <a:pt x="429" y="13896"/>
                </a:cubicBezTo>
                <a:cubicBezTo>
                  <a:pt x="632" y="14979"/>
                  <a:pt x="929" y="16063"/>
                  <a:pt x="1406" y="17063"/>
                </a:cubicBezTo>
                <a:cubicBezTo>
                  <a:pt x="2549" y="19504"/>
                  <a:pt x="4596" y="21397"/>
                  <a:pt x="6704" y="23064"/>
                </a:cubicBezTo>
                <a:cubicBezTo>
                  <a:pt x="9026" y="24897"/>
                  <a:pt x="11502" y="26540"/>
                  <a:pt x="14086" y="27969"/>
                </a:cubicBezTo>
                <a:cubicBezTo>
                  <a:pt x="14776" y="28362"/>
                  <a:pt x="15455" y="28767"/>
                  <a:pt x="16145" y="29076"/>
                </a:cubicBezTo>
                <a:cubicBezTo>
                  <a:pt x="16837" y="29394"/>
                  <a:pt x="17546" y="29611"/>
                  <a:pt x="18284" y="29611"/>
                </a:cubicBezTo>
                <a:cubicBezTo>
                  <a:pt x="18790" y="29611"/>
                  <a:pt x="19311" y="29509"/>
                  <a:pt x="19848" y="29267"/>
                </a:cubicBezTo>
                <a:cubicBezTo>
                  <a:pt x="23908" y="27457"/>
                  <a:pt x="27361" y="24373"/>
                  <a:pt x="29838" y="20670"/>
                </a:cubicBezTo>
                <a:cubicBezTo>
                  <a:pt x="32874" y="16110"/>
                  <a:pt x="35981" y="9121"/>
                  <a:pt x="33029" y="3835"/>
                </a:cubicBezTo>
                <a:cubicBezTo>
                  <a:pt x="31743" y="1525"/>
                  <a:pt x="29123" y="49"/>
                  <a:pt x="26468" y="1"/>
                </a:cubicBezTo>
                <a:cubicBezTo>
                  <a:pt x="26435" y="1"/>
                  <a:pt x="26401" y="1"/>
                  <a:pt x="26367" y="1"/>
                </a:cubicBezTo>
                <a:close/>
              </a:path>
            </a:pathLst>
          </a:custGeom>
          <a:solidFill>
            <a:srgbClr val="EB92CC">
              <a:alpha val="25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23"/>
          <p:cNvSpPr txBox="1"/>
          <p:nvPr/>
        </p:nvSpPr>
        <p:spPr>
          <a:xfrm>
            <a:off x="3702850" y="3675263"/>
            <a:ext cx="47280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CREDITS:</a:t>
            </a:r>
            <a:r>
              <a:rPr lang="en" sz="11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 This presentation template was created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, including icons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, infographics &amp; images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1" lang="en" sz="11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endParaRPr b="1" sz="11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97" name="Google Shape;297;p23"/>
          <p:cNvSpPr txBox="1"/>
          <p:nvPr>
            <p:ph type="title"/>
          </p:nvPr>
        </p:nvSpPr>
        <p:spPr>
          <a:xfrm>
            <a:off x="4529950" y="645038"/>
            <a:ext cx="3900900" cy="11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800"/>
              <a:buNone/>
              <a:defRPr sz="7700">
                <a:latin typeface="Leckerli One"/>
                <a:ea typeface="Leckerli One"/>
                <a:cs typeface="Leckerli One"/>
                <a:sym typeface="Leckerli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  <p:sp>
        <p:nvSpPr>
          <p:cNvPr id="298" name="Google Shape;298;p23"/>
          <p:cNvSpPr txBox="1"/>
          <p:nvPr>
            <p:ph idx="1" type="subTitle"/>
          </p:nvPr>
        </p:nvSpPr>
        <p:spPr>
          <a:xfrm>
            <a:off x="5632150" y="1612938"/>
            <a:ext cx="2798700" cy="1160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grpSp>
        <p:nvGrpSpPr>
          <p:cNvPr id="299" name="Google Shape;299;p23"/>
          <p:cNvGrpSpPr/>
          <p:nvPr/>
        </p:nvGrpSpPr>
        <p:grpSpPr>
          <a:xfrm>
            <a:off x="282899" y="3977691"/>
            <a:ext cx="785974" cy="659744"/>
            <a:chOff x="72671" y="913234"/>
            <a:chExt cx="499507" cy="419364"/>
          </a:xfrm>
        </p:grpSpPr>
        <p:sp>
          <p:nvSpPr>
            <p:cNvPr id="300" name="Google Shape;300;p23"/>
            <p:cNvSpPr/>
            <p:nvPr/>
          </p:nvSpPr>
          <p:spPr>
            <a:xfrm flipH="1">
              <a:off x="72750" y="913553"/>
              <a:ext cx="499340" cy="410941"/>
            </a:xfrm>
            <a:custGeom>
              <a:rect b="b" l="l" r="r" t="t"/>
              <a:pathLst>
                <a:path extrusionOk="0" h="29612" w="35982">
                  <a:moveTo>
                    <a:pt x="26367" y="1"/>
                  </a:moveTo>
                  <a:cubicBezTo>
                    <a:pt x="24591" y="1"/>
                    <a:pt x="22821" y="616"/>
                    <a:pt x="21384" y="1656"/>
                  </a:cubicBezTo>
                  <a:lnTo>
                    <a:pt x="21206" y="1787"/>
                  </a:lnTo>
                  <a:cubicBezTo>
                    <a:pt x="20563" y="2287"/>
                    <a:pt x="20027" y="2811"/>
                    <a:pt x="19658" y="3502"/>
                  </a:cubicBezTo>
                  <a:cubicBezTo>
                    <a:pt x="19539" y="3728"/>
                    <a:pt x="18360" y="5788"/>
                    <a:pt x="18360" y="5788"/>
                  </a:cubicBezTo>
                  <a:cubicBezTo>
                    <a:pt x="16896" y="4168"/>
                    <a:pt x="14979" y="3073"/>
                    <a:pt x="12895" y="2466"/>
                  </a:cubicBezTo>
                  <a:cubicBezTo>
                    <a:pt x="11633" y="2085"/>
                    <a:pt x="10303" y="1898"/>
                    <a:pt x="8984" y="1898"/>
                  </a:cubicBezTo>
                  <a:cubicBezTo>
                    <a:pt x="8735" y="1898"/>
                    <a:pt x="8487" y="1905"/>
                    <a:pt x="8240" y="1918"/>
                  </a:cubicBezTo>
                  <a:cubicBezTo>
                    <a:pt x="7240" y="1954"/>
                    <a:pt x="6228" y="2109"/>
                    <a:pt x="5287" y="2466"/>
                  </a:cubicBezTo>
                  <a:cubicBezTo>
                    <a:pt x="3180" y="3264"/>
                    <a:pt x="1584" y="5133"/>
                    <a:pt x="810" y="7240"/>
                  </a:cubicBezTo>
                  <a:cubicBezTo>
                    <a:pt x="36" y="9336"/>
                    <a:pt x="1" y="11681"/>
                    <a:pt x="429" y="13896"/>
                  </a:cubicBezTo>
                  <a:cubicBezTo>
                    <a:pt x="632" y="14979"/>
                    <a:pt x="929" y="16063"/>
                    <a:pt x="1406" y="17063"/>
                  </a:cubicBezTo>
                  <a:cubicBezTo>
                    <a:pt x="2549" y="19504"/>
                    <a:pt x="4596" y="21397"/>
                    <a:pt x="6704" y="23064"/>
                  </a:cubicBezTo>
                  <a:cubicBezTo>
                    <a:pt x="9026" y="24897"/>
                    <a:pt x="11502" y="26540"/>
                    <a:pt x="14086" y="27969"/>
                  </a:cubicBezTo>
                  <a:cubicBezTo>
                    <a:pt x="14776" y="28362"/>
                    <a:pt x="15455" y="28767"/>
                    <a:pt x="16145" y="29076"/>
                  </a:cubicBezTo>
                  <a:cubicBezTo>
                    <a:pt x="16837" y="29394"/>
                    <a:pt x="17546" y="29611"/>
                    <a:pt x="18284" y="29611"/>
                  </a:cubicBezTo>
                  <a:cubicBezTo>
                    <a:pt x="18790" y="29611"/>
                    <a:pt x="19311" y="29509"/>
                    <a:pt x="19848" y="29267"/>
                  </a:cubicBezTo>
                  <a:cubicBezTo>
                    <a:pt x="23908" y="27457"/>
                    <a:pt x="27361" y="24373"/>
                    <a:pt x="29838" y="20670"/>
                  </a:cubicBezTo>
                  <a:cubicBezTo>
                    <a:pt x="32874" y="16110"/>
                    <a:pt x="35981" y="9121"/>
                    <a:pt x="33029" y="3835"/>
                  </a:cubicBezTo>
                  <a:cubicBezTo>
                    <a:pt x="31743" y="1525"/>
                    <a:pt x="29123" y="49"/>
                    <a:pt x="26468" y="1"/>
                  </a:cubicBezTo>
                  <a:cubicBezTo>
                    <a:pt x="26435" y="1"/>
                    <a:pt x="26401" y="1"/>
                    <a:pt x="26367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1143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01" name="Google Shape;301;p23"/>
            <p:cNvGrpSpPr/>
            <p:nvPr/>
          </p:nvGrpSpPr>
          <p:grpSpPr>
            <a:xfrm flipH="1">
              <a:off x="72671" y="913234"/>
              <a:ext cx="499507" cy="419364"/>
              <a:chOff x="1465050" y="1870600"/>
              <a:chExt cx="899850" cy="755475"/>
            </a:xfrm>
          </p:grpSpPr>
          <p:sp>
            <p:nvSpPr>
              <p:cNvPr id="302" name="Google Shape;302;p23"/>
              <p:cNvSpPr/>
              <p:nvPr/>
            </p:nvSpPr>
            <p:spPr>
              <a:xfrm>
                <a:off x="1465050" y="1871175"/>
                <a:ext cx="899550" cy="740300"/>
              </a:xfrm>
              <a:custGeom>
                <a:rect b="b" l="l" r="r" t="t"/>
                <a:pathLst>
                  <a:path extrusionOk="0" h="29612" w="35982">
                    <a:moveTo>
                      <a:pt x="26367" y="1"/>
                    </a:moveTo>
                    <a:cubicBezTo>
                      <a:pt x="24591" y="1"/>
                      <a:pt x="22821" y="616"/>
                      <a:pt x="21384" y="1656"/>
                    </a:cubicBezTo>
                    <a:lnTo>
                      <a:pt x="21206" y="1787"/>
                    </a:lnTo>
                    <a:cubicBezTo>
                      <a:pt x="20563" y="2287"/>
                      <a:pt x="20027" y="2811"/>
                      <a:pt x="19658" y="3502"/>
                    </a:cubicBezTo>
                    <a:cubicBezTo>
                      <a:pt x="19539" y="3728"/>
                      <a:pt x="18360" y="5788"/>
                      <a:pt x="18360" y="5788"/>
                    </a:cubicBezTo>
                    <a:cubicBezTo>
                      <a:pt x="16896" y="4168"/>
                      <a:pt x="14979" y="3073"/>
                      <a:pt x="12895" y="2466"/>
                    </a:cubicBezTo>
                    <a:cubicBezTo>
                      <a:pt x="11633" y="2085"/>
                      <a:pt x="10303" y="1898"/>
                      <a:pt x="8984" y="1898"/>
                    </a:cubicBezTo>
                    <a:cubicBezTo>
                      <a:pt x="8735" y="1898"/>
                      <a:pt x="8487" y="1905"/>
                      <a:pt x="8240" y="1918"/>
                    </a:cubicBezTo>
                    <a:cubicBezTo>
                      <a:pt x="7240" y="1954"/>
                      <a:pt x="6228" y="2109"/>
                      <a:pt x="5287" y="2466"/>
                    </a:cubicBezTo>
                    <a:cubicBezTo>
                      <a:pt x="3180" y="3264"/>
                      <a:pt x="1584" y="5133"/>
                      <a:pt x="810" y="7240"/>
                    </a:cubicBezTo>
                    <a:cubicBezTo>
                      <a:pt x="36" y="9336"/>
                      <a:pt x="1" y="11681"/>
                      <a:pt x="429" y="13896"/>
                    </a:cubicBezTo>
                    <a:cubicBezTo>
                      <a:pt x="632" y="14979"/>
                      <a:pt x="929" y="16063"/>
                      <a:pt x="1406" y="17063"/>
                    </a:cubicBezTo>
                    <a:cubicBezTo>
                      <a:pt x="2549" y="19504"/>
                      <a:pt x="4596" y="21397"/>
                      <a:pt x="6704" y="23064"/>
                    </a:cubicBezTo>
                    <a:cubicBezTo>
                      <a:pt x="9026" y="24897"/>
                      <a:pt x="11502" y="26540"/>
                      <a:pt x="14086" y="27969"/>
                    </a:cubicBezTo>
                    <a:cubicBezTo>
                      <a:pt x="14776" y="28362"/>
                      <a:pt x="15455" y="28767"/>
                      <a:pt x="16145" y="29076"/>
                    </a:cubicBezTo>
                    <a:cubicBezTo>
                      <a:pt x="16837" y="29394"/>
                      <a:pt x="17546" y="29611"/>
                      <a:pt x="18284" y="29611"/>
                    </a:cubicBezTo>
                    <a:cubicBezTo>
                      <a:pt x="18790" y="29611"/>
                      <a:pt x="19311" y="29509"/>
                      <a:pt x="19848" y="29267"/>
                    </a:cubicBezTo>
                    <a:cubicBezTo>
                      <a:pt x="23908" y="27457"/>
                      <a:pt x="27361" y="24373"/>
                      <a:pt x="29838" y="20670"/>
                    </a:cubicBezTo>
                    <a:cubicBezTo>
                      <a:pt x="32874" y="16110"/>
                      <a:pt x="35981" y="9121"/>
                      <a:pt x="33029" y="3835"/>
                    </a:cubicBezTo>
                    <a:cubicBezTo>
                      <a:pt x="31743" y="1525"/>
                      <a:pt x="29123" y="49"/>
                      <a:pt x="26468" y="1"/>
                    </a:cubicBezTo>
                    <a:cubicBezTo>
                      <a:pt x="26435" y="1"/>
                      <a:pt x="26401" y="1"/>
                      <a:pt x="263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" name="Google Shape;303;p23"/>
              <p:cNvSpPr/>
              <p:nvPr/>
            </p:nvSpPr>
            <p:spPr>
              <a:xfrm>
                <a:off x="1465050" y="1870600"/>
                <a:ext cx="899850" cy="755475"/>
              </a:xfrm>
              <a:custGeom>
                <a:rect b="b" l="l" r="r" t="t"/>
                <a:pathLst>
                  <a:path extrusionOk="0" fill="none" h="30219" w="35994">
                    <a:moveTo>
                      <a:pt x="12895" y="2477"/>
                    </a:moveTo>
                    <a:cubicBezTo>
                      <a:pt x="11395" y="2024"/>
                      <a:pt x="9799" y="1846"/>
                      <a:pt x="8240" y="1917"/>
                    </a:cubicBezTo>
                    <a:cubicBezTo>
                      <a:pt x="7228" y="1965"/>
                      <a:pt x="6228" y="2120"/>
                      <a:pt x="5287" y="2477"/>
                    </a:cubicBezTo>
                    <a:cubicBezTo>
                      <a:pt x="3191" y="3275"/>
                      <a:pt x="1596" y="5156"/>
                      <a:pt x="810" y="7251"/>
                    </a:cubicBezTo>
                    <a:cubicBezTo>
                      <a:pt x="36" y="9359"/>
                      <a:pt x="1" y="11704"/>
                      <a:pt x="417" y="13907"/>
                    </a:cubicBezTo>
                    <a:cubicBezTo>
                      <a:pt x="632" y="14990"/>
                      <a:pt x="929" y="16062"/>
                      <a:pt x="1406" y="17074"/>
                    </a:cubicBezTo>
                    <a:cubicBezTo>
                      <a:pt x="2549" y="19515"/>
                      <a:pt x="4584" y="21408"/>
                      <a:pt x="6704" y="23075"/>
                    </a:cubicBezTo>
                    <a:cubicBezTo>
                      <a:pt x="9026" y="24896"/>
                      <a:pt x="11490" y="26551"/>
                      <a:pt x="14086" y="27980"/>
                    </a:cubicBezTo>
                    <a:cubicBezTo>
                      <a:pt x="15967" y="29028"/>
                      <a:pt x="17753" y="30218"/>
                      <a:pt x="19848" y="29278"/>
                    </a:cubicBezTo>
                    <a:cubicBezTo>
                      <a:pt x="23908" y="27456"/>
                      <a:pt x="27361" y="24384"/>
                      <a:pt x="29826" y="20670"/>
                    </a:cubicBezTo>
                    <a:cubicBezTo>
                      <a:pt x="32862" y="16133"/>
                      <a:pt x="35993" y="9121"/>
                      <a:pt x="33040" y="3858"/>
                    </a:cubicBezTo>
                    <a:cubicBezTo>
                      <a:pt x="31755" y="1548"/>
                      <a:pt x="29135" y="72"/>
                      <a:pt x="26480" y="36"/>
                    </a:cubicBezTo>
                    <a:cubicBezTo>
                      <a:pt x="24670" y="0"/>
                      <a:pt x="22861" y="631"/>
                      <a:pt x="21396" y="1679"/>
                    </a:cubicBezTo>
                    <a:cubicBezTo>
                      <a:pt x="20682" y="2203"/>
                      <a:pt x="20086" y="2751"/>
                      <a:pt x="19670" y="3513"/>
                    </a:cubicBezTo>
                    <a:cubicBezTo>
                      <a:pt x="19551" y="3739"/>
                      <a:pt x="18372" y="5787"/>
                      <a:pt x="18372" y="5787"/>
                    </a:cubicBezTo>
                    <a:cubicBezTo>
                      <a:pt x="16896" y="4191"/>
                      <a:pt x="14979" y="3084"/>
                      <a:pt x="12895" y="2477"/>
                    </a:cubicBezTo>
                    <a:close/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04" name="Google Shape;304;p23"/>
          <p:cNvGrpSpPr/>
          <p:nvPr/>
        </p:nvGrpSpPr>
        <p:grpSpPr>
          <a:xfrm>
            <a:off x="485670" y="385163"/>
            <a:ext cx="785956" cy="722529"/>
            <a:chOff x="914546" y="312873"/>
            <a:chExt cx="572688" cy="526394"/>
          </a:xfrm>
        </p:grpSpPr>
        <p:grpSp>
          <p:nvGrpSpPr>
            <p:cNvPr id="305" name="Google Shape;305;p23"/>
            <p:cNvGrpSpPr/>
            <p:nvPr/>
          </p:nvGrpSpPr>
          <p:grpSpPr>
            <a:xfrm>
              <a:off x="914546" y="312873"/>
              <a:ext cx="572688" cy="526394"/>
              <a:chOff x="3513525" y="2055475"/>
              <a:chExt cx="1347500" cy="1238575"/>
            </a:xfrm>
          </p:grpSpPr>
          <p:sp>
            <p:nvSpPr>
              <p:cNvPr id="306" name="Google Shape;306;p23"/>
              <p:cNvSpPr/>
              <p:nvPr/>
            </p:nvSpPr>
            <p:spPr>
              <a:xfrm>
                <a:off x="3775150" y="2055475"/>
                <a:ext cx="588200" cy="587700"/>
              </a:xfrm>
              <a:custGeom>
                <a:rect b="b" l="l" r="r" t="t"/>
                <a:pathLst>
                  <a:path extrusionOk="0" h="23508" w="23528">
                    <a:moveTo>
                      <a:pt x="12290" y="0"/>
                    </a:moveTo>
                    <a:cubicBezTo>
                      <a:pt x="11565" y="0"/>
                      <a:pt x="10838" y="67"/>
                      <a:pt x="10121" y="213"/>
                    </a:cubicBezTo>
                    <a:cubicBezTo>
                      <a:pt x="6371" y="940"/>
                      <a:pt x="2751" y="2738"/>
                      <a:pt x="1406" y="6476"/>
                    </a:cubicBezTo>
                    <a:cubicBezTo>
                      <a:pt x="1" y="10417"/>
                      <a:pt x="1906" y="12870"/>
                      <a:pt x="4668" y="15346"/>
                    </a:cubicBezTo>
                    <a:cubicBezTo>
                      <a:pt x="6145" y="16668"/>
                      <a:pt x="7621" y="17501"/>
                      <a:pt x="8895" y="18859"/>
                    </a:cubicBezTo>
                    <a:cubicBezTo>
                      <a:pt x="9955" y="19990"/>
                      <a:pt x="10800" y="21026"/>
                      <a:pt x="11967" y="22014"/>
                    </a:cubicBezTo>
                    <a:cubicBezTo>
                      <a:pt x="11967" y="22026"/>
                      <a:pt x="11979" y="22026"/>
                      <a:pt x="11979" y="22026"/>
                    </a:cubicBezTo>
                    <a:cubicBezTo>
                      <a:pt x="13618" y="23049"/>
                      <a:pt x="15054" y="23507"/>
                      <a:pt x="16311" y="23507"/>
                    </a:cubicBezTo>
                    <a:cubicBezTo>
                      <a:pt x="19354" y="23507"/>
                      <a:pt x="21343" y="20818"/>
                      <a:pt x="22599" y="16942"/>
                    </a:cubicBezTo>
                    <a:cubicBezTo>
                      <a:pt x="23373" y="14572"/>
                      <a:pt x="23528" y="12286"/>
                      <a:pt x="23480" y="9953"/>
                    </a:cubicBezTo>
                    <a:cubicBezTo>
                      <a:pt x="23361" y="6536"/>
                      <a:pt x="22456" y="3762"/>
                      <a:pt x="19658" y="1761"/>
                    </a:cubicBezTo>
                    <a:cubicBezTo>
                      <a:pt x="18491" y="904"/>
                      <a:pt x="17098" y="833"/>
                      <a:pt x="15729" y="475"/>
                    </a:cubicBezTo>
                    <a:cubicBezTo>
                      <a:pt x="14620" y="174"/>
                      <a:pt x="13457" y="0"/>
                      <a:pt x="1229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" name="Google Shape;307;p23"/>
              <p:cNvSpPr/>
              <p:nvPr/>
            </p:nvSpPr>
            <p:spPr>
              <a:xfrm>
                <a:off x="3513525" y="2376550"/>
                <a:ext cx="692675" cy="539475"/>
              </a:xfrm>
              <a:custGeom>
                <a:rect b="b" l="l" r="r" t="t"/>
                <a:pathLst>
                  <a:path extrusionOk="0" h="21579" w="27707">
                    <a:moveTo>
                      <a:pt x="8489" y="0"/>
                    </a:moveTo>
                    <a:cubicBezTo>
                      <a:pt x="7205" y="0"/>
                      <a:pt x="5955" y="253"/>
                      <a:pt x="4811" y="872"/>
                    </a:cubicBezTo>
                    <a:cubicBezTo>
                      <a:pt x="3525" y="1563"/>
                      <a:pt x="2548" y="2622"/>
                      <a:pt x="1834" y="3873"/>
                    </a:cubicBezTo>
                    <a:cubicBezTo>
                      <a:pt x="881" y="5527"/>
                      <a:pt x="405" y="7504"/>
                      <a:pt x="262" y="9409"/>
                    </a:cubicBezTo>
                    <a:cubicBezTo>
                      <a:pt x="0" y="13255"/>
                      <a:pt x="1084" y="17446"/>
                      <a:pt x="4132" y="19779"/>
                    </a:cubicBezTo>
                    <a:cubicBezTo>
                      <a:pt x="5837" y="21093"/>
                      <a:pt x="7505" y="21579"/>
                      <a:pt x="9156" y="21579"/>
                    </a:cubicBezTo>
                    <a:cubicBezTo>
                      <a:pt x="10618" y="21579"/>
                      <a:pt x="12066" y="21198"/>
                      <a:pt x="13514" y="20672"/>
                    </a:cubicBezTo>
                    <a:cubicBezTo>
                      <a:pt x="15169" y="20077"/>
                      <a:pt x="16812" y="19291"/>
                      <a:pt x="18503" y="18672"/>
                    </a:cubicBezTo>
                    <a:cubicBezTo>
                      <a:pt x="19908" y="18136"/>
                      <a:pt x="21336" y="17600"/>
                      <a:pt x="22563" y="16731"/>
                    </a:cubicBezTo>
                    <a:lnTo>
                      <a:pt x="22575" y="16719"/>
                    </a:lnTo>
                    <a:cubicBezTo>
                      <a:pt x="27706" y="13088"/>
                      <a:pt x="25718" y="7992"/>
                      <a:pt x="21134" y="4980"/>
                    </a:cubicBezTo>
                    <a:cubicBezTo>
                      <a:pt x="19134" y="3670"/>
                      <a:pt x="17050" y="2539"/>
                      <a:pt x="14883" y="1587"/>
                    </a:cubicBezTo>
                    <a:cubicBezTo>
                      <a:pt x="12879" y="707"/>
                      <a:pt x="10636" y="0"/>
                      <a:pt x="848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" name="Google Shape;308;p23"/>
              <p:cNvSpPr/>
              <p:nvPr/>
            </p:nvSpPr>
            <p:spPr>
              <a:xfrm>
                <a:off x="3754925" y="2729225"/>
                <a:ext cx="532525" cy="564825"/>
              </a:xfrm>
              <a:custGeom>
                <a:rect b="b" l="l" r="r" t="t"/>
                <a:pathLst>
                  <a:path extrusionOk="0" h="22593" w="21301">
                    <a:moveTo>
                      <a:pt x="14527" y="1"/>
                    </a:moveTo>
                    <a:cubicBezTo>
                      <a:pt x="12818" y="1"/>
                      <a:pt x="10910" y="810"/>
                      <a:pt x="8847" y="2184"/>
                    </a:cubicBezTo>
                    <a:cubicBezTo>
                      <a:pt x="6787" y="3565"/>
                      <a:pt x="5418" y="4898"/>
                      <a:pt x="3810" y="6387"/>
                    </a:cubicBezTo>
                    <a:cubicBezTo>
                      <a:pt x="1441" y="8613"/>
                      <a:pt x="0" y="10637"/>
                      <a:pt x="298" y="13947"/>
                    </a:cubicBezTo>
                    <a:cubicBezTo>
                      <a:pt x="429" y="15340"/>
                      <a:pt x="1072" y="16793"/>
                      <a:pt x="1953" y="17971"/>
                    </a:cubicBezTo>
                    <a:cubicBezTo>
                      <a:pt x="3108" y="19531"/>
                      <a:pt x="4763" y="20793"/>
                      <a:pt x="6561" y="21555"/>
                    </a:cubicBezTo>
                    <a:cubicBezTo>
                      <a:pt x="8183" y="22246"/>
                      <a:pt x="9957" y="22592"/>
                      <a:pt x="11700" y="22592"/>
                    </a:cubicBezTo>
                    <a:cubicBezTo>
                      <a:pt x="13834" y="22592"/>
                      <a:pt x="15923" y="22073"/>
                      <a:pt x="17634" y="21031"/>
                    </a:cubicBezTo>
                    <a:cubicBezTo>
                      <a:pt x="20908" y="19043"/>
                      <a:pt x="21253" y="16745"/>
                      <a:pt x="21277" y="13518"/>
                    </a:cubicBezTo>
                    <a:cubicBezTo>
                      <a:pt x="21301" y="11804"/>
                      <a:pt x="20824" y="10637"/>
                      <a:pt x="20765" y="8982"/>
                    </a:cubicBezTo>
                    <a:cubicBezTo>
                      <a:pt x="20705" y="7601"/>
                      <a:pt x="20515" y="6137"/>
                      <a:pt x="20146" y="4767"/>
                    </a:cubicBezTo>
                    <a:cubicBezTo>
                      <a:pt x="20146" y="4755"/>
                      <a:pt x="20134" y="4744"/>
                      <a:pt x="20134" y="4744"/>
                    </a:cubicBezTo>
                    <a:cubicBezTo>
                      <a:pt x="18674" y="1397"/>
                      <a:pt x="16772" y="1"/>
                      <a:pt x="14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" name="Google Shape;309;p23"/>
              <p:cNvSpPr/>
              <p:nvPr/>
            </p:nvSpPr>
            <p:spPr>
              <a:xfrm>
                <a:off x="4151100" y="2665125"/>
                <a:ext cx="641475" cy="529875"/>
              </a:xfrm>
              <a:custGeom>
                <a:rect b="b" l="l" r="r" t="t"/>
                <a:pathLst>
                  <a:path extrusionOk="0" h="21195" w="25659">
                    <a:moveTo>
                      <a:pt x="7297" y="0"/>
                    </a:moveTo>
                    <a:cubicBezTo>
                      <a:pt x="7049" y="0"/>
                      <a:pt x="6800" y="7"/>
                      <a:pt x="6549" y="21"/>
                    </a:cubicBezTo>
                    <a:lnTo>
                      <a:pt x="6525" y="21"/>
                    </a:lnTo>
                    <a:cubicBezTo>
                      <a:pt x="96" y="1724"/>
                      <a:pt x="1" y="5843"/>
                      <a:pt x="2834" y="11129"/>
                    </a:cubicBezTo>
                    <a:cubicBezTo>
                      <a:pt x="4049" y="13404"/>
                      <a:pt x="5620" y="15309"/>
                      <a:pt x="7525" y="17190"/>
                    </a:cubicBezTo>
                    <a:cubicBezTo>
                      <a:pt x="9931" y="19544"/>
                      <a:pt x="12962" y="21195"/>
                      <a:pt x="16240" y="21195"/>
                    </a:cubicBezTo>
                    <a:cubicBezTo>
                      <a:pt x="16774" y="21195"/>
                      <a:pt x="17314" y="21151"/>
                      <a:pt x="17860" y="21059"/>
                    </a:cubicBezTo>
                    <a:cubicBezTo>
                      <a:pt x="19503" y="20773"/>
                      <a:pt x="20706" y="19869"/>
                      <a:pt x="21670" y="18952"/>
                    </a:cubicBezTo>
                    <a:cubicBezTo>
                      <a:pt x="22944" y="17761"/>
                      <a:pt x="23539" y="16844"/>
                      <a:pt x="24111" y="15297"/>
                    </a:cubicBezTo>
                    <a:cubicBezTo>
                      <a:pt x="25278" y="12189"/>
                      <a:pt x="25659" y="8986"/>
                      <a:pt x="24051" y="5903"/>
                    </a:cubicBezTo>
                    <a:cubicBezTo>
                      <a:pt x="22361" y="2640"/>
                      <a:pt x="19527" y="1676"/>
                      <a:pt x="16134" y="1104"/>
                    </a:cubicBezTo>
                    <a:cubicBezTo>
                      <a:pt x="14324" y="795"/>
                      <a:pt x="12669" y="700"/>
                      <a:pt x="10919" y="378"/>
                    </a:cubicBezTo>
                    <a:cubicBezTo>
                      <a:pt x="9701" y="160"/>
                      <a:pt x="8517" y="0"/>
                      <a:pt x="72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" name="Google Shape;310;p23"/>
              <p:cNvSpPr/>
              <p:nvPr/>
            </p:nvSpPr>
            <p:spPr>
              <a:xfrm>
                <a:off x="4200200" y="2209500"/>
                <a:ext cx="660825" cy="549125"/>
              </a:xfrm>
              <a:custGeom>
                <a:rect b="b" l="l" r="r" t="t"/>
                <a:pathLst>
                  <a:path extrusionOk="0" h="21965" w="26433">
                    <a:moveTo>
                      <a:pt x="14735" y="1"/>
                    </a:moveTo>
                    <a:cubicBezTo>
                      <a:pt x="10886" y="1"/>
                      <a:pt x="8739" y="2125"/>
                      <a:pt x="6942" y="4780"/>
                    </a:cubicBezTo>
                    <a:cubicBezTo>
                      <a:pt x="5954" y="6221"/>
                      <a:pt x="5097" y="7828"/>
                      <a:pt x="4097" y="9328"/>
                    </a:cubicBezTo>
                    <a:cubicBezTo>
                      <a:pt x="3275" y="10578"/>
                      <a:pt x="2430" y="11864"/>
                      <a:pt x="1954" y="13281"/>
                    </a:cubicBezTo>
                    <a:cubicBezTo>
                      <a:pt x="1942" y="13281"/>
                      <a:pt x="1942" y="13293"/>
                      <a:pt x="1942" y="13293"/>
                    </a:cubicBezTo>
                    <a:cubicBezTo>
                      <a:pt x="0" y="19004"/>
                      <a:pt x="4162" y="21965"/>
                      <a:pt x="9339" y="21965"/>
                    </a:cubicBezTo>
                    <a:cubicBezTo>
                      <a:pt x="9559" y="21965"/>
                      <a:pt x="9780" y="21959"/>
                      <a:pt x="10002" y="21949"/>
                    </a:cubicBezTo>
                    <a:cubicBezTo>
                      <a:pt x="12372" y="21854"/>
                      <a:pt x="14741" y="21544"/>
                      <a:pt x="17063" y="21044"/>
                    </a:cubicBezTo>
                    <a:cubicBezTo>
                      <a:pt x="20468" y="20306"/>
                      <a:pt x="24111" y="18841"/>
                      <a:pt x="25635" y="15698"/>
                    </a:cubicBezTo>
                    <a:cubicBezTo>
                      <a:pt x="26254" y="14388"/>
                      <a:pt x="26433" y="12948"/>
                      <a:pt x="26266" y="11519"/>
                    </a:cubicBezTo>
                    <a:cubicBezTo>
                      <a:pt x="26064" y="9626"/>
                      <a:pt x="25302" y="7745"/>
                      <a:pt x="24278" y="6113"/>
                    </a:cubicBezTo>
                    <a:cubicBezTo>
                      <a:pt x="22242" y="2863"/>
                      <a:pt x="18884" y="101"/>
                      <a:pt x="15051" y="6"/>
                    </a:cubicBezTo>
                    <a:cubicBezTo>
                      <a:pt x="14944" y="2"/>
                      <a:pt x="14839" y="1"/>
                      <a:pt x="147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" name="Google Shape;311;p23"/>
              <p:cNvSpPr/>
              <p:nvPr/>
            </p:nvSpPr>
            <p:spPr>
              <a:xfrm>
                <a:off x="3985600" y="2525450"/>
                <a:ext cx="410800" cy="358225"/>
              </a:xfrm>
              <a:custGeom>
                <a:rect b="b" l="l" r="r" t="t"/>
                <a:pathLst>
                  <a:path extrusionOk="0" h="14329" w="16432">
                    <a:moveTo>
                      <a:pt x="8128" y="0"/>
                    </a:moveTo>
                    <a:cubicBezTo>
                      <a:pt x="6044" y="0"/>
                      <a:pt x="3959" y="766"/>
                      <a:pt x="2584" y="2322"/>
                    </a:cubicBezTo>
                    <a:cubicBezTo>
                      <a:pt x="941" y="4215"/>
                      <a:pt x="1" y="7751"/>
                      <a:pt x="941" y="10120"/>
                    </a:cubicBezTo>
                    <a:cubicBezTo>
                      <a:pt x="1918" y="12597"/>
                      <a:pt x="4739" y="13823"/>
                      <a:pt x="7383" y="14216"/>
                    </a:cubicBezTo>
                    <a:cubicBezTo>
                      <a:pt x="7894" y="14291"/>
                      <a:pt x="8408" y="14329"/>
                      <a:pt x="8918" y="14329"/>
                    </a:cubicBezTo>
                    <a:cubicBezTo>
                      <a:pt x="12159" y="14329"/>
                      <a:pt x="15202" y="12786"/>
                      <a:pt x="15943" y="9216"/>
                    </a:cubicBezTo>
                    <a:cubicBezTo>
                      <a:pt x="16431" y="6834"/>
                      <a:pt x="15384" y="4346"/>
                      <a:pt x="13848" y="2477"/>
                    </a:cubicBezTo>
                    <a:cubicBezTo>
                      <a:pt x="12480" y="835"/>
                      <a:pt x="10304" y="0"/>
                      <a:pt x="81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762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2" name="Google Shape;312;p23"/>
            <p:cNvGrpSpPr/>
            <p:nvPr/>
          </p:nvGrpSpPr>
          <p:grpSpPr>
            <a:xfrm>
              <a:off x="914546" y="312873"/>
              <a:ext cx="572688" cy="526394"/>
              <a:chOff x="3513525" y="2055475"/>
              <a:chExt cx="1347500" cy="1238575"/>
            </a:xfrm>
          </p:grpSpPr>
          <p:sp>
            <p:nvSpPr>
              <p:cNvPr id="313" name="Google Shape;313;p23"/>
              <p:cNvSpPr/>
              <p:nvPr/>
            </p:nvSpPr>
            <p:spPr>
              <a:xfrm>
                <a:off x="3775150" y="2055475"/>
                <a:ext cx="588200" cy="587700"/>
              </a:xfrm>
              <a:custGeom>
                <a:rect b="b" l="l" r="r" t="t"/>
                <a:pathLst>
                  <a:path extrusionOk="0" h="23508" w="23528">
                    <a:moveTo>
                      <a:pt x="12290" y="0"/>
                    </a:moveTo>
                    <a:cubicBezTo>
                      <a:pt x="11565" y="0"/>
                      <a:pt x="10838" y="67"/>
                      <a:pt x="10121" y="213"/>
                    </a:cubicBezTo>
                    <a:cubicBezTo>
                      <a:pt x="6371" y="940"/>
                      <a:pt x="2751" y="2738"/>
                      <a:pt x="1406" y="6476"/>
                    </a:cubicBezTo>
                    <a:cubicBezTo>
                      <a:pt x="1" y="10417"/>
                      <a:pt x="1906" y="12870"/>
                      <a:pt x="4668" y="15346"/>
                    </a:cubicBezTo>
                    <a:cubicBezTo>
                      <a:pt x="6145" y="16668"/>
                      <a:pt x="7621" y="17501"/>
                      <a:pt x="8895" y="18859"/>
                    </a:cubicBezTo>
                    <a:cubicBezTo>
                      <a:pt x="9955" y="19990"/>
                      <a:pt x="10800" y="21026"/>
                      <a:pt x="11967" y="22014"/>
                    </a:cubicBezTo>
                    <a:cubicBezTo>
                      <a:pt x="11967" y="22026"/>
                      <a:pt x="11979" y="22026"/>
                      <a:pt x="11979" y="22026"/>
                    </a:cubicBezTo>
                    <a:cubicBezTo>
                      <a:pt x="13618" y="23049"/>
                      <a:pt x="15054" y="23507"/>
                      <a:pt x="16311" y="23507"/>
                    </a:cubicBezTo>
                    <a:cubicBezTo>
                      <a:pt x="19354" y="23507"/>
                      <a:pt x="21343" y="20818"/>
                      <a:pt x="22599" y="16942"/>
                    </a:cubicBezTo>
                    <a:cubicBezTo>
                      <a:pt x="23373" y="14572"/>
                      <a:pt x="23528" y="12286"/>
                      <a:pt x="23480" y="9953"/>
                    </a:cubicBezTo>
                    <a:cubicBezTo>
                      <a:pt x="23361" y="6536"/>
                      <a:pt x="22456" y="3762"/>
                      <a:pt x="19658" y="1761"/>
                    </a:cubicBezTo>
                    <a:cubicBezTo>
                      <a:pt x="18491" y="904"/>
                      <a:pt x="17098" y="833"/>
                      <a:pt x="15729" y="475"/>
                    </a:cubicBezTo>
                    <a:cubicBezTo>
                      <a:pt x="14620" y="174"/>
                      <a:pt x="13457" y="0"/>
                      <a:pt x="122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" name="Google Shape;314;p23"/>
              <p:cNvSpPr/>
              <p:nvPr/>
            </p:nvSpPr>
            <p:spPr>
              <a:xfrm>
                <a:off x="4023100" y="2252200"/>
                <a:ext cx="176550" cy="310775"/>
              </a:xfrm>
              <a:custGeom>
                <a:rect b="b" l="l" r="r" t="t"/>
                <a:pathLst>
                  <a:path extrusionOk="0" fill="none" h="12431" w="7062">
                    <a:moveTo>
                      <a:pt x="1" y="2108"/>
                    </a:moveTo>
                    <a:cubicBezTo>
                      <a:pt x="3204" y="5156"/>
                      <a:pt x="5216" y="8263"/>
                      <a:pt x="6704" y="12430"/>
                    </a:cubicBezTo>
                    <a:cubicBezTo>
                      <a:pt x="7061" y="8251"/>
                      <a:pt x="6311" y="4167"/>
                      <a:pt x="6299" y="0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" name="Google Shape;315;p23"/>
              <p:cNvSpPr/>
              <p:nvPr/>
            </p:nvSpPr>
            <p:spPr>
              <a:xfrm>
                <a:off x="3513525" y="2376550"/>
                <a:ext cx="692675" cy="539475"/>
              </a:xfrm>
              <a:custGeom>
                <a:rect b="b" l="l" r="r" t="t"/>
                <a:pathLst>
                  <a:path extrusionOk="0" h="21579" w="27707">
                    <a:moveTo>
                      <a:pt x="8489" y="0"/>
                    </a:moveTo>
                    <a:cubicBezTo>
                      <a:pt x="7205" y="0"/>
                      <a:pt x="5955" y="253"/>
                      <a:pt x="4811" y="872"/>
                    </a:cubicBezTo>
                    <a:cubicBezTo>
                      <a:pt x="3525" y="1563"/>
                      <a:pt x="2548" y="2622"/>
                      <a:pt x="1834" y="3873"/>
                    </a:cubicBezTo>
                    <a:cubicBezTo>
                      <a:pt x="881" y="5527"/>
                      <a:pt x="405" y="7504"/>
                      <a:pt x="262" y="9409"/>
                    </a:cubicBezTo>
                    <a:cubicBezTo>
                      <a:pt x="0" y="13255"/>
                      <a:pt x="1084" y="17446"/>
                      <a:pt x="4132" y="19779"/>
                    </a:cubicBezTo>
                    <a:cubicBezTo>
                      <a:pt x="5837" y="21093"/>
                      <a:pt x="7505" y="21579"/>
                      <a:pt x="9156" y="21579"/>
                    </a:cubicBezTo>
                    <a:cubicBezTo>
                      <a:pt x="10618" y="21579"/>
                      <a:pt x="12066" y="21198"/>
                      <a:pt x="13514" y="20672"/>
                    </a:cubicBezTo>
                    <a:cubicBezTo>
                      <a:pt x="15169" y="20077"/>
                      <a:pt x="16812" y="19291"/>
                      <a:pt x="18503" y="18672"/>
                    </a:cubicBezTo>
                    <a:cubicBezTo>
                      <a:pt x="19908" y="18136"/>
                      <a:pt x="21336" y="17600"/>
                      <a:pt x="22563" y="16731"/>
                    </a:cubicBezTo>
                    <a:lnTo>
                      <a:pt x="22575" y="16719"/>
                    </a:lnTo>
                    <a:cubicBezTo>
                      <a:pt x="27706" y="13088"/>
                      <a:pt x="25718" y="7992"/>
                      <a:pt x="21134" y="4980"/>
                    </a:cubicBezTo>
                    <a:cubicBezTo>
                      <a:pt x="19134" y="3670"/>
                      <a:pt x="17050" y="2539"/>
                      <a:pt x="14883" y="1587"/>
                    </a:cubicBezTo>
                    <a:cubicBezTo>
                      <a:pt x="12879" y="707"/>
                      <a:pt x="10636" y="0"/>
                      <a:pt x="84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" name="Google Shape;316;p23"/>
              <p:cNvSpPr/>
              <p:nvPr/>
            </p:nvSpPr>
            <p:spPr>
              <a:xfrm>
                <a:off x="3768325" y="2558175"/>
                <a:ext cx="305400" cy="159275"/>
              </a:xfrm>
              <a:custGeom>
                <a:rect b="b" l="l" r="r" t="t"/>
                <a:pathLst>
                  <a:path extrusionOk="0" fill="none" h="6371" w="12216">
                    <a:moveTo>
                      <a:pt x="48" y="6371"/>
                    </a:moveTo>
                    <a:cubicBezTo>
                      <a:pt x="3977" y="5109"/>
                      <a:pt x="8096" y="4454"/>
                      <a:pt x="12216" y="4418"/>
                    </a:cubicBezTo>
                    <a:cubicBezTo>
                      <a:pt x="8287" y="2561"/>
                      <a:pt x="3739" y="2215"/>
                      <a:pt x="0" y="1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" name="Google Shape;317;p23"/>
              <p:cNvSpPr/>
              <p:nvPr/>
            </p:nvSpPr>
            <p:spPr>
              <a:xfrm>
                <a:off x="3754925" y="2729225"/>
                <a:ext cx="532525" cy="564825"/>
              </a:xfrm>
              <a:custGeom>
                <a:rect b="b" l="l" r="r" t="t"/>
                <a:pathLst>
                  <a:path extrusionOk="0" h="22593" w="21301">
                    <a:moveTo>
                      <a:pt x="14527" y="1"/>
                    </a:moveTo>
                    <a:cubicBezTo>
                      <a:pt x="12818" y="1"/>
                      <a:pt x="10910" y="810"/>
                      <a:pt x="8847" y="2184"/>
                    </a:cubicBezTo>
                    <a:cubicBezTo>
                      <a:pt x="6787" y="3565"/>
                      <a:pt x="5418" y="4898"/>
                      <a:pt x="3810" y="6387"/>
                    </a:cubicBezTo>
                    <a:cubicBezTo>
                      <a:pt x="1441" y="8613"/>
                      <a:pt x="0" y="10637"/>
                      <a:pt x="298" y="13947"/>
                    </a:cubicBezTo>
                    <a:cubicBezTo>
                      <a:pt x="429" y="15340"/>
                      <a:pt x="1072" y="16793"/>
                      <a:pt x="1953" y="17971"/>
                    </a:cubicBezTo>
                    <a:cubicBezTo>
                      <a:pt x="3108" y="19531"/>
                      <a:pt x="4763" y="20793"/>
                      <a:pt x="6561" y="21555"/>
                    </a:cubicBezTo>
                    <a:cubicBezTo>
                      <a:pt x="8183" y="22246"/>
                      <a:pt x="9957" y="22592"/>
                      <a:pt x="11700" y="22592"/>
                    </a:cubicBezTo>
                    <a:cubicBezTo>
                      <a:pt x="13834" y="22592"/>
                      <a:pt x="15923" y="22073"/>
                      <a:pt x="17634" y="21031"/>
                    </a:cubicBezTo>
                    <a:cubicBezTo>
                      <a:pt x="20908" y="19043"/>
                      <a:pt x="21253" y="16745"/>
                      <a:pt x="21277" y="13518"/>
                    </a:cubicBezTo>
                    <a:cubicBezTo>
                      <a:pt x="21301" y="11804"/>
                      <a:pt x="20824" y="10637"/>
                      <a:pt x="20765" y="8982"/>
                    </a:cubicBezTo>
                    <a:cubicBezTo>
                      <a:pt x="20705" y="7601"/>
                      <a:pt x="20515" y="6137"/>
                      <a:pt x="20146" y="4767"/>
                    </a:cubicBezTo>
                    <a:cubicBezTo>
                      <a:pt x="20146" y="4755"/>
                      <a:pt x="20134" y="4744"/>
                      <a:pt x="20134" y="4744"/>
                    </a:cubicBezTo>
                    <a:cubicBezTo>
                      <a:pt x="18674" y="1397"/>
                      <a:pt x="16772" y="1"/>
                      <a:pt x="145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" name="Google Shape;318;p23"/>
              <p:cNvSpPr/>
              <p:nvPr/>
            </p:nvSpPr>
            <p:spPr>
              <a:xfrm>
                <a:off x="3944825" y="2811775"/>
                <a:ext cx="193500" cy="272675"/>
              </a:xfrm>
              <a:custGeom>
                <a:rect b="b" l="l" r="r" t="t"/>
                <a:pathLst>
                  <a:path extrusionOk="0" fill="none" h="10907" w="7740">
                    <a:moveTo>
                      <a:pt x="6025" y="10907"/>
                    </a:moveTo>
                    <a:cubicBezTo>
                      <a:pt x="5966" y="7168"/>
                      <a:pt x="6632" y="3573"/>
                      <a:pt x="7740" y="1"/>
                    </a:cubicBezTo>
                    <a:cubicBezTo>
                      <a:pt x="5037" y="3025"/>
                      <a:pt x="3287" y="6692"/>
                      <a:pt x="1" y="9145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" name="Google Shape;319;p23"/>
              <p:cNvSpPr/>
              <p:nvPr/>
            </p:nvSpPr>
            <p:spPr>
              <a:xfrm>
                <a:off x="4151100" y="2665125"/>
                <a:ext cx="641475" cy="529875"/>
              </a:xfrm>
              <a:custGeom>
                <a:rect b="b" l="l" r="r" t="t"/>
                <a:pathLst>
                  <a:path extrusionOk="0" h="21195" w="25659">
                    <a:moveTo>
                      <a:pt x="7297" y="0"/>
                    </a:moveTo>
                    <a:cubicBezTo>
                      <a:pt x="7049" y="0"/>
                      <a:pt x="6800" y="7"/>
                      <a:pt x="6549" y="21"/>
                    </a:cubicBezTo>
                    <a:lnTo>
                      <a:pt x="6525" y="21"/>
                    </a:lnTo>
                    <a:cubicBezTo>
                      <a:pt x="96" y="1724"/>
                      <a:pt x="1" y="5843"/>
                      <a:pt x="2834" y="11129"/>
                    </a:cubicBezTo>
                    <a:cubicBezTo>
                      <a:pt x="4049" y="13404"/>
                      <a:pt x="5620" y="15309"/>
                      <a:pt x="7525" y="17190"/>
                    </a:cubicBezTo>
                    <a:cubicBezTo>
                      <a:pt x="9931" y="19544"/>
                      <a:pt x="12962" y="21195"/>
                      <a:pt x="16240" y="21195"/>
                    </a:cubicBezTo>
                    <a:cubicBezTo>
                      <a:pt x="16774" y="21195"/>
                      <a:pt x="17314" y="21151"/>
                      <a:pt x="17860" y="21059"/>
                    </a:cubicBezTo>
                    <a:cubicBezTo>
                      <a:pt x="19503" y="20773"/>
                      <a:pt x="20706" y="19869"/>
                      <a:pt x="21670" y="18952"/>
                    </a:cubicBezTo>
                    <a:cubicBezTo>
                      <a:pt x="22944" y="17761"/>
                      <a:pt x="23539" y="16844"/>
                      <a:pt x="24111" y="15297"/>
                    </a:cubicBezTo>
                    <a:cubicBezTo>
                      <a:pt x="25278" y="12189"/>
                      <a:pt x="25659" y="8986"/>
                      <a:pt x="24051" y="5903"/>
                    </a:cubicBezTo>
                    <a:cubicBezTo>
                      <a:pt x="22361" y="2640"/>
                      <a:pt x="19527" y="1676"/>
                      <a:pt x="16134" y="1104"/>
                    </a:cubicBezTo>
                    <a:cubicBezTo>
                      <a:pt x="14324" y="795"/>
                      <a:pt x="12669" y="700"/>
                      <a:pt x="10919" y="378"/>
                    </a:cubicBezTo>
                    <a:cubicBezTo>
                      <a:pt x="9701" y="160"/>
                      <a:pt x="8517" y="0"/>
                      <a:pt x="72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" name="Google Shape;320;p23"/>
              <p:cNvSpPr/>
              <p:nvPr/>
            </p:nvSpPr>
            <p:spPr>
              <a:xfrm>
                <a:off x="4264200" y="2775475"/>
                <a:ext cx="286375" cy="241125"/>
              </a:xfrm>
              <a:custGeom>
                <a:rect b="b" l="l" r="r" t="t"/>
                <a:pathLst>
                  <a:path extrusionOk="0" fill="none" h="9645" w="11455">
                    <a:moveTo>
                      <a:pt x="11455" y="4739"/>
                    </a:moveTo>
                    <a:cubicBezTo>
                      <a:pt x="7442" y="3572"/>
                      <a:pt x="3787" y="1715"/>
                      <a:pt x="1" y="0"/>
                    </a:cubicBezTo>
                    <a:cubicBezTo>
                      <a:pt x="3037" y="3286"/>
                      <a:pt x="6240" y="6442"/>
                      <a:pt x="9395" y="9644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" name="Google Shape;321;p23"/>
              <p:cNvSpPr/>
              <p:nvPr/>
            </p:nvSpPr>
            <p:spPr>
              <a:xfrm>
                <a:off x="4200200" y="2209500"/>
                <a:ext cx="660825" cy="549125"/>
              </a:xfrm>
              <a:custGeom>
                <a:rect b="b" l="l" r="r" t="t"/>
                <a:pathLst>
                  <a:path extrusionOk="0" h="21965" w="26433">
                    <a:moveTo>
                      <a:pt x="14735" y="1"/>
                    </a:moveTo>
                    <a:cubicBezTo>
                      <a:pt x="10886" y="1"/>
                      <a:pt x="8739" y="2125"/>
                      <a:pt x="6942" y="4780"/>
                    </a:cubicBezTo>
                    <a:cubicBezTo>
                      <a:pt x="5954" y="6221"/>
                      <a:pt x="5097" y="7828"/>
                      <a:pt x="4097" y="9328"/>
                    </a:cubicBezTo>
                    <a:cubicBezTo>
                      <a:pt x="3275" y="10578"/>
                      <a:pt x="2430" y="11864"/>
                      <a:pt x="1954" y="13281"/>
                    </a:cubicBezTo>
                    <a:cubicBezTo>
                      <a:pt x="1942" y="13281"/>
                      <a:pt x="1942" y="13293"/>
                      <a:pt x="1942" y="13293"/>
                    </a:cubicBezTo>
                    <a:cubicBezTo>
                      <a:pt x="0" y="19004"/>
                      <a:pt x="4162" y="21965"/>
                      <a:pt x="9339" y="21965"/>
                    </a:cubicBezTo>
                    <a:cubicBezTo>
                      <a:pt x="9559" y="21965"/>
                      <a:pt x="9780" y="21959"/>
                      <a:pt x="10002" y="21949"/>
                    </a:cubicBezTo>
                    <a:cubicBezTo>
                      <a:pt x="12372" y="21854"/>
                      <a:pt x="14741" y="21544"/>
                      <a:pt x="17063" y="21044"/>
                    </a:cubicBezTo>
                    <a:cubicBezTo>
                      <a:pt x="20468" y="20306"/>
                      <a:pt x="24111" y="18841"/>
                      <a:pt x="25635" y="15698"/>
                    </a:cubicBezTo>
                    <a:cubicBezTo>
                      <a:pt x="26254" y="14388"/>
                      <a:pt x="26433" y="12948"/>
                      <a:pt x="26266" y="11519"/>
                    </a:cubicBezTo>
                    <a:cubicBezTo>
                      <a:pt x="26064" y="9626"/>
                      <a:pt x="25302" y="7745"/>
                      <a:pt x="24278" y="6113"/>
                    </a:cubicBezTo>
                    <a:cubicBezTo>
                      <a:pt x="22242" y="2863"/>
                      <a:pt x="18884" y="101"/>
                      <a:pt x="15051" y="6"/>
                    </a:cubicBezTo>
                    <a:cubicBezTo>
                      <a:pt x="14944" y="2"/>
                      <a:pt x="14839" y="1"/>
                      <a:pt x="147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" name="Google Shape;322;p23"/>
              <p:cNvSpPr/>
              <p:nvPr/>
            </p:nvSpPr>
            <p:spPr>
              <a:xfrm>
                <a:off x="4325225" y="2423650"/>
                <a:ext cx="312275" cy="218200"/>
              </a:xfrm>
              <a:custGeom>
                <a:rect b="b" l="l" r="r" t="t"/>
                <a:pathLst>
                  <a:path extrusionOk="0" fill="none" h="8728" w="12491">
                    <a:moveTo>
                      <a:pt x="8716" y="0"/>
                    </a:moveTo>
                    <a:cubicBezTo>
                      <a:pt x="6263" y="3334"/>
                      <a:pt x="3323" y="6275"/>
                      <a:pt x="1" y="8727"/>
                    </a:cubicBezTo>
                    <a:cubicBezTo>
                      <a:pt x="4275" y="7930"/>
                      <a:pt x="8180" y="5537"/>
                      <a:pt x="12490" y="5132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" name="Google Shape;323;p23"/>
              <p:cNvSpPr/>
              <p:nvPr/>
            </p:nvSpPr>
            <p:spPr>
              <a:xfrm>
                <a:off x="3985600" y="2525450"/>
                <a:ext cx="410800" cy="358225"/>
              </a:xfrm>
              <a:custGeom>
                <a:rect b="b" l="l" r="r" t="t"/>
                <a:pathLst>
                  <a:path extrusionOk="0" h="14329" w="16432">
                    <a:moveTo>
                      <a:pt x="8128" y="0"/>
                    </a:moveTo>
                    <a:cubicBezTo>
                      <a:pt x="6044" y="0"/>
                      <a:pt x="3959" y="766"/>
                      <a:pt x="2584" y="2322"/>
                    </a:cubicBezTo>
                    <a:cubicBezTo>
                      <a:pt x="941" y="4215"/>
                      <a:pt x="1" y="7751"/>
                      <a:pt x="941" y="10120"/>
                    </a:cubicBezTo>
                    <a:cubicBezTo>
                      <a:pt x="1918" y="12597"/>
                      <a:pt x="4739" y="13823"/>
                      <a:pt x="7383" y="14216"/>
                    </a:cubicBezTo>
                    <a:cubicBezTo>
                      <a:pt x="7894" y="14291"/>
                      <a:pt x="8408" y="14329"/>
                      <a:pt x="8918" y="14329"/>
                    </a:cubicBezTo>
                    <a:cubicBezTo>
                      <a:pt x="12159" y="14329"/>
                      <a:pt x="15202" y="12786"/>
                      <a:pt x="15943" y="9216"/>
                    </a:cubicBezTo>
                    <a:cubicBezTo>
                      <a:pt x="16431" y="6834"/>
                      <a:pt x="15384" y="4346"/>
                      <a:pt x="13848" y="2477"/>
                    </a:cubicBezTo>
                    <a:cubicBezTo>
                      <a:pt x="12480" y="835"/>
                      <a:pt x="10304" y="0"/>
                      <a:pt x="8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0"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4"/>
          <p:cNvSpPr/>
          <p:nvPr/>
        </p:nvSpPr>
        <p:spPr>
          <a:xfrm rot="1187653">
            <a:off x="-1551963" y="503670"/>
            <a:ext cx="4289454" cy="3530243"/>
          </a:xfrm>
          <a:custGeom>
            <a:rect b="b" l="l" r="r" t="t"/>
            <a:pathLst>
              <a:path extrusionOk="0" h="29612" w="35982">
                <a:moveTo>
                  <a:pt x="26367" y="1"/>
                </a:moveTo>
                <a:cubicBezTo>
                  <a:pt x="24591" y="1"/>
                  <a:pt x="22821" y="616"/>
                  <a:pt x="21384" y="1656"/>
                </a:cubicBezTo>
                <a:lnTo>
                  <a:pt x="21206" y="1787"/>
                </a:lnTo>
                <a:cubicBezTo>
                  <a:pt x="20563" y="2287"/>
                  <a:pt x="20027" y="2811"/>
                  <a:pt x="19658" y="3502"/>
                </a:cubicBezTo>
                <a:cubicBezTo>
                  <a:pt x="19539" y="3728"/>
                  <a:pt x="18360" y="5788"/>
                  <a:pt x="18360" y="5788"/>
                </a:cubicBezTo>
                <a:cubicBezTo>
                  <a:pt x="16896" y="4168"/>
                  <a:pt x="14979" y="3073"/>
                  <a:pt x="12895" y="2466"/>
                </a:cubicBezTo>
                <a:cubicBezTo>
                  <a:pt x="11633" y="2085"/>
                  <a:pt x="10303" y="1898"/>
                  <a:pt x="8984" y="1898"/>
                </a:cubicBezTo>
                <a:cubicBezTo>
                  <a:pt x="8735" y="1898"/>
                  <a:pt x="8487" y="1905"/>
                  <a:pt x="8240" y="1918"/>
                </a:cubicBezTo>
                <a:cubicBezTo>
                  <a:pt x="7240" y="1954"/>
                  <a:pt x="6228" y="2109"/>
                  <a:pt x="5287" y="2466"/>
                </a:cubicBezTo>
                <a:cubicBezTo>
                  <a:pt x="3180" y="3264"/>
                  <a:pt x="1584" y="5133"/>
                  <a:pt x="810" y="7240"/>
                </a:cubicBezTo>
                <a:cubicBezTo>
                  <a:pt x="36" y="9336"/>
                  <a:pt x="1" y="11681"/>
                  <a:pt x="429" y="13896"/>
                </a:cubicBezTo>
                <a:cubicBezTo>
                  <a:pt x="632" y="14979"/>
                  <a:pt x="929" y="16063"/>
                  <a:pt x="1406" y="17063"/>
                </a:cubicBezTo>
                <a:cubicBezTo>
                  <a:pt x="2549" y="19504"/>
                  <a:pt x="4596" y="21397"/>
                  <a:pt x="6704" y="23064"/>
                </a:cubicBezTo>
                <a:cubicBezTo>
                  <a:pt x="9026" y="24897"/>
                  <a:pt x="11502" y="26540"/>
                  <a:pt x="14086" y="27969"/>
                </a:cubicBezTo>
                <a:cubicBezTo>
                  <a:pt x="14776" y="28362"/>
                  <a:pt x="15455" y="28767"/>
                  <a:pt x="16145" y="29076"/>
                </a:cubicBezTo>
                <a:cubicBezTo>
                  <a:pt x="16837" y="29394"/>
                  <a:pt x="17546" y="29611"/>
                  <a:pt x="18284" y="29611"/>
                </a:cubicBezTo>
                <a:cubicBezTo>
                  <a:pt x="18790" y="29611"/>
                  <a:pt x="19311" y="29509"/>
                  <a:pt x="19848" y="29267"/>
                </a:cubicBezTo>
                <a:cubicBezTo>
                  <a:pt x="23908" y="27457"/>
                  <a:pt x="27361" y="24373"/>
                  <a:pt x="29838" y="20670"/>
                </a:cubicBezTo>
                <a:cubicBezTo>
                  <a:pt x="32874" y="16110"/>
                  <a:pt x="35981" y="9121"/>
                  <a:pt x="33029" y="3835"/>
                </a:cubicBezTo>
                <a:cubicBezTo>
                  <a:pt x="31743" y="1525"/>
                  <a:pt x="29123" y="49"/>
                  <a:pt x="26468" y="1"/>
                </a:cubicBezTo>
                <a:cubicBezTo>
                  <a:pt x="26435" y="1"/>
                  <a:pt x="26401" y="1"/>
                  <a:pt x="26367" y="1"/>
                </a:cubicBezTo>
                <a:close/>
              </a:path>
            </a:pathLst>
          </a:custGeom>
          <a:solidFill>
            <a:srgbClr val="EB92CC">
              <a:alpha val="25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24"/>
          <p:cNvSpPr/>
          <p:nvPr/>
        </p:nvSpPr>
        <p:spPr>
          <a:xfrm rot="-1382458">
            <a:off x="5688388" y="3315853"/>
            <a:ext cx="4289412" cy="3530210"/>
          </a:xfrm>
          <a:custGeom>
            <a:rect b="b" l="l" r="r" t="t"/>
            <a:pathLst>
              <a:path extrusionOk="0" h="29612" w="35982">
                <a:moveTo>
                  <a:pt x="26367" y="1"/>
                </a:moveTo>
                <a:cubicBezTo>
                  <a:pt x="24591" y="1"/>
                  <a:pt x="22821" y="616"/>
                  <a:pt x="21384" y="1656"/>
                </a:cubicBezTo>
                <a:lnTo>
                  <a:pt x="21206" y="1787"/>
                </a:lnTo>
                <a:cubicBezTo>
                  <a:pt x="20563" y="2287"/>
                  <a:pt x="20027" y="2811"/>
                  <a:pt x="19658" y="3502"/>
                </a:cubicBezTo>
                <a:cubicBezTo>
                  <a:pt x="19539" y="3728"/>
                  <a:pt x="18360" y="5788"/>
                  <a:pt x="18360" y="5788"/>
                </a:cubicBezTo>
                <a:cubicBezTo>
                  <a:pt x="16896" y="4168"/>
                  <a:pt x="14979" y="3073"/>
                  <a:pt x="12895" y="2466"/>
                </a:cubicBezTo>
                <a:cubicBezTo>
                  <a:pt x="11633" y="2085"/>
                  <a:pt x="10303" y="1898"/>
                  <a:pt x="8984" y="1898"/>
                </a:cubicBezTo>
                <a:cubicBezTo>
                  <a:pt x="8735" y="1898"/>
                  <a:pt x="8487" y="1905"/>
                  <a:pt x="8240" y="1918"/>
                </a:cubicBezTo>
                <a:cubicBezTo>
                  <a:pt x="7240" y="1954"/>
                  <a:pt x="6228" y="2109"/>
                  <a:pt x="5287" y="2466"/>
                </a:cubicBezTo>
                <a:cubicBezTo>
                  <a:pt x="3180" y="3264"/>
                  <a:pt x="1584" y="5133"/>
                  <a:pt x="810" y="7240"/>
                </a:cubicBezTo>
                <a:cubicBezTo>
                  <a:pt x="36" y="9336"/>
                  <a:pt x="1" y="11681"/>
                  <a:pt x="429" y="13896"/>
                </a:cubicBezTo>
                <a:cubicBezTo>
                  <a:pt x="632" y="14979"/>
                  <a:pt x="929" y="16063"/>
                  <a:pt x="1406" y="17063"/>
                </a:cubicBezTo>
                <a:cubicBezTo>
                  <a:pt x="2549" y="19504"/>
                  <a:pt x="4596" y="21397"/>
                  <a:pt x="6704" y="23064"/>
                </a:cubicBezTo>
                <a:cubicBezTo>
                  <a:pt x="9026" y="24897"/>
                  <a:pt x="11502" y="26540"/>
                  <a:pt x="14086" y="27969"/>
                </a:cubicBezTo>
                <a:cubicBezTo>
                  <a:pt x="14776" y="28362"/>
                  <a:pt x="15455" y="28767"/>
                  <a:pt x="16145" y="29076"/>
                </a:cubicBezTo>
                <a:cubicBezTo>
                  <a:pt x="16837" y="29394"/>
                  <a:pt x="17546" y="29611"/>
                  <a:pt x="18284" y="29611"/>
                </a:cubicBezTo>
                <a:cubicBezTo>
                  <a:pt x="18790" y="29611"/>
                  <a:pt x="19311" y="29509"/>
                  <a:pt x="19848" y="29267"/>
                </a:cubicBezTo>
                <a:cubicBezTo>
                  <a:pt x="23908" y="27457"/>
                  <a:pt x="27361" y="24373"/>
                  <a:pt x="29838" y="20670"/>
                </a:cubicBezTo>
                <a:cubicBezTo>
                  <a:pt x="32874" y="16110"/>
                  <a:pt x="35981" y="9121"/>
                  <a:pt x="33029" y="3835"/>
                </a:cubicBezTo>
                <a:cubicBezTo>
                  <a:pt x="31743" y="1525"/>
                  <a:pt x="29123" y="49"/>
                  <a:pt x="26468" y="1"/>
                </a:cubicBezTo>
                <a:cubicBezTo>
                  <a:pt x="26435" y="1"/>
                  <a:pt x="26401" y="1"/>
                  <a:pt x="26367" y="1"/>
                </a:cubicBezTo>
                <a:close/>
              </a:path>
            </a:pathLst>
          </a:custGeom>
          <a:solidFill>
            <a:srgbClr val="EB92CC">
              <a:alpha val="25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7" name="Google Shape;327;p24"/>
          <p:cNvGrpSpPr/>
          <p:nvPr/>
        </p:nvGrpSpPr>
        <p:grpSpPr>
          <a:xfrm flipH="1">
            <a:off x="8115807" y="2124231"/>
            <a:ext cx="630701" cy="579718"/>
            <a:chOff x="914546" y="312873"/>
            <a:chExt cx="572688" cy="526394"/>
          </a:xfrm>
        </p:grpSpPr>
        <p:grpSp>
          <p:nvGrpSpPr>
            <p:cNvPr id="328" name="Google Shape;328;p24"/>
            <p:cNvGrpSpPr/>
            <p:nvPr/>
          </p:nvGrpSpPr>
          <p:grpSpPr>
            <a:xfrm>
              <a:off x="914546" y="312873"/>
              <a:ext cx="572688" cy="526394"/>
              <a:chOff x="3513525" y="2055475"/>
              <a:chExt cx="1347500" cy="1238575"/>
            </a:xfrm>
          </p:grpSpPr>
          <p:sp>
            <p:nvSpPr>
              <p:cNvPr id="329" name="Google Shape;329;p24"/>
              <p:cNvSpPr/>
              <p:nvPr/>
            </p:nvSpPr>
            <p:spPr>
              <a:xfrm>
                <a:off x="3775150" y="2055475"/>
                <a:ext cx="588200" cy="587700"/>
              </a:xfrm>
              <a:custGeom>
                <a:rect b="b" l="l" r="r" t="t"/>
                <a:pathLst>
                  <a:path extrusionOk="0" h="23508" w="23528">
                    <a:moveTo>
                      <a:pt x="12290" y="0"/>
                    </a:moveTo>
                    <a:cubicBezTo>
                      <a:pt x="11565" y="0"/>
                      <a:pt x="10838" y="67"/>
                      <a:pt x="10121" y="213"/>
                    </a:cubicBezTo>
                    <a:cubicBezTo>
                      <a:pt x="6371" y="940"/>
                      <a:pt x="2751" y="2738"/>
                      <a:pt x="1406" y="6476"/>
                    </a:cubicBezTo>
                    <a:cubicBezTo>
                      <a:pt x="1" y="10417"/>
                      <a:pt x="1906" y="12870"/>
                      <a:pt x="4668" y="15346"/>
                    </a:cubicBezTo>
                    <a:cubicBezTo>
                      <a:pt x="6145" y="16668"/>
                      <a:pt x="7621" y="17501"/>
                      <a:pt x="8895" y="18859"/>
                    </a:cubicBezTo>
                    <a:cubicBezTo>
                      <a:pt x="9955" y="19990"/>
                      <a:pt x="10800" y="21026"/>
                      <a:pt x="11967" y="22014"/>
                    </a:cubicBezTo>
                    <a:cubicBezTo>
                      <a:pt x="11967" y="22026"/>
                      <a:pt x="11979" y="22026"/>
                      <a:pt x="11979" y="22026"/>
                    </a:cubicBezTo>
                    <a:cubicBezTo>
                      <a:pt x="13618" y="23049"/>
                      <a:pt x="15054" y="23507"/>
                      <a:pt x="16311" y="23507"/>
                    </a:cubicBezTo>
                    <a:cubicBezTo>
                      <a:pt x="19354" y="23507"/>
                      <a:pt x="21343" y="20818"/>
                      <a:pt x="22599" y="16942"/>
                    </a:cubicBezTo>
                    <a:cubicBezTo>
                      <a:pt x="23373" y="14572"/>
                      <a:pt x="23528" y="12286"/>
                      <a:pt x="23480" y="9953"/>
                    </a:cubicBezTo>
                    <a:cubicBezTo>
                      <a:pt x="23361" y="6536"/>
                      <a:pt x="22456" y="3762"/>
                      <a:pt x="19658" y="1761"/>
                    </a:cubicBezTo>
                    <a:cubicBezTo>
                      <a:pt x="18491" y="904"/>
                      <a:pt x="17098" y="833"/>
                      <a:pt x="15729" y="475"/>
                    </a:cubicBezTo>
                    <a:cubicBezTo>
                      <a:pt x="14620" y="174"/>
                      <a:pt x="13457" y="0"/>
                      <a:pt x="1229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" name="Google Shape;330;p24"/>
              <p:cNvSpPr/>
              <p:nvPr/>
            </p:nvSpPr>
            <p:spPr>
              <a:xfrm>
                <a:off x="3513525" y="2376550"/>
                <a:ext cx="692675" cy="539475"/>
              </a:xfrm>
              <a:custGeom>
                <a:rect b="b" l="l" r="r" t="t"/>
                <a:pathLst>
                  <a:path extrusionOk="0" h="21579" w="27707">
                    <a:moveTo>
                      <a:pt x="8489" y="0"/>
                    </a:moveTo>
                    <a:cubicBezTo>
                      <a:pt x="7205" y="0"/>
                      <a:pt x="5955" y="253"/>
                      <a:pt x="4811" y="872"/>
                    </a:cubicBezTo>
                    <a:cubicBezTo>
                      <a:pt x="3525" y="1563"/>
                      <a:pt x="2548" y="2622"/>
                      <a:pt x="1834" y="3873"/>
                    </a:cubicBezTo>
                    <a:cubicBezTo>
                      <a:pt x="881" y="5527"/>
                      <a:pt x="405" y="7504"/>
                      <a:pt x="262" y="9409"/>
                    </a:cubicBezTo>
                    <a:cubicBezTo>
                      <a:pt x="0" y="13255"/>
                      <a:pt x="1084" y="17446"/>
                      <a:pt x="4132" y="19779"/>
                    </a:cubicBezTo>
                    <a:cubicBezTo>
                      <a:pt x="5837" y="21093"/>
                      <a:pt x="7505" y="21579"/>
                      <a:pt x="9156" y="21579"/>
                    </a:cubicBezTo>
                    <a:cubicBezTo>
                      <a:pt x="10618" y="21579"/>
                      <a:pt x="12066" y="21198"/>
                      <a:pt x="13514" y="20672"/>
                    </a:cubicBezTo>
                    <a:cubicBezTo>
                      <a:pt x="15169" y="20077"/>
                      <a:pt x="16812" y="19291"/>
                      <a:pt x="18503" y="18672"/>
                    </a:cubicBezTo>
                    <a:cubicBezTo>
                      <a:pt x="19908" y="18136"/>
                      <a:pt x="21336" y="17600"/>
                      <a:pt x="22563" y="16731"/>
                    </a:cubicBezTo>
                    <a:lnTo>
                      <a:pt x="22575" y="16719"/>
                    </a:lnTo>
                    <a:cubicBezTo>
                      <a:pt x="27706" y="13088"/>
                      <a:pt x="25718" y="7992"/>
                      <a:pt x="21134" y="4980"/>
                    </a:cubicBezTo>
                    <a:cubicBezTo>
                      <a:pt x="19134" y="3670"/>
                      <a:pt x="17050" y="2539"/>
                      <a:pt x="14883" y="1587"/>
                    </a:cubicBezTo>
                    <a:cubicBezTo>
                      <a:pt x="12879" y="707"/>
                      <a:pt x="10636" y="0"/>
                      <a:pt x="848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" name="Google Shape;331;p24"/>
              <p:cNvSpPr/>
              <p:nvPr/>
            </p:nvSpPr>
            <p:spPr>
              <a:xfrm>
                <a:off x="3754925" y="2729225"/>
                <a:ext cx="532525" cy="564825"/>
              </a:xfrm>
              <a:custGeom>
                <a:rect b="b" l="l" r="r" t="t"/>
                <a:pathLst>
                  <a:path extrusionOk="0" h="22593" w="21301">
                    <a:moveTo>
                      <a:pt x="14527" y="1"/>
                    </a:moveTo>
                    <a:cubicBezTo>
                      <a:pt x="12818" y="1"/>
                      <a:pt x="10910" y="810"/>
                      <a:pt x="8847" y="2184"/>
                    </a:cubicBezTo>
                    <a:cubicBezTo>
                      <a:pt x="6787" y="3565"/>
                      <a:pt x="5418" y="4898"/>
                      <a:pt x="3810" y="6387"/>
                    </a:cubicBezTo>
                    <a:cubicBezTo>
                      <a:pt x="1441" y="8613"/>
                      <a:pt x="0" y="10637"/>
                      <a:pt x="298" y="13947"/>
                    </a:cubicBezTo>
                    <a:cubicBezTo>
                      <a:pt x="429" y="15340"/>
                      <a:pt x="1072" y="16793"/>
                      <a:pt x="1953" y="17971"/>
                    </a:cubicBezTo>
                    <a:cubicBezTo>
                      <a:pt x="3108" y="19531"/>
                      <a:pt x="4763" y="20793"/>
                      <a:pt x="6561" y="21555"/>
                    </a:cubicBezTo>
                    <a:cubicBezTo>
                      <a:pt x="8183" y="22246"/>
                      <a:pt x="9957" y="22592"/>
                      <a:pt x="11700" y="22592"/>
                    </a:cubicBezTo>
                    <a:cubicBezTo>
                      <a:pt x="13834" y="22592"/>
                      <a:pt x="15923" y="22073"/>
                      <a:pt x="17634" y="21031"/>
                    </a:cubicBezTo>
                    <a:cubicBezTo>
                      <a:pt x="20908" y="19043"/>
                      <a:pt x="21253" y="16745"/>
                      <a:pt x="21277" y="13518"/>
                    </a:cubicBezTo>
                    <a:cubicBezTo>
                      <a:pt x="21301" y="11804"/>
                      <a:pt x="20824" y="10637"/>
                      <a:pt x="20765" y="8982"/>
                    </a:cubicBezTo>
                    <a:cubicBezTo>
                      <a:pt x="20705" y="7601"/>
                      <a:pt x="20515" y="6137"/>
                      <a:pt x="20146" y="4767"/>
                    </a:cubicBezTo>
                    <a:cubicBezTo>
                      <a:pt x="20146" y="4755"/>
                      <a:pt x="20134" y="4744"/>
                      <a:pt x="20134" y="4744"/>
                    </a:cubicBezTo>
                    <a:cubicBezTo>
                      <a:pt x="18674" y="1397"/>
                      <a:pt x="16772" y="1"/>
                      <a:pt x="14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" name="Google Shape;332;p24"/>
              <p:cNvSpPr/>
              <p:nvPr/>
            </p:nvSpPr>
            <p:spPr>
              <a:xfrm>
                <a:off x="4151100" y="2665125"/>
                <a:ext cx="641475" cy="529875"/>
              </a:xfrm>
              <a:custGeom>
                <a:rect b="b" l="l" r="r" t="t"/>
                <a:pathLst>
                  <a:path extrusionOk="0" h="21195" w="25659">
                    <a:moveTo>
                      <a:pt x="7297" y="0"/>
                    </a:moveTo>
                    <a:cubicBezTo>
                      <a:pt x="7049" y="0"/>
                      <a:pt x="6800" y="7"/>
                      <a:pt x="6549" y="21"/>
                    </a:cubicBezTo>
                    <a:lnTo>
                      <a:pt x="6525" y="21"/>
                    </a:lnTo>
                    <a:cubicBezTo>
                      <a:pt x="96" y="1724"/>
                      <a:pt x="1" y="5843"/>
                      <a:pt x="2834" y="11129"/>
                    </a:cubicBezTo>
                    <a:cubicBezTo>
                      <a:pt x="4049" y="13404"/>
                      <a:pt x="5620" y="15309"/>
                      <a:pt x="7525" y="17190"/>
                    </a:cubicBezTo>
                    <a:cubicBezTo>
                      <a:pt x="9931" y="19544"/>
                      <a:pt x="12962" y="21195"/>
                      <a:pt x="16240" y="21195"/>
                    </a:cubicBezTo>
                    <a:cubicBezTo>
                      <a:pt x="16774" y="21195"/>
                      <a:pt x="17314" y="21151"/>
                      <a:pt x="17860" y="21059"/>
                    </a:cubicBezTo>
                    <a:cubicBezTo>
                      <a:pt x="19503" y="20773"/>
                      <a:pt x="20706" y="19869"/>
                      <a:pt x="21670" y="18952"/>
                    </a:cubicBezTo>
                    <a:cubicBezTo>
                      <a:pt x="22944" y="17761"/>
                      <a:pt x="23539" y="16844"/>
                      <a:pt x="24111" y="15297"/>
                    </a:cubicBezTo>
                    <a:cubicBezTo>
                      <a:pt x="25278" y="12189"/>
                      <a:pt x="25659" y="8986"/>
                      <a:pt x="24051" y="5903"/>
                    </a:cubicBezTo>
                    <a:cubicBezTo>
                      <a:pt x="22361" y="2640"/>
                      <a:pt x="19527" y="1676"/>
                      <a:pt x="16134" y="1104"/>
                    </a:cubicBezTo>
                    <a:cubicBezTo>
                      <a:pt x="14324" y="795"/>
                      <a:pt x="12669" y="700"/>
                      <a:pt x="10919" y="378"/>
                    </a:cubicBezTo>
                    <a:cubicBezTo>
                      <a:pt x="9701" y="160"/>
                      <a:pt x="8517" y="0"/>
                      <a:pt x="72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" name="Google Shape;333;p24"/>
              <p:cNvSpPr/>
              <p:nvPr/>
            </p:nvSpPr>
            <p:spPr>
              <a:xfrm>
                <a:off x="4200200" y="2209500"/>
                <a:ext cx="660825" cy="549125"/>
              </a:xfrm>
              <a:custGeom>
                <a:rect b="b" l="l" r="r" t="t"/>
                <a:pathLst>
                  <a:path extrusionOk="0" h="21965" w="26433">
                    <a:moveTo>
                      <a:pt x="14735" y="1"/>
                    </a:moveTo>
                    <a:cubicBezTo>
                      <a:pt x="10886" y="1"/>
                      <a:pt x="8739" y="2125"/>
                      <a:pt x="6942" y="4780"/>
                    </a:cubicBezTo>
                    <a:cubicBezTo>
                      <a:pt x="5954" y="6221"/>
                      <a:pt x="5097" y="7828"/>
                      <a:pt x="4097" y="9328"/>
                    </a:cubicBezTo>
                    <a:cubicBezTo>
                      <a:pt x="3275" y="10578"/>
                      <a:pt x="2430" y="11864"/>
                      <a:pt x="1954" y="13281"/>
                    </a:cubicBezTo>
                    <a:cubicBezTo>
                      <a:pt x="1942" y="13281"/>
                      <a:pt x="1942" y="13293"/>
                      <a:pt x="1942" y="13293"/>
                    </a:cubicBezTo>
                    <a:cubicBezTo>
                      <a:pt x="0" y="19004"/>
                      <a:pt x="4162" y="21965"/>
                      <a:pt x="9339" y="21965"/>
                    </a:cubicBezTo>
                    <a:cubicBezTo>
                      <a:pt x="9559" y="21965"/>
                      <a:pt x="9780" y="21959"/>
                      <a:pt x="10002" y="21949"/>
                    </a:cubicBezTo>
                    <a:cubicBezTo>
                      <a:pt x="12372" y="21854"/>
                      <a:pt x="14741" y="21544"/>
                      <a:pt x="17063" y="21044"/>
                    </a:cubicBezTo>
                    <a:cubicBezTo>
                      <a:pt x="20468" y="20306"/>
                      <a:pt x="24111" y="18841"/>
                      <a:pt x="25635" y="15698"/>
                    </a:cubicBezTo>
                    <a:cubicBezTo>
                      <a:pt x="26254" y="14388"/>
                      <a:pt x="26433" y="12948"/>
                      <a:pt x="26266" y="11519"/>
                    </a:cubicBezTo>
                    <a:cubicBezTo>
                      <a:pt x="26064" y="9626"/>
                      <a:pt x="25302" y="7745"/>
                      <a:pt x="24278" y="6113"/>
                    </a:cubicBezTo>
                    <a:cubicBezTo>
                      <a:pt x="22242" y="2863"/>
                      <a:pt x="18884" y="101"/>
                      <a:pt x="15051" y="6"/>
                    </a:cubicBezTo>
                    <a:cubicBezTo>
                      <a:pt x="14944" y="2"/>
                      <a:pt x="14839" y="1"/>
                      <a:pt x="147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" name="Google Shape;334;p24"/>
              <p:cNvSpPr/>
              <p:nvPr/>
            </p:nvSpPr>
            <p:spPr>
              <a:xfrm>
                <a:off x="3985600" y="2525450"/>
                <a:ext cx="410800" cy="358225"/>
              </a:xfrm>
              <a:custGeom>
                <a:rect b="b" l="l" r="r" t="t"/>
                <a:pathLst>
                  <a:path extrusionOk="0" h="14329" w="16432">
                    <a:moveTo>
                      <a:pt x="8128" y="0"/>
                    </a:moveTo>
                    <a:cubicBezTo>
                      <a:pt x="6044" y="0"/>
                      <a:pt x="3959" y="766"/>
                      <a:pt x="2584" y="2322"/>
                    </a:cubicBezTo>
                    <a:cubicBezTo>
                      <a:pt x="941" y="4215"/>
                      <a:pt x="1" y="7751"/>
                      <a:pt x="941" y="10120"/>
                    </a:cubicBezTo>
                    <a:cubicBezTo>
                      <a:pt x="1918" y="12597"/>
                      <a:pt x="4739" y="13823"/>
                      <a:pt x="7383" y="14216"/>
                    </a:cubicBezTo>
                    <a:cubicBezTo>
                      <a:pt x="7894" y="14291"/>
                      <a:pt x="8408" y="14329"/>
                      <a:pt x="8918" y="14329"/>
                    </a:cubicBezTo>
                    <a:cubicBezTo>
                      <a:pt x="12159" y="14329"/>
                      <a:pt x="15202" y="12786"/>
                      <a:pt x="15943" y="9216"/>
                    </a:cubicBezTo>
                    <a:cubicBezTo>
                      <a:pt x="16431" y="6834"/>
                      <a:pt x="15384" y="4346"/>
                      <a:pt x="13848" y="2477"/>
                    </a:cubicBezTo>
                    <a:cubicBezTo>
                      <a:pt x="12480" y="835"/>
                      <a:pt x="10304" y="0"/>
                      <a:pt x="81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762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5" name="Google Shape;335;p24"/>
            <p:cNvGrpSpPr/>
            <p:nvPr/>
          </p:nvGrpSpPr>
          <p:grpSpPr>
            <a:xfrm>
              <a:off x="914546" y="312873"/>
              <a:ext cx="572688" cy="526394"/>
              <a:chOff x="3513525" y="2055475"/>
              <a:chExt cx="1347500" cy="1238575"/>
            </a:xfrm>
          </p:grpSpPr>
          <p:sp>
            <p:nvSpPr>
              <p:cNvPr id="336" name="Google Shape;336;p24"/>
              <p:cNvSpPr/>
              <p:nvPr/>
            </p:nvSpPr>
            <p:spPr>
              <a:xfrm>
                <a:off x="3775150" y="2055475"/>
                <a:ext cx="588200" cy="587700"/>
              </a:xfrm>
              <a:custGeom>
                <a:rect b="b" l="l" r="r" t="t"/>
                <a:pathLst>
                  <a:path extrusionOk="0" h="23508" w="23528">
                    <a:moveTo>
                      <a:pt x="12290" y="0"/>
                    </a:moveTo>
                    <a:cubicBezTo>
                      <a:pt x="11565" y="0"/>
                      <a:pt x="10838" y="67"/>
                      <a:pt x="10121" y="213"/>
                    </a:cubicBezTo>
                    <a:cubicBezTo>
                      <a:pt x="6371" y="940"/>
                      <a:pt x="2751" y="2738"/>
                      <a:pt x="1406" y="6476"/>
                    </a:cubicBezTo>
                    <a:cubicBezTo>
                      <a:pt x="1" y="10417"/>
                      <a:pt x="1906" y="12870"/>
                      <a:pt x="4668" y="15346"/>
                    </a:cubicBezTo>
                    <a:cubicBezTo>
                      <a:pt x="6145" y="16668"/>
                      <a:pt x="7621" y="17501"/>
                      <a:pt x="8895" y="18859"/>
                    </a:cubicBezTo>
                    <a:cubicBezTo>
                      <a:pt x="9955" y="19990"/>
                      <a:pt x="10800" y="21026"/>
                      <a:pt x="11967" y="22014"/>
                    </a:cubicBezTo>
                    <a:cubicBezTo>
                      <a:pt x="11967" y="22026"/>
                      <a:pt x="11979" y="22026"/>
                      <a:pt x="11979" y="22026"/>
                    </a:cubicBezTo>
                    <a:cubicBezTo>
                      <a:pt x="13618" y="23049"/>
                      <a:pt x="15054" y="23507"/>
                      <a:pt x="16311" y="23507"/>
                    </a:cubicBezTo>
                    <a:cubicBezTo>
                      <a:pt x="19354" y="23507"/>
                      <a:pt x="21343" y="20818"/>
                      <a:pt x="22599" y="16942"/>
                    </a:cubicBezTo>
                    <a:cubicBezTo>
                      <a:pt x="23373" y="14572"/>
                      <a:pt x="23528" y="12286"/>
                      <a:pt x="23480" y="9953"/>
                    </a:cubicBezTo>
                    <a:cubicBezTo>
                      <a:pt x="23361" y="6536"/>
                      <a:pt x="22456" y="3762"/>
                      <a:pt x="19658" y="1761"/>
                    </a:cubicBezTo>
                    <a:cubicBezTo>
                      <a:pt x="18491" y="904"/>
                      <a:pt x="17098" y="833"/>
                      <a:pt x="15729" y="475"/>
                    </a:cubicBezTo>
                    <a:cubicBezTo>
                      <a:pt x="14620" y="174"/>
                      <a:pt x="13457" y="0"/>
                      <a:pt x="122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" name="Google Shape;337;p24"/>
              <p:cNvSpPr/>
              <p:nvPr/>
            </p:nvSpPr>
            <p:spPr>
              <a:xfrm>
                <a:off x="4023100" y="2252200"/>
                <a:ext cx="176550" cy="310775"/>
              </a:xfrm>
              <a:custGeom>
                <a:rect b="b" l="l" r="r" t="t"/>
                <a:pathLst>
                  <a:path extrusionOk="0" fill="none" h="12431" w="7062">
                    <a:moveTo>
                      <a:pt x="1" y="2108"/>
                    </a:moveTo>
                    <a:cubicBezTo>
                      <a:pt x="3204" y="5156"/>
                      <a:pt x="5216" y="8263"/>
                      <a:pt x="6704" y="12430"/>
                    </a:cubicBezTo>
                    <a:cubicBezTo>
                      <a:pt x="7061" y="8251"/>
                      <a:pt x="6311" y="4167"/>
                      <a:pt x="6299" y="0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" name="Google Shape;338;p24"/>
              <p:cNvSpPr/>
              <p:nvPr/>
            </p:nvSpPr>
            <p:spPr>
              <a:xfrm>
                <a:off x="3513525" y="2376550"/>
                <a:ext cx="692675" cy="539475"/>
              </a:xfrm>
              <a:custGeom>
                <a:rect b="b" l="l" r="r" t="t"/>
                <a:pathLst>
                  <a:path extrusionOk="0" h="21579" w="27707">
                    <a:moveTo>
                      <a:pt x="8489" y="0"/>
                    </a:moveTo>
                    <a:cubicBezTo>
                      <a:pt x="7205" y="0"/>
                      <a:pt x="5955" y="253"/>
                      <a:pt x="4811" y="872"/>
                    </a:cubicBezTo>
                    <a:cubicBezTo>
                      <a:pt x="3525" y="1563"/>
                      <a:pt x="2548" y="2622"/>
                      <a:pt x="1834" y="3873"/>
                    </a:cubicBezTo>
                    <a:cubicBezTo>
                      <a:pt x="881" y="5527"/>
                      <a:pt x="405" y="7504"/>
                      <a:pt x="262" y="9409"/>
                    </a:cubicBezTo>
                    <a:cubicBezTo>
                      <a:pt x="0" y="13255"/>
                      <a:pt x="1084" y="17446"/>
                      <a:pt x="4132" y="19779"/>
                    </a:cubicBezTo>
                    <a:cubicBezTo>
                      <a:pt x="5837" y="21093"/>
                      <a:pt x="7505" y="21579"/>
                      <a:pt x="9156" y="21579"/>
                    </a:cubicBezTo>
                    <a:cubicBezTo>
                      <a:pt x="10618" y="21579"/>
                      <a:pt x="12066" y="21198"/>
                      <a:pt x="13514" y="20672"/>
                    </a:cubicBezTo>
                    <a:cubicBezTo>
                      <a:pt x="15169" y="20077"/>
                      <a:pt x="16812" y="19291"/>
                      <a:pt x="18503" y="18672"/>
                    </a:cubicBezTo>
                    <a:cubicBezTo>
                      <a:pt x="19908" y="18136"/>
                      <a:pt x="21336" y="17600"/>
                      <a:pt x="22563" y="16731"/>
                    </a:cubicBezTo>
                    <a:lnTo>
                      <a:pt x="22575" y="16719"/>
                    </a:lnTo>
                    <a:cubicBezTo>
                      <a:pt x="27706" y="13088"/>
                      <a:pt x="25718" y="7992"/>
                      <a:pt x="21134" y="4980"/>
                    </a:cubicBezTo>
                    <a:cubicBezTo>
                      <a:pt x="19134" y="3670"/>
                      <a:pt x="17050" y="2539"/>
                      <a:pt x="14883" y="1587"/>
                    </a:cubicBezTo>
                    <a:cubicBezTo>
                      <a:pt x="12879" y="707"/>
                      <a:pt x="10636" y="0"/>
                      <a:pt x="84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" name="Google Shape;339;p24"/>
              <p:cNvSpPr/>
              <p:nvPr/>
            </p:nvSpPr>
            <p:spPr>
              <a:xfrm>
                <a:off x="3768325" y="2558175"/>
                <a:ext cx="305400" cy="159275"/>
              </a:xfrm>
              <a:custGeom>
                <a:rect b="b" l="l" r="r" t="t"/>
                <a:pathLst>
                  <a:path extrusionOk="0" fill="none" h="6371" w="12216">
                    <a:moveTo>
                      <a:pt x="48" y="6371"/>
                    </a:moveTo>
                    <a:cubicBezTo>
                      <a:pt x="3977" y="5109"/>
                      <a:pt x="8096" y="4454"/>
                      <a:pt x="12216" y="4418"/>
                    </a:cubicBezTo>
                    <a:cubicBezTo>
                      <a:pt x="8287" y="2561"/>
                      <a:pt x="3739" y="2215"/>
                      <a:pt x="0" y="1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" name="Google Shape;340;p24"/>
              <p:cNvSpPr/>
              <p:nvPr/>
            </p:nvSpPr>
            <p:spPr>
              <a:xfrm>
                <a:off x="3754925" y="2729225"/>
                <a:ext cx="532525" cy="564825"/>
              </a:xfrm>
              <a:custGeom>
                <a:rect b="b" l="l" r="r" t="t"/>
                <a:pathLst>
                  <a:path extrusionOk="0" h="22593" w="21301">
                    <a:moveTo>
                      <a:pt x="14527" y="1"/>
                    </a:moveTo>
                    <a:cubicBezTo>
                      <a:pt x="12818" y="1"/>
                      <a:pt x="10910" y="810"/>
                      <a:pt x="8847" y="2184"/>
                    </a:cubicBezTo>
                    <a:cubicBezTo>
                      <a:pt x="6787" y="3565"/>
                      <a:pt x="5418" y="4898"/>
                      <a:pt x="3810" y="6387"/>
                    </a:cubicBezTo>
                    <a:cubicBezTo>
                      <a:pt x="1441" y="8613"/>
                      <a:pt x="0" y="10637"/>
                      <a:pt x="298" y="13947"/>
                    </a:cubicBezTo>
                    <a:cubicBezTo>
                      <a:pt x="429" y="15340"/>
                      <a:pt x="1072" y="16793"/>
                      <a:pt x="1953" y="17971"/>
                    </a:cubicBezTo>
                    <a:cubicBezTo>
                      <a:pt x="3108" y="19531"/>
                      <a:pt x="4763" y="20793"/>
                      <a:pt x="6561" y="21555"/>
                    </a:cubicBezTo>
                    <a:cubicBezTo>
                      <a:pt x="8183" y="22246"/>
                      <a:pt x="9957" y="22592"/>
                      <a:pt x="11700" y="22592"/>
                    </a:cubicBezTo>
                    <a:cubicBezTo>
                      <a:pt x="13834" y="22592"/>
                      <a:pt x="15923" y="22073"/>
                      <a:pt x="17634" y="21031"/>
                    </a:cubicBezTo>
                    <a:cubicBezTo>
                      <a:pt x="20908" y="19043"/>
                      <a:pt x="21253" y="16745"/>
                      <a:pt x="21277" y="13518"/>
                    </a:cubicBezTo>
                    <a:cubicBezTo>
                      <a:pt x="21301" y="11804"/>
                      <a:pt x="20824" y="10637"/>
                      <a:pt x="20765" y="8982"/>
                    </a:cubicBezTo>
                    <a:cubicBezTo>
                      <a:pt x="20705" y="7601"/>
                      <a:pt x="20515" y="6137"/>
                      <a:pt x="20146" y="4767"/>
                    </a:cubicBezTo>
                    <a:cubicBezTo>
                      <a:pt x="20146" y="4755"/>
                      <a:pt x="20134" y="4744"/>
                      <a:pt x="20134" y="4744"/>
                    </a:cubicBezTo>
                    <a:cubicBezTo>
                      <a:pt x="18674" y="1397"/>
                      <a:pt x="16772" y="1"/>
                      <a:pt x="145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" name="Google Shape;341;p24"/>
              <p:cNvSpPr/>
              <p:nvPr/>
            </p:nvSpPr>
            <p:spPr>
              <a:xfrm>
                <a:off x="3944825" y="2811775"/>
                <a:ext cx="193500" cy="272675"/>
              </a:xfrm>
              <a:custGeom>
                <a:rect b="b" l="l" r="r" t="t"/>
                <a:pathLst>
                  <a:path extrusionOk="0" fill="none" h="10907" w="7740">
                    <a:moveTo>
                      <a:pt x="6025" y="10907"/>
                    </a:moveTo>
                    <a:cubicBezTo>
                      <a:pt x="5966" y="7168"/>
                      <a:pt x="6632" y="3573"/>
                      <a:pt x="7740" y="1"/>
                    </a:cubicBezTo>
                    <a:cubicBezTo>
                      <a:pt x="5037" y="3025"/>
                      <a:pt x="3287" y="6692"/>
                      <a:pt x="1" y="9145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" name="Google Shape;342;p24"/>
              <p:cNvSpPr/>
              <p:nvPr/>
            </p:nvSpPr>
            <p:spPr>
              <a:xfrm>
                <a:off x="4151100" y="2665125"/>
                <a:ext cx="641475" cy="529875"/>
              </a:xfrm>
              <a:custGeom>
                <a:rect b="b" l="l" r="r" t="t"/>
                <a:pathLst>
                  <a:path extrusionOk="0" h="21195" w="25659">
                    <a:moveTo>
                      <a:pt x="7297" y="0"/>
                    </a:moveTo>
                    <a:cubicBezTo>
                      <a:pt x="7049" y="0"/>
                      <a:pt x="6800" y="7"/>
                      <a:pt x="6549" y="21"/>
                    </a:cubicBezTo>
                    <a:lnTo>
                      <a:pt x="6525" y="21"/>
                    </a:lnTo>
                    <a:cubicBezTo>
                      <a:pt x="96" y="1724"/>
                      <a:pt x="1" y="5843"/>
                      <a:pt x="2834" y="11129"/>
                    </a:cubicBezTo>
                    <a:cubicBezTo>
                      <a:pt x="4049" y="13404"/>
                      <a:pt x="5620" y="15309"/>
                      <a:pt x="7525" y="17190"/>
                    </a:cubicBezTo>
                    <a:cubicBezTo>
                      <a:pt x="9931" y="19544"/>
                      <a:pt x="12962" y="21195"/>
                      <a:pt x="16240" y="21195"/>
                    </a:cubicBezTo>
                    <a:cubicBezTo>
                      <a:pt x="16774" y="21195"/>
                      <a:pt x="17314" y="21151"/>
                      <a:pt x="17860" y="21059"/>
                    </a:cubicBezTo>
                    <a:cubicBezTo>
                      <a:pt x="19503" y="20773"/>
                      <a:pt x="20706" y="19869"/>
                      <a:pt x="21670" y="18952"/>
                    </a:cubicBezTo>
                    <a:cubicBezTo>
                      <a:pt x="22944" y="17761"/>
                      <a:pt x="23539" y="16844"/>
                      <a:pt x="24111" y="15297"/>
                    </a:cubicBezTo>
                    <a:cubicBezTo>
                      <a:pt x="25278" y="12189"/>
                      <a:pt x="25659" y="8986"/>
                      <a:pt x="24051" y="5903"/>
                    </a:cubicBezTo>
                    <a:cubicBezTo>
                      <a:pt x="22361" y="2640"/>
                      <a:pt x="19527" y="1676"/>
                      <a:pt x="16134" y="1104"/>
                    </a:cubicBezTo>
                    <a:cubicBezTo>
                      <a:pt x="14324" y="795"/>
                      <a:pt x="12669" y="700"/>
                      <a:pt x="10919" y="378"/>
                    </a:cubicBezTo>
                    <a:cubicBezTo>
                      <a:pt x="9701" y="160"/>
                      <a:pt x="8517" y="0"/>
                      <a:pt x="72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" name="Google Shape;343;p24"/>
              <p:cNvSpPr/>
              <p:nvPr/>
            </p:nvSpPr>
            <p:spPr>
              <a:xfrm>
                <a:off x="4264200" y="2775475"/>
                <a:ext cx="286375" cy="241125"/>
              </a:xfrm>
              <a:custGeom>
                <a:rect b="b" l="l" r="r" t="t"/>
                <a:pathLst>
                  <a:path extrusionOk="0" fill="none" h="9645" w="11455">
                    <a:moveTo>
                      <a:pt x="11455" y="4739"/>
                    </a:moveTo>
                    <a:cubicBezTo>
                      <a:pt x="7442" y="3572"/>
                      <a:pt x="3787" y="1715"/>
                      <a:pt x="1" y="0"/>
                    </a:cubicBezTo>
                    <a:cubicBezTo>
                      <a:pt x="3037" y="3286"/>
                      <a:pt x="6240" y="6442"/>
                      <a:pt x="9395" y="9644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" name="Google Shape;344;p24"/>
              <p:cNvSpPr/>
              <p:nvPr/>
            </p:nvSpPr>
            <p:spPr>
              <a:xfrm>
                <a:off x="4200200" y="2209500"/>
                <a:ext cx="660825" cy="549125"/>
              </a:xfrm>
              <a:custGeom>
                <a:rect b="b" l="l" r="r" t="t"/>
                <a:pathLst>
                  <a:path extrusionOk="0" h="21965" w="26433">
                    <a:moveTo>
                      <a:pt x="14735" y="1"/>
                    </a:moveTo>
                    <a:cubicBezTo>
                      <a:pt x="10886" y="1"/>
                      <a:pt x="8739" y="2125"/>
                      <a:pt x="6942" y="4780"/>
                    </a:cubicBezTo>
                    <a:cubicBezTo>
                      <a:pt x="5954" y="6221"/>
                      <a:pt x="5097" y="7828"/>
                      <a:pt x="4097" y="9328"/>
                    </a:cubicBezTo>
                    <a:cubicBezTo>
                      <a:pt x="3275" y="10578"/>
                      <a:pt x="2430" y="11864"/>
                      <a:pt x="1954" y="13281"/>
                    </a:cubicBezTo>
                    <a:cubicBezTo>
                      <a:pt x="1942" y="13281"/>
                      <a:pt x="1942" y="13293"/>
                      <a:pt x="1942" y="13293"/>
                    </a:cubicBezTo>
                    <a:cubicBezTo>
                      <a:pt x="0" y="19004"/>
                      <a:pt x="4162" y="21965"/>
                      <a:pt x="9339" y="21965"/>
                    </a:cubicBezTo>
                    <a:cubicBezTo>
                      <a:pt x="9559" y="21965"/>
                      <a:pt x="9780" y="21959"/>
                      <a:pt x="10002" y="21949"/>
                    </a:cubicBezTo>
                    <a:cubicBezTo>
                      <a:pt x="12372" y="21854"/>
                      <a:pt x="14741" y="21544"/>
                      <a:pt x="17063" y="21044"/>
                    </a:cubicBezTo>
                    <a:cubicBezTo>
                      <a:pt x="20468" y="20306"/>
                      <a:pt x="24111" y="18841"/>
                      <a:pt x="25635" y="15698"/>
                    </a:cubicBezTo>
                    <a:cubicBezTo>
                      <a:pt x="26254" y="14388"/>
                      <a:pt x="26433" y="12948"/>
                      <a:pt x="26266" y="11519"/>
                    </a:cubicBezTo>
                    <a:cubicBezTo>
                      <a:pt x="26064" y="9626"/>
                      <a:pt x="25302" y="7745"/>
                      <a:pt x="24278" y="6113"/>
                    </a:cubicBezTo>
                    <a:cubicBezTo>
                      <a:pt x="22242" y="2863"/>
                      <a:pt x="18884" y="101"/>
                      <a:pt x="15051" y="6"/>
                    </a:cubicBezTo>
                    <a:cubicBezTo>
                      <a:pt x="14944" y="2"/>
                      <a:pt x="14839" y="1"/>
                      <a:pt x="147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" name="Google Shape;345;p24"/>
              <p:cNvSpPr/>
              <p:nvPr/>
            </p:nvSpPr>
            <p:spPr>
              <a:xfrm>
                <a:off x="4325225" y="2423650"/>
                <a:ext cx="312275" cy="218200"/>
              </a:xfrm>
              <a:custGeom>
                <a:rect b="b" l="l" r="r" t="t"/>
                <a:pathLst>
                  <a:path extrusionOk="0" fill="none" h="8728" w="12491">
                    <a:moveTo>
                      <a:pt x="8716" y="0"/>
                    </a:moveTo>
                    <a:cubicBezTo>
                      <a:pt x="6263" y="3334"/>
                      <a:pt x="3323" y="6275"/>
                      <a:pt x="1" y="8727"/>
                    </a:cubicBezTo>
                    <a:cubicBezTo>
                      <a:pt x="4275" y="7930"/>
                      <a:pt x="8180" y="5537"/>
                      <a:pt x="12490" y="5132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" name="Google Shape;346;p24"/>
              <p:cNvSpPr/>
              <p:nvPr/>
            </p:nvSpPr>
            <p:spPr>
              <a:xfrm>
                <a:off x="3985600" y="2525450"/>
                <a:ext cx="410800" cy="358225"/>
              </a:xfrm>
              <a:custGeom>
                <a:rect b="b" l="l" r="r" t="t"/>
                <a:pathLst>
                  <a:path extrusionOk="0" h="14329" w="16432">
                    <a:moveTo>
                      <a:pt x="8128" y="0"/>
                    </a:moveTo>
                    <a:cubicBezTo>
                      <a:pt x="6044" y="0"/>
                      <a:pt x="3959" y="766"/>
                      <a:pt x="2584" y="2322"/>
                    </a:cubicBezTo>
                    <a:cubicBezTo>
                      <a:pt x="941" y="4215"/>
                      <a:pt x="1" y="7751"/>
                      <a:pt x="941" y="10120"/>
                    </a:cubicBezTo>
                    <a:cubicBezTo>
                      <a:pt x="1918" y="12597"/>
                      <a:pt x="4739" y="13823"/>
                      <a:pt x="7383" y="14216"/>
                    </a:cubicBezTo>
                    <a:cubicBezTo>
                      <a:pt x="7894" y="14291"/>
                      <a:pt x="8408" y="14329"/>
                      <a:pt x="8918" y="14329"/>
                    </a:cubicBezTo>
                    <a:cubicBezTo>
                      <a:pt x="12159" y="14329"/>
                      <a:pt x="15202" y="12786"/>
                      <a:pt x="15943" y="9216"/>
                    </a:cubicBezTo>
                    <a:cubicBezTo>
                      <a:pt x="16431" y="6834"/>
                      <a:pt x="15384" y="4346"/>
                      <a:pt x="13848" y="2477"/>
                    </a:cubicBezTo>
                    <a:cubicBezTo>
                      <a:pt x="12480" y="835"/>
                      <a:pt x="10304" y="0"/>
                      <a:pt x="8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47" name="Google Shape;347;p24"/>
          <p:cNvGrpSpPr/>
          <p:nvPr/>
        </p:nvGrpSpPr>
        <p:grpSpPr>
          <a:xfrm>
            <a:off x="710148" y="575054"/>
            <a:ext cx="1156508" cy="970786"/>
            <a:chOff x="72671" y="913234"/>
            <a:chExt cx="499507" cy="419364"/>
          </a:xfrm>
        </p:grpSpPr>
        <p:sp>
          <p:nvSpPr>
            <p:cNvPr id="348" name="Google Shape;348;p24"/>
            <p:cNvSpPr/>
            <p:nvPr/>
          </p:nvSpPr>
          <p:spPr>
            <a:xfrm flipH="1">
              <a:off x="72750" y="913553"/>
              <a:ext cx="499340" cy="410941"/>
            </a:xfrm>
            <a:custGeom>
              <a:rect b="b" l="l" r="r" t="t"/>
              <a:pathLst>
                <a:path extrusionOk="0" h="29612" w="35982">
                  <a:moveTo>
                    <a:pt x="26367" y="1"/>
                  </a:moveTo>
                  <a:cubicBezTo>
                    <a:pt x="24591" y="1"/>
                    <a:pt x="22821" y="616"/>
                    <a:pt x="21384" y="1656"/>
                  </a:cubicBezTo>
                  <a:lnTo>
                    <a:pt x="21206" y="1787"/>
                  </a:lnTo>
                  <a:cubicBezTo>
                    <a:pt x="20563" y="2287"/>
                    <a:pt x="20027" y="2811"/>
                    <a:pt x="19658" y="3502"/>
                  </a:cubicBezTo>
                  <a:cubicBezTo>
                    <a:pt x="19539" y="3728"/>
                    <a:pt x="18360" y="5788"/>
                    <a:pt x="18360" y="5788"/>
                  </a:cubicBezTo>
                  <a:cubicBezTo>
                    <a:pt x="16896" y="4168"/>
                    <a:pt x="14979" y="3073"/>
                    <a:pt x="12895" y="2466"/>
                  </a:cubicBezTo>
                  <a:cubicBezTo>
                    <a:pt x="11633" y="2085"/>
                    <a:pt x="10303" y="1898"/>
                    <a:pt x="8984" y="1898"/>
                  </a:cubicBezTo>
                  <a:cubicBezTo>
                    <a:pt x="8735" y="1898"/>
                    <a:pt x="8487" y="1905"/>
                    <a:pt x="8240" y="1918"/>
                  </a:cubicBezTo>
                  <a:cubicBezTo>
                    <a:pt x="7240" y="1954"/>
                    <a:pt x="6228" y="2109"/>
                    <a:pt x="5287" y="2466"/>
                  </a:cubicBezTo>
                  <a:cubicBezTo>
                    <a:pt x="3180" y="3264"/>
                    <a:pt x="1584" y="5133"/>
                    <a:pt x="810" y="7240"/>
                  </a:cubicBezTo>
                  <a:cubicBezTo>
                    <a:pt x="36" y="9336"/>
                    <a:pt x="1" y="11681"/>
                    <a:pt x="429" y="13896"/>
                  </a:cubicBezTo>
                  <a:cubicBezTo>
                    <a:pt x="632" y="14979"/>
                    <a:pt x="929" y="16063"/>
                    <a:pt x="1406" y="17063"/>
                  </a:cubicBezTo>
                  <a:cubicBezTo>
                    <a:pt x="2549" y="19504"/>
                    <a:pt x="4596" y="21397"/>
                    <a:pt x="6704" y="23064"/>
                  </a:cubicBezTo>
                  <a:cubicBezTo>
                    <a:pt x="9026" y="24897"/>
                    <a:pt x="11502" y="26540"/>
                    <a:pt x="14086" y="27969"/>
                  </a:cubicBezTo>
                  <a:cubicBezTo>
                    <a:pt x="14776" y="28362"/>
                    <a:pt x="15455" y="28767"/>
                    <a:pt x="16145" y="29076"/>
                  </a:cubicBezTo>
                  <a:cubicBezTo>
                    <a:pt x="16837" y="29394"/>
                    <a:pt x="17546" y="29611"/>
                    <a:pt x="18284" y="29611"/>
                  </a:cubicBezTo>
                  <a:cubicBezTo>
                    <a:pt x="18790" y="29611"/>
                    <a:pt x="19311" y="29509"/>
                    <a:pt x="19848" y="29267"/>
                  </a:cubicBezTo>
                  <a:cubicBezTo>
                    <a:pt x="23908" y="27457"/>
                    <a:pt x="27361" y="24373"/>
                    <a:pt x="29838" y="20670"/>
                  </a:cubicBezTo>
                  <a:cubicBezTo>
                    <a:pt x="32874" y="16110"/>
                    <a:pt x="35981" y="9121"/>
                    <a:pt x="33029" y="3835"/>
                  </a:cubicBezTo>
                  <a:cubicBezTo>
                    <a:pt x="31743" y="1525"/>
                    <a:pt x="29123" y="49"/>
                    <a:pt x="26468" y="1"/>
                  </a:cubicBezTo>
                  <a:cubicBezTo>
                    <a:pt x="26435" y="1"/>
                    <a:pt x="26401" y="1"/>
                    <a:pt x="26367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1143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49" name="Google Shape;349;p24"/>
            <p:cNvGrpSpPr/>
            <p:nvPr/>
          </p:nvGrpSpPr>
          <p:grpSpPr>
            <a:xfrm flipH="1">
              <a:off x="72671" y="913234"/>
              <a:ext cx="499507" cy="419364"/>
              <a:chOff x="1465050" y="1870600"/>
              <a:chExt cx="899850" cy="755475"/>
            </a:xfrm>
          </p:grpSpPr>
          <p:sp>
            <p:nvSpPr>
              <p:cNvPr id="350" name="Google Shape;350;p24"/>
              <p:cNvSpPr/>
              <p:nvPr/>
            </p:nvSpPr>
            <p:spPr>
              <a:xfrm>
                <a:off x="1465050" y="1871175"/>
                <a:ext cx="899550" cy="740300"/>
              </a:xfrm>
              <a:custGeom>
                <a:rect b="b" l="l" r="r" t="t"/>
                <a:pathLst>
                  <a:path extrusionOk="0" h="29612" w="35982">
                    <a:moveTo>
                      <a:pt x="26367" y="1"/>
                    </a:moveTo>
                    <a:cubicBezTo>
                      <a:pt x="24591" y="1"/>
                      <a:pt x="22821" y="616"/>
                      <a:pt x="21384" y="1656"/>
                    </a:cubicBezTo>
                    <a:lnTo>
                      <a:pt x="21206" y="1787"/>
                    </a:lnTo>
                    <a:cubicBezTo>
                      <a:pt x="20563" y="2287"/>
                      <a:pt x="20027" y="2811"/>
                      <a:pt x="19658" y="3502"/>
                    </a:cubicBezTo>
                    <a:cubicBezTo>
                      <a:pt x="19539" y="3728"/>
                      <a:pt x="18360" y="5788"/>
                      <a:pt x="18360" y="5788"/>
                    </a:cubicBezTo>
                    <a:cubicBezTo>
                      <a:pt x="16896" y="4168"/>
                      <a:pt x="14979" y="3073"/>
                      <a:pt x="12895" y="2466"/>
                    </a:cubicBezTo>
                    <a:cubicBezTo>
                      <a:pt x="11633" y="2085"/>
                      <a:pt x="10303" y="1898"/>
                      <a:pt x="8984" y="1898"/>
                    </a:cubicBezTo>
                    <a:cubicBezTo>
                      <a:pt x="8735" y="1898"/>
                      <a:pt x="8487" y="1905"/>
                      <a:pt x="8240" y="1918"/>
                    </a:cubicBezTo>
                    <a:cubicBezTo>
                      <a:pt x="7240" y="1954"/>
                      <a:pt x="6228" y="2109"/>
                      <a:pt x="5287" y="2466"/>
                    </a:cubicBezTo>
                    <a:cubicBezTo>
                      <a:pt x="3180" y="3264"/>
                      <a:pt x="1584" y="5133"/>
                      <a:pt x="810" y="7240"/>
                    </a:cubicBezTo>
                    <a:cubicBezTo>
                      <a:pt x="36" y="9336"/>
                      <a:pt x="1" y="11681"/>
                      <a:pt x="429" y="13896"/>
                    </a:cubicBezTo>
                    <a:cubicBezTo>
                      <a:pt x="632" y="14979"/>
                      <a:pt x="929" y="16063"/>
                      <a:pt x="1406" y="17063"/>
                    </a:cubicBezTo>
                    <a:cubicBezTo>
                      <a:pt x="2549" y="19504"/>
                      <a:pt x="4596" y="21397"/>
                      <a:pt x="6704" y="23064"/>
                    </a:cubicBezTo>
                    <a:cubicBezTo>
                      <a:pt x="9026" y="24897"/>
                      <a:pt x="11502" y="26540"/>
                      <a:pt x="14086" y="27969"/>
                    </a:cubicBezTo>
                    <a:cubicBezTo>
                      <a:pt x="14776" y="28362"/>
                      <a:pt x="15455" y="28767"/>
                      <a:pt x="16145" y="29076"/>
                    </a:cubicBezTo>
                    <a:cubicBezTo>
                      <a:pt x="16837" y="29394"/>
                      <a:pt x="17546" y="29611"/>
                      <a:pt x="18284" y="29611"/>
                    </a:cubicBezTo>
                    <a:cubicBezTo>
                      <a:pt x="18790" y="29611"/>
                      <a:pt x="19311" y="29509"/>
                      <a:pt x="19848" y="29267"/>
                    </a:cubicBezTo>
                    <a:cubicBezTo>
                      <a:pt x="23908" y="27457"/>
                      <a:pt x="27361" y="24373"/>
                      <a:pt x="29838" y="20670"/>
                    </a:cubicBezTo>
                    <a:cubicBezTo>
                      <a:pt x="32874" y="16110"/>
                      <a:pt x="35981" y="9121"/>
                      <a:pt x="33029" y="3835"/>
                    </a:cubicBezTo>
                    <a:cubicBezTo>
                      <a:pt x="31743" y="1525"/>
                      <a:pt x="29123" y="49"/>
                      <a:pt x="26468" y="1"/>
                    </a:cubicBezTo>
                    <a:cubicBezTo>
                      <a:pt x="26435" y="1"/>
                      <a:pt x="26401" y="1"/>
                      <a:pt x="263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" name="Google Shape;351;p24"/>
              <p:cNvSpPr/>
              <p:nvPr/>
            </p:nvSpPr>
            <p:spPr>
              <a:xfrm>
                <a:off x="1465050" y="1870600"/>
                <a:ext cx="899850" cy="755475"/>
              </a:xfrm>
              <a:custGeom>
                <a:rect b="b" l="l" r="r" t="t"/>
                <a:pathLst>
                  <a:path extrusionOk="0" fill="none" h="30219" w="35994">
                    <a:moveTo>
                      <a:pt x="12895" y="2477"/>
                    </a:moveTo>
                    <a:cubicBezTo>
                      <a:pt x="11395" y="2024"/>
                      <a:pt x="9799" y="1846"/>
                      <a:pt x="8240" y="1917"/>
                    </a:cubicBezTo>
                    <a:cubicBezTo>
                      <a:pt x="7228" y="1965"/>
                      <a:pt x="6228" y="2120"/>
                      <a:pt x="5287" y="2477"/>
                    </a:cubicBezTo>
                    <a:cubicBezTo>
                      <a:pt x="3191" y="3275"/>
                      <a:pt x="1596" y="5156"/>
                      <a:pt x="810" y="7251"/>
                    </a:cubicBezTo>
                    <a:cubicBezTo>
                      <a:pt x="36" y="9359"/>
                      <a:pt x="1" y="11704"/>
                      <a:pt x="417" y="13907"/>
                    </a:cubicBezTo>
                    <a:cubicBezTo>
                      <a:pt x="632" y="14990"/>
                      <a:pt x="929" y="16062"/>
                      <a:pt x="1406" y="17074"/>
                    </a:cubicBezTo>
                    <a:cubicBezTo>
                      <a:pt x="2549" y="19515"/>
                      <a:pt x="4584" y="21408"/>
                      <a:pt x="6704" y="23075"/>
                    </a:cubicBezTo>
                    <a:cubicBezTo>
                      <a:pt x="9026" y="24896"/>
                      <a:pt x="11490" y="26551"/>
                      <a:pt x="14086" y="27980"/>
                    </a:cubicBezTo>
                    <a:cubicBezTo>
                      <a:pt x="15967" y="29028"/>
                      <a:pt x="17753" y="30218"/>
                      <a:pt x="19848" y="29278"/>
                    </a:cubicBezTo>
                    <a:cubicBezTo>
                      <a:pt x="23908" y="27456"/>
                      <a:pt x="27361" y="24384"/>
                      <a:pt x="29826" y="20670"/>
                    </a:cubicBezTo>
                    <a:cubicBezTo>
                      <a:pt x="32862" y="16133"/>
                      <a:pt x="35993" y="9121"/>
                      <a:pt x="33040" y="3858"/>
                    </a:cubicBezTo>
                    <a:cubicBezTo>
                      <a:pt x="31755" y="1548"/>
                      <a:pt x="29135" y="72"/>
                      <a:pt x="26480" y="36"/>
                    </a:cubicBezTo>
                    <a:cubicBezTo>
                      <a:pt x="24670" y="0"/>
                      <a:pt x="22861" y="631"/>
                      <a:pt x="21396" y="1679"/>
                    </a:cubicBezTo>
                    <a:cubicBezTo>
                      <a:pt x="20682" y="2203"/>
                      <a:pt x="20086" y="2751"/>
                      <a:pt x="19670" y="3513"/>
                    </a:cubicBezTo>
                    <a:cubicBezTo>
                      <a:pt x="19551" y="3739"/>
                      <a:pt x="18372" y="5787"/>
                      <a:pt x="18372" y="5787"/>
                    </a:cubicBezTo>
                    <a:cubicBezTo>
                      <a:pt x="16896" y="4191"/>
                      <a:pt x="14979" y="3084"/>
                      <a:pt x="12895" y="2477"/>
                    </a:cubicBezTo>
                    <a:close/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52" name="Google Shape;352;p24"/>
          <p:cNvGrpSpPr/>
          <p:nvPr/>
        </p:nvGrpSpPr>
        <p:grpSpPr>
          <a:xfrm flipH="1">
            <a:off x="5591872" y="3861660"/>
            <a:ext cx="690668" cy="579729"/>
            <a:chOff x="72671" y="913234"/>
            <a:chExt cx="499507" cy="419364"/>
          </a:xfrm>
        </p:grpSpPr>
        <p:sp>
          <p:nvSpPr>
            <p:cNvPr id="353" name="Google Shape;353;p24"/>
            <p:cNvSpPr/>
            <p:nvPr/>
          </p:nvSpPr>
          <p:spPr>
            <a:xfrm flipH="1">
              <a:off x="72750" y="913553"/>
              <a:ext cx="499340" cy="410941"/>
            </a:xfrm>
            <a:custGeom>
              <a:rect b="b" l="l" r="r" t="t"/>
              <a:pathLst>
                <a:path extrusionOk="0" h="29612" w="35982">
                  <a:moveTo>
                    <a:pt x="26367" y="1"/>
                  </a:moveTo>
                  <a:cubicBezTo>
                    <a:pt x="24591" y="1"/>
                    <a:pt x="22821" y="616"/>
                    <a:pt x="21384" y="1656"/>
                  </a:cubicBezTo>
                  <a:lnTo>
                    <a:pt x="21206" y="1787"/>
                  </a:lnTo>
                  <a:cubicBezTo>
                    <a:pt x="20563" y="2287"/>
                    <a:pt x="20027" y="2811"/>
                    <a:pt x="19658" y="3502"/>
                  </a:cubicBezTo>
                  <a:cubicBezTo>
                    <a:pt x="19539" y="3728"/>
                    <a:pt x="18360" y="5788"/>
                    <a:pt x="18360" y="5788"/>
                  </a:cubicBezTo>
                  <a:cubicBezTo>
                    <a:pt x="16896" y="4168"/>
                    <a:pt x="14979" y="3073"/>
                    <a:pt x="12895" y="2466"/>
                  </a:cubicBezTo>
                  <a:cubicBezTo>
                    <a:pt x="11633" y="2085"/>
                    <a:pt x="10303" y="1898"/>
                    <a:pt x="8984" y="1898"/>
                  </a:cubicBezTo>
                  <a:cubicBezTo>
                    <a:pt x="8735" y="1898"/>
                    <a:pt x="8487" y="1905"/>
                    <a:pt x="8240" y="1918"/>
                  </a:cubicBezTo>
                  <a:cubicBezTo>
                    <a:pt x="7240" y="1954"/>
                    <a:pt x="6228" y="2109"/>
                    <a:pt x="5287" y="2466"/>
                  </a:cubicBezTo>
                  <a:cubicBezTo>
                    <a:pt x="3180" y="3264"/>
                    <a:pt x="1584" y="5133"/>
                    <a:pt x="810" y="7240"/>
                  </a:cubicBezTo>
                  <a:cubicBezTo>
                    <a:pt x="36" y="9336"/>
                    <a:pt x="1" y="11681"/>
                    <a:pt x="429" y="13896"/>
                  </a:cubicBezTo>
                  <a:cubicBezTo>
                    <a:pt x="632" y="14979"/>
                    <a:pt x="929" y="16063"/>
                    <a:pt x="1406" y="17063"/>
                  </a:cubicBezTo>
                  <a:cubicBezTo>
                    <a:pt x="2549" y="19504"/>
                    <a:pt x="4596" y="21397"/>
                    <a:pt x="6704" y="23064"/>
                  </a:cubicBezTo>
                  <a:cubicBezTo>
                    <a:pt x="9026" y="24897"/>
                    <a:pt x="11502" y="26540"/>
                    <a:pt x="14086" y="27969"/>
                  </a:cubicBezTo>
                  <a:cubicBezTo>
                    <a:pt x="14776" y="28362"/>
                    <a:pt x="15455" y="28767"/>
                    <a:pt x="16145" y="29076"/>
                  </a:cubicBezTo>
                  <a:cubicBezTo>
                    <a:pt x="16837" y="29394"/>
                    <a:pt x="17546" y="29611"/>
                    <a:pt x="18284" y="29611"/>
                  </a:cubicBezTo>
                  <a:cubicBezTo>
                    <a:pt x="18790" y="29611"/>
                    <a:pt x="19311" y="29509"/>
                    <a:pt x="19848" y="29267"/>
                  </a:cubicBezTo>
                  <a:cubicBezTo>
                    <a:pt x="23908" y="27457"/>
                    <a:pt x="27361" y="24373"/>
                    <a:pt x="29838" y="20670"/>
                  </a:cubicBezTo>
                  <a:cubicBezTo>
                    <a:pt x="32874" y="16110"/>
                    <a:pt x="35981" y="9121"/>
                    <a:pt x="33029" y="3835"/>
                  </a:cubicBezTo>
                  <a:cubicBezTo>
                    <a:pt x="31743" y="1525"/>
                    <a:pt x="29123" y="49"/>
                    <a:pt x="26468" y="1"/>
                  </a:cubicBezTo>
                  <a:cubicBezTo>
                    <a:pt x="26435" y="1"/>
                    <a:pt x="26401" y="1"/>
                    <a:pt x="26367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1143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54" name="Google Shape;354;p24"/>
            <p:cNvGrpSpPr/>
            <p:nvPr/>
          </p:nvGrpSpPr>
          <p:grpSpPr>
            <a:xfrm flipH="1">
              <a:off x="72671" y="913234"/>
              <a:ext cx="499507" cy="419364"/>
              <a:chOff x="1465050" y="1870600"/>
              <a:chExt cx="899850" cy="755475"/>
            </a:xfrm>
          </p:grpSpPr>
          <p:sp>
            <p:nvSpPr>
              <p:cNvPr id="355" name="Google Shape;355;p24"/>
              <p:cNvSpPr/>
              <p:nvPr/>
            </p:nvSpPr>
            <p:spPr>
              <a:xfrm>
                <a:off x="1465050" y="1871175"/>
                <a:ext cx="899550" cy="740300"/>
              </a:xfrm>
              <a:custGeom>
                <a:rect b="b" l="l" r="r" t="t"/>
                <a:pathLst>
                  <a:path extrusionOk="0" h="29612" w="35982">
                    <a:moveTo>
                      <a:pt x="26367" y="1"/>
                    </a:moveTo>
                    <a:cubicBezTo>
                      <a:pt x="24591" y="1"/>
                      <a:pt x="22821" y="616"/>
                      <a:pt x="21384" y="1656"/>
                    </a:cubicBezTo>
                    <a:lnTo>
                      <a:pt x="21206" y="1787"/>
                    </a:lnTo>
                    <a:cubicBezTo>
                      <a:pt x="20563" y="2287"/>
                      <a:pt x="20027" y="2811"/>
                      <a:pt x="19658" y="3502"/>
                    </a:cubicBezTo>
                    <a:cubicBezTo>
                      <a:pt x="19539" y="3728"/>
                      <a:pt x="18360" y="5788"/>
                      <a:pt x="18360" y="5788"/>
                    </a:cubicBezTo>
                    <a:cubicBezTo>
                      <a:pt x="16896" y="4168"/>
                      <a:pt x="14979" y="3073"/>
                      <a:pt x="12895" y="2466"/>
                    </a:cubicBezTo>
                    <a:cubicBezTo>
                      <a:pt x="11633" y="2085"/>
                      <a:pt x="10303" y="1898"/>
                      <a:pt x="8984" y="1898"/>
                    </a:cubicBezTo>
                    <a:cubicBezTo>
                      <a:pt x="8735" y="1898"/>
                      <a:pt x="8487" y="1905"/>
                      <a:pt x="8240" y="1918"/>
                    </a:cubicBezTo>
                    <a:cubicBezTo>
                      <a:pt x="7240" y="1954"/>
                      <a:pt x="6228" y="2109"/>
                      <a:pt x="5287" y="2466"/>
                    </a:cubicBezTo>
                    <a:cubicBezTo>
                      <a:pt x="3180" y="3264"/>
                      <a:pt x="1584" y="5133"/>
                      <a:pt x="810" y="7240"/>
                    </a:cubicBezTo>
                    <a:cubicBezTo>
                      <a:pt x="36" y="9336"/>
                      <a:pt x="1" y="11681"/>
                      <a:pt x="429" y="13896"/>
                    </a:cubicBezTo>
                    <a:cubicBezTo>
                      <a:pt x="632" y="14979"/>
                      <a:pt x="929" y="16063"/>
                      <a:pt x="1406" y="17063"/>
                    </a:cubicBezTo>
                    <a:cubicBezTo>
                      <a:pt x="2549" y="19504"/>
                      <a:pt x="4596" y="21397"/>
                      <a:pt x="6704" y="23064"/>
                    </a:cubicBezTo>
                    <a:cubicBezTo>
                      <a:pt x="9026" y="24897"/>
                      <a:pt x="11502" y="26540"/>
                      <a:pt x="14086" y="27969"/>
                    </a:cubicBezTo>
                    <a:cubicBezTo>
                      <a:pt x="14776" y="28362"/>
                      <a:pt x="15455" y="28767"/>
                      <a:pt x="16145" y="29076"/>
                    </a:cubicBezTo>
                    <a:cubicBezTo>
                      <a:pt x="16837" y="29394"/>
                      <a:pt x="17546" y="29611"/>
                      <a:pt x="18284" y="29611"/>
                    </a:cubicBezTo>
                    <a:cubicBezTo>
                      <a:pt x="18790" y="29611"/>
                      <a:pt x="19311" y="29509"/>
                      <a:pt x="19848" y="29267"/>
                    </a:cubicBezTo>
                    <a:cubicBezTo>
                      <a:pt x="23908" y="27457"/>
                      <a:pt x="27361" y="24373"/>
                      <a:pt x="29838" y="20670"/>
                    </a:cubicBezTo>
                    <a:cubicBezTo>
                      <a:pt x="32874" y="16110"/>
                      <a:pt x="35981" y="9121"/>
                      <a:pt x="33029" y="3835"/>
                    </a:cubicBezTo>
                    <a:cubicBezTo>
                      <a:pt x="31743" y="1525"/>
                      <a:pt x="29123" y="49"/>
                      <a:pt x="26468" y="1"/>
                    </a:cubicBezTo>
                    <a:cubicBezTo>
                      <a:pt x="26435" y="1"/>
                      <a:pt x="26401" y="1"/>
                      <a:pt x="263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" name="Google Shape;356;p24"/>
              <p:cNvSpPr/>
              <p:nvPr/>
            </p:nvSpPr>
            <p:spPr>
              <a:xfrm>
                <a:off x="1465050" y="1870600"/>
                <a:ext cx="899850" cy="755475"/>
              </a:xfrm>
              <a:custGeom>
                <a:rect b="b" l="l" r="r" t="t"/>
                <a:pathLst>
                  <a:path extrusionOk="0" fill="none" h="30219" w="35994">
                    <a:moveTo>
                      <a:pt x="12895" y="2477"/>
                    </a:moveTo>
                    <a:cubicBezTo>
                      <a:pt x="11395" y="2024"/>
                      <a:pt x="9799" y="1846"/>
                      <a:pt x="8240" y="1917"/>
                    </a:cubicBezTo>
                    <a:cubicBezTo>
                      <a:pt x="7228" y="1965"/>
                      <a:pt x="6228" y="2120"/>
                      <a:pt x="5287" y="2477"/>
                    </a:cubicBezTo>
                    <a:cubicBezTo>
                      <a:pt x="3191" y="3275"/>
                      <a:pt x="1596" y="5156"/>
                      <a:pt x="810" y="7251"/>
                    </a:cubicBezTo>
                    <a:cubicBezTo>
                      <a:pt x="36" y="9359"/>
                      <a:pt x="1" y="11704"/>
                      <a:pt x="417" y="13907"/>
                    </a:cubicBezTo>
                    <a:cubicBezTo>
                      <a:pt x="632" y="14990"/>
                      <a:pt x="929" y="16062"/>
                      <a:pt x="1406" y="17074"/>
                    </a:cubicBezTo>
                    <a:cubicBezTo>
                      <a:pt x="2549" y="19515"/>
                      <a:pt x="4584" y="21408"/>
                      <a:pt x="6704" y="23075"/>
                    </a:cubicBezTo>
                    <a:cubicBezTo>
                      <a:pt x="9026" y="24896"/>
                      <a:pt x="11490" y="26551"/>
                      <a:pt x="14086" y="27980"/>
                    </a:cubicBezTo>
                    <a:cubicBezTo>
                      <a:pt x="15967" y="29028"/>
                      <a:pt x="17753" y="30218"/>
                      <a:pt x="19848" y="29278"/>
                    </a:cubicBezTo>
                    <a:cubicBezTo>
                      <a:pt x="23908" y="27456"/>
                      <a:pt x="27361" y="24384"/>
                      <a:pt x="29826" y="20670"/>
                    </a:cubicBezTo>
                    <a:cubicBezTo>
                      <a:pt x="32862" y="16133"/>
                      <a:pt x="35993" y="9121"/>
                      <a:pt x="33040" y="3858"/>
                    </a:cubicBezTo>
                    <a:cubicBezTo>
                      <a:pt x="31755" y="1548"/>
                      <a:pt x="29135" y="72"/>
                      <a:pt x="26480" y="36"/>
                    </a:cubicBezTo>
                    <a:cubicBezTo>
                      <a:pt x="24670" y="0"/>
                      <a:pt x="22861" y="631"/>
                      <a:pt x="21396" y="1679"/>
                    </a:cubicBezTo>
                    <a:cubicBezTo>
                      <a:pt x="20682" y="2203"/>
                      <a:pt x="20086" y="2751"/>
                      <a:pt x="19670" y="3513"/>
                    </a:cubicBezTo>
                    <a:cubicBezTo>
                      <a:pt x="19551" y="3739"/>
                      <a:pt x="18372" y="5787"/>
                      <a:pt x="18372" y="5787"/>
                    </a:cubicBezTo>
                    <a:cubicBezTo>
                      <a:pt x="16896" y="4191"/>
                      <a:pt x="14979" y="3084"/>
                      <a:pt x="12895" y="2477"/>
                    </a:cubicBezTo>
                    <a:close/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0_1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25"/>
          <p:cNvSpPr/>
          <p:nvPr/>
        </p:nvSpPr>
        <p:spPr>
          <a:xfrm flipH="1" rot="-2097975">
            <a:off x="7200905" y="602760"/>
            <a:ext cx="3408783" cy="2805358"/>
          </a:xfrm>
          <a:custGeom>
            <a:rect b="b" l="l" r="r" t="t"/>
            <a:pathLst>
              <a:path extrusionOk="0" h="29612" w="35982">
                <a:moveTo>
                  <a:pt x="26367" y="1"/>
                </a:moveTo>
                <a:cubicBezTo>
                  <a:pt x="24591" y="1"/>
                  <a:pt x="22821" y="616"/>
                  <a:pt x="21384" y="1656"/>
                </a:cubicBezTo>
                <a:lnTo>
                  <a:pt x="21206" y="1787"/>
                </a:lnTo>
                <a:cubicBezTo>
                  <a:pt x="20563" y="2287"/>
                  <a:pt x="20027" y="2811"/>
                  <a:pt x="19658" y="3502"/>
                </a:cubicBezTo>
                <a:cubicBezTo>
                  <a:pt x="19539" y="3728"/>
                  <a:pt x="18360" y="5788"/>
                  <a:pt x="18360" y="5788"/>
                </a:cubicBezTo>
                <a:cubicBezTo>
                  <a:pt x="16896" y="4168"/>
                  <a:pt x="14979" y="3073"/>
                  <a:pt x="12895" y="2466"/>
                </a:cubicBezTo>
                <a:cubicBezTo>
                  <a:pt x="11633" y="2085"/>
                  <a:pt x="10303" y="1898"/>
                  <a:pt x="8984" y="1898"/>
                </a:cubicBezTo>
                <a:cubicBezTo>
                  <a:pt x="8735" y="1898"/>
                  <a:pt x="8487" y="1905"/>
                  <a:pt x="8240" y="1918"/>
                </a:cubicBezTo>
                <a:cubicBezTo>
                  <a:pt x="7240" y="1954"/>
                  <a:pt x="6228" y="2109"/>
                  <a:pt x="5287" y="2466"/>
                </a:cubicBezTo>
                <a:cubicBezTo>
                  <a:pt x="3180" y="3264"/>
                  <a:pt x="1584" y="5133"/>
                  <a:pt x="810" y="7240"/>
                </a:cubicBezTo>
                <a:cubicBezTo>
                  <a:pt x="36" y="9336"/>
                  <a:pt x="1" y="11681"/>
                  <a:pt x="429" y="13896"/>
                </a:cubicBezTo>
                <a:cubicBezTo>
                  <a:pt x="632" y="14979"/>
                  <a:pt x="929" y="16063"/>
                  <a:pt x="1406" y="17063"/>
                </a:cubicBezTo>
                <a:cubicBezTo>
                  <a:pt x="2549" y="19504"/>
                  <a:pt x="4596" y="21397"/>
                  <a:pt x="6704" y="23064"/>
                </a:cubicBezTo>
                <a:cubicBezTo>
                  <a:pt x="9026" y="24897"/>
                  <a:pt x="11502" y="26540"/>
                  <a:pt x="14086" y="27969"/>
                </a:cubicBezTo>
                <a:cubicBezTo>
                  <a:pt x="14776" y="28362"/>
                  <a:pt x="15455" y="28767"/>
                  <a:pt x="16145" y="29076"/>
                </a:cubicBezTo>
                <a:cubicBezTo>
                  <a:pt x="16837" y="29394"/>
                  <a:pt x="17546" y="29611"/>
                  <a:pt x="18284" y="29611"/>
                </a:cubicBezTo>
                <a:cubicBezTo>
                  <a:pt x="18790" y="29611"/>
                  <a:pt x="19311" y="29509"/>
                  <a:pt x="19848" y="29267"/>
                </a:cubicBezTo>
                <a:cubicBezTo>
                  <a:pt x="23908" y="27457"/>
                  <a:pt x="27361" y="24373"/>
                  <a:pt x="29838" y="20670"/>
                </a:cubicBezTo>
                <a:cubicBezTo>
                  <a:pt x="32874" y="16110"/>
                  <a:pt x="35981" y="9121"/>
                  <a:pt x="33029" y="3835"/>
                </a:cubicBezTo>
                <a:cubicBezTo>
                  <a:pt x="31743" y="1525"/>
                  <a:pt x="29123" y="49"/>
                  <a:pt x="26468" y="1"/>
                </a:cubicBezTo>
                <a:cubicBezTo>
                  <a:pt x="26435" y="1"/>
                  <a:pt x="26401" y="1"/>
                  <a:pt x="26367" y="1"/>
                </a:cubicBezTo>
                <a:close/>
              </a:path>
            </a:pathLst>
          </a:custGeom>
          <a:solidFill>
            <a:srgbClr val="EB92CC">
              <a:alpha val="25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25"/>
          <p:cNvSpPr/>
          <p:nvPr/>
        </p:nvSpPr>
        <p:spPr>
          <a:xfrm rot="9823601">
            <a:off x="-904028" y="-1333395"/>
            <a:ext cx="3866637" cy="3182206"/>
          </a:xfrm>
          <a:custGeom>
            <a:rect b="b" l="l" r="r" t="t"/>
            <a:pathLst>
              <a:path extrusionOk="0" h="29612" w="35982">
                <a:moveTo>
                  <a:pt x="26367" y="1"/>
                </a:moveTo>
                <a:cubicBezTo>
                  <a:pt x="24591" y="1"/>
                  <a:pt x="22821" y="616"/>
                  <a:pt x="21384" y="1656"/>
                </a:cubicBezTo>
                <a:lnTo>
                  <a:pt x="21206" y="1787"/>
                </a:lnTo>
                <a:cubicBezTo>
                  <a:pt x="20563" y="2287"/>
                  <a:pt x="20027" y="2811"/>
                  <a:pt x="19658" y="3502"/>
                </a:cubicBezTo>
                <a:cubicBezTo>
                  <a:pt x="19539" y="3728"/>
                  <a:pt x="18360" y="5788"/>
                  <a:pt x="18360" y="5788"/>
                </a:cubicBezTo>
                <a:cubicBezTo>
                  <a:pt x="16896" y="4168"/>
                  <a:pt x="14979" y="3073"/>
                  <a:pt x="12895" y="2466"/>
                </a:cubicBezTo>
                <a:cubicBezTo>
                  <a:pt x="11633" y="2085"/>
                  <a:pt x="10303" y="1898"/>
                  <a:pt x="8984" y="1898"/>
                </a:cubicBezTo>
                <a:cubicBezTo>
                  <a:pt x="8735" y="1898"/>
                  <a:pt x="8487" y="1905"/>
                  <a:pt x="8240" y="1918"/>
                </a:cubicBezTo>
                <a:cubicBezTo>
                  <a:pt x="7240" y="1954"/>
                  <a:pt x="6228" y="2109"/>
                  <a:pt x="5287" y="2466"/>
                </a:cubicBezTo>
                <a:cubicBezTo>
                  <a:pt x="3180" y="3264"/>
                  <a:pt x="1584" y="5133"/>
                  <a:pt x="810" y="7240"/>
                </a:cubicBezTo>
                <a:cubicBezTo>
                  <a:pt x="36" y="9336"/>
                  <a:pt x="1" y="11681"/>
                  <a:pt x="429" y="13896"/>
                </a:cubicBezTo>
                <a:cubicBezTo>
                  <a:pt x="632" y="14979"/>
                  <a:pt x="929" y="16063"/>
                  <a:pt x="1406" y="17063"/>
                </a:cubicBezTo>
                <a:cubicBezTo>
                  <a:pt x="2549" y="19504"/>
                  <a:pt x="4596" y="21397"/>
                  <a:pt x="6704" y="23064"/>
                </a:cubicBezTo>
                <a:cubicBezTo>
                  <a:pt x="9026" y="24897"/>
                  <a:pt x="11502" y="26540"/>
                  <a:pt x="14086" y="27969"/>
                </a:cubicBezTo>
                <a:cubicBezTo>
                  <a:pt x="14776" y="28362"/>
                  <a:pt x="15455" y="28767"/>
                  <a:pt x="16145" y="29076"/>
                </a:cubicBezTo>
                <a:cubicBezTo>
                  <a:pt x="16837" y="29394"/>
                  <a:pt x="17546" y="29611"/>
                  <a:pt x="18284" y="29611"/>
                </a:cubicBezTo>
                <a:cubicBezTo>
                  <a:pt x="18790" y="29611"/>
                  <a:pt x="19311" y="29509"/>
                  <a:pt x="19848" y="29267"/>
                </a:cubicBezTo>
                <a:cubicBezTo>
                  <a:pt x="23908" y="27457"/>
                  <a:pt x="27361" y="24373"/>
                  <a:pt x="29838" y="20670"/>
                </a:cubicBezTo>
                <a:cubicBezTo>
                  <a:pt x="32874" y="16110"/>
                  <a:pt x="35981" y="9121"/>
                  <a:pt x="33029" y="3835"/>
                </a:cubicBezTo>
                <a:cubicBezTo>
                  <a:pt x="31743" y="1525"/>
                  <a:pt x="29123" y="49"/>
                  <a:pt x="26468" y="1"/>
                </a:cubicBezTo>
                <a:cubicBezTo>
                  <a:pt x="26435" y="1"/>
                  <a:pt x="26401" y="1"/>
                  <a:pt x="26367" y="1"/>
                </a:cubicBezTo>
                <a:close/>
              </a:path>
            </a:pathLst>
          </a:custGeom>
          <a:solidFill>
            <a:srgbClr val="EB92CC">
              <a:alpha val="25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p25"/>
          <p:cNvSpPr/>
          <p:nvPr/>
        </p:nvSpPr>
        <p:spPr>
          <a:xfrm rot="1431675">
            <a:off x="3510656" y="4277535"/>
            <a:ext cx="3866620" cy="3182236"/>
          </a:xfrm>
          <a:custGeom>
            <a:rect b="b" l="l" r="r" t="t"/>
            <a:pathLst>
              <a:path extrusionOk="0" h="29612" w="35982">
                <a:moveTo>
                  <a:pt x="26367" y="1"/>
                </a:moveTo>
                <a:cubicBezTo>
                  <a:pt x="24591" y="1"/>
                  <a:pt x="22821" y="616"/>
                  <a:pt x="21384" y="1656"/>
                </a:cubicBezTo>
                <a:lnTo>
                  <a:pt x="21206" y="1787"/>
                </a:lnTo>
                <a:cubicBezTo>
                  <a:pt x="20563" y="2287"/>
                  <a:pt x="20027" y="2811"/>
                  <a:pt x="19658" y="3502"/>
                </a:cubicBezTo>
                <a:cubicBezTo>
                  <a:pt x="19539" y="3728"/>
                  <a:pt x="18360" y="5788"/>
                  <a:pt x="18360" y="5788"/>
                </a:cubicBezTo>
                <a:cubicBezTo>
                  <a:pt x="16896" y="4168"/>
                  <a:pt x="14979" y="3073"/>
                  <a:pt x="12895" y="2466"/>
                </a:cubicBezTo>
                <a:cubicBezTo>
                  <a:pt x="11633" y="2085"/>
                  <a:pt x="10303" y="1898"/>
                  <a:pt x="8984" y="1898"/>
                </a:cubicBezTo>
                <a:cubicBezTo>
                  <a:pt x="8735" y="1898"/>
                  <a:pt x="8487" y="1905"/>
                  <a:pt x="8240" y="1918"/>
                </a:cubicBezTo>
                <a:cubicBezTo>
                  <a:pt x="7240" y="1954"/>
                  <a:pt x="6228" y="2109"/>
                  <a:pt x="5287" y="2466"/>
                </a:cubicBezTo>
                <a:cubicBezTo>
                  <a:pt x="3180" y="3264"/>
                  <a:pt x="1584" y="5133"/>
                  <a:pt x="810" y="7240"/>
                </a:cubicBezTo>
                <a:cubicBezTo>
                  <a:pt x="36" y="9336"/>
                  <a:pt x="1" y="11681"/>
                  <a:pt x="429" y="13896"/>
                </a:cubicBezTo>
                <a:cubicBezTo>
                  <a:pt x="632" y="14979"/>
                  <a:pt x="929" y="16063"/>
                  <a:pt x="1406" y="17063"/>
                </a:cubicBezTo>
                <a:cubicBezTo>
                  <a:pt x="2549" y="19504"/>
                  <a:pt x="4596" y="21397"/>
                  <a:pt x="6704" y="23064"/>
                </a:cubicBezTo>
                <a:cubicBezTo>
                  <a:pt x="9026" y="24897"/>
                  <a:pt x="11502" y="26540"/>
                  <a:pt x="14086" y="27969"/>
                </a:cubicBezTo>
                <a:cubicBezTo>
                  <a:pt x="14776" y="28362"/>
                  <a:pt x="15455" y="28767"/>
                  <a:pt x="16145" y="29076"/>
                </a:cubicBezTo>
                <a:cubicBezTo>
                  <a:pt x="16837" y="29394"/>
                  <a:pt x="17546" y="29611"/>
                  <a:pt x="18284" y="29611"/>
                </a:cubicBezTo>
                <a:cubicBezTo>
                  <a:pt x="18790" y="29611"/>
                  <a:pt x="19311" y="29509"/>
                  <a:pt x="19848" y="29267"/>
                </a:cubicBezTo>
                <a:cubicBezTo>
                  <a:pt x="23908" y="27457"/>
                  <a:pt x="27361" y="24373"/>
                  <a:pt x="29838" y="20670"/>
                </a:cubicBezTo>
                <a:cubicBezTo>
                  <a:pt x="32874" y="16110"/>
                  <a:pt x="35981" y="9121"/>
                  <a:pt x="33029" y="3835"/>
                </a:cubicBezTo>
                <a:cubicBezTo>
                  <a:pt x="31743" y="1525"/>
                  <a:pt x="29123" y="49"/>
                  <a:pt x="26468" y="1"/>
                </a:cubicBezTo>
                <a:cubicBezTo>
                  <a:pt x="26435" y="1"/>
                  <a:pt x="26401" y="1"/>
                  <a:pt x="26367" y="1"/>
                </a:cubicBezTo>
                <a:close/>
              </a:path>
            </a:pathLst>
          </a:custGeom>
          <a:solidFill>
            <a:srgbClr val="EB92CC">
              <a:alpha val="25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1" name="Google Shape;361;p25"/>
          <p:cNvGrpSpPr/>
          <p:nvPr/>
        </p:nvGrpSpPr>
        <p:grpSpPr>
          <a:xfrm flipH="1">
            <a:off x="7879149" y="4109116"/>
            <a:ext cx="785974" cy="659744"/>
            <a:chOff x="72671" y="913234"/>
            <a:chExt cx="499507" cy="419364"/>
          </a:xfrm>
        </p:grpSpPr>
        <p:sp>
          <p:nvSpPr>
            <p:cNvPr id="362" name="Google Shape;362;p25"/>
            <p:cNvSpPr/>
            <p:nvPr/>
          </p:nvSpPr>
          <p:spPr>
            <a:xfrm flipH="1">
              <a:off x="72750" y="913553"/>
              <a:ext cx="499340" cy="410941"/>
            </a:xfrm>
            <a:custGeom>
              <a:rect b="b" l="l" r="r" t="t"/>
              <a:pathLst>
                <a:path extrusionOk="0" h="29612" w="35982">
                  <a:moveTo>
                    <a:pt x="26367" y="1"/>
                  </a:moveTo>
                  <a:cubicBezTo>
                    <a:pt x="24591" y="1"/>
                    <a:pt x="22821" y="616"/>
                    <a:pt x="21384" y="1656"/>
                  </a:cubicBezTo>
                  <a:lnTo>
                    <a:pt x="21206" y="1787"/>
                  </a:lnTo>
                  <a:cubicBezTo>
                    <a:pt x="20563" y="2287"/>
                    <a:pt x="20027" y="2811"/>
                    <a:pt x="19658" y="3502"/>
                  </a:cubicBezTo>
                  <a:cubicBezTo>
                    <a:pt x="19539" y="3728"/>
                    <a:pt x="18360" y="5788"/>
                    <a:pt x="18360" y="5788"/>
                  </a:cubicBezTo>
                  <a:cubicBezTo>
                    <a:pt x="16896" y="4168"/>
                    <a:pt x="14979" y="3073"/>
                    <a:pt x="12895" y="2466"/>
                  </a:cubicBezTo>
                  <a:cubicBezTo>
                    <a:pt x="11633" y="2085"/>
                    <a:pt x="10303" y="1898"/>
                    <a:pt x="8984" y="1898"/>
                  </a:cubicBezTo>
                  <a:cubicBezTo>
                    <a:pt x="8735" y="1898"/>
                    <a:pt x="8487" y="1905"/>
                    <a:pt x="8240" y="1918"/>
                  </a:cubicBezTo>
                  <a:cubicBezTo>
                    <a:pt x="7240" y="1954"/>
                    <a:pt x="6228" y="2109"/>
                    <a:pt x="5287" y="2466"/>
                  </a:cubicBezTo>
                  <a:cubicBezTo>
                    <a:pt x="3180" y="3264"/>
                    <a:pt x="1584" y="5133"/>
                    <a:pt x="810" y="7240"/>
                  </a:cubicBezTo>
                  <a:cubicBezTo>
                    <a:pt x="36" y="9336"/>
                    <a:pt x="1" y="11681"/>
                    <a:pt x="429" y="13896"/>
                  </a:cubicBezTo>
                  <a:cubicBezTo>
                    <a:pt x="632" y="14979"/>
                    <a:pt x="929" y="16063"/>
                    <a:pt x="1406" y="17063"/>
                  </a:cubicBezTo>
                  <a:cubicBezTo>
                    <a:pt x="2549" y="19504"/>
                    <a:pt x="4596" y="21397"/>
                    <a:pt x="6704" y="23064"/>
                  </a:cubicBezTo>
                  <a:cubicBezTo>
                    <a:pt x="9026" y="24897"/>
                    <a:pt x="11502" y="26540"/>
                    <a:pt x="14086" y="27969"/>
                  </a:cubicBezTo>
                  <a:cubicBezTo>
                    <a:pt x="14776" y="28362"/>
                    <a:pt x="15455" y="28767"/>
                    <a:pt x="16145" y="29076"/>
                  </a:cubicBezTo>
                  <a:cubicBezTo>
                    <a:pt x="16837" y="29394"/>
                    <a:pt x="17546" y="29611"/>
                    <a:pt x="18284" y="29611"/>
                  </a:cubicBezTo>
                  <a:cubicBezTo>
                    <a:pt x="18790" y="29611"/>
                    <a:pt x="19311" y="29509"/>
                    <a:pt x="19848" y="29267"/>
                  </a:cubicBezTo>
                  <a:cubicBezTo>
                    <a:pt x="23908" y="27457"/>
                    <a:pt x="27361" y="24373"/>
                    <a:pt x="29838" y="20670"/>
                  </a:cubicBezTo>
                  <a:cubicBezTo>
                    <a:pt x="32874" y="16110"/>
                    <a:pt x="35981" y="9121"/>
                    <a:pt x="33029" y="3835"/>
                  </a:cubicBezTo>
                  <a:cubicBezTo>
                    <a:pt x="31743" y="1525"/>
                    <a:pt x="29123" y="49"/>
                    <a:pt x="26468" y="1"/>
                  </a:cubicBezTo>
                  <a:cubicBezTo>
                    <a:pt x="26435" y="1"/>
                    <a:pt x="26401" y="1"/>
                    <a:pt x="26367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1143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3" name="Google Shape;363;p25"/>
            <p:cNvGrpSpPr/>
            <p:nvPr/>
          </p:nvGrpSpPr>
          <p:grpSpPr>
            <a:xfrm flipH="1">
              <a:off x="72671" y="913234"/>
              <a:ext cx="499507" cy="419364"/>
              <a:chOff x="1465050" y="1870600"/>
              <a:chExt cx="899850" cy="755475"/>
            </a:xfrm>
          </p:grpSpPr>
          <p:sp>
            <p:nvSpPr>
              <p:cNvPr id="364" name="Google Shape;364;p25"/>
              <p:cNvSpPr/>
              <p:nvPr/>
            </p:nvSpPr>
            <p:spPr>
              <a:xfrm>
                <a:off x="1465050" y="1871175"/>
                <a:ext cx="899550" cy="740300"/>
              </a:xfrm>
              <a:custGeom>
                <a:rect b="b" l="l" r="r" t="t"/>
                <a:pathLst>
                  <a:path extrusionOk="0" h="29612" w="35982">
                    <a:moveTo>
                      <a:pt x="26367" y="1"/>
                    </a:moveTo>
                    <a:cubicBezTo>
                      <a:pt x="24591" y="1"/>
                      <a:pt x="22821" y="616"/>
                      <a:pt x="21384" y="1656"/>
                    </a:cubicBezTo>
                    <a:lnTo>
                      <a:pt x="21206" y="1787"/>
                    </a:lnTo>
                    <a:cubicBezTo>
                      <a:pt x="20563" y="2287"/>
                      <a:pt x="20027" y="2811"/>
                      <a:pt x="19658" y="3502"/>
                    </a:cubicBezTo>
                    <a:cubicBezTo>
                      <a:pt x="19539" y="3728"/>
                      <a:pt x="18360" y="5788"/>
                      <a:pt x="18360" y="5788"/>
                    </a:cubicBezTo>
                    <a:cubicBezTo>
                      <a:pt x="16896" y="4168"/>
                      <a:pt x="14979" y="3073"/>
                      <a:pt x="12895" y="2466"/>
                    </a:cubicBezTo>
                    <a:cubicBezTo>
                      <a:pt x="11633" y="2085"/>
                      <a:pt x="10303" y="1898"/>
                      <a:pt x="8984" y="1898"/>
                    </a:cubicBezTo>
                    <a:cubicBezTo>
                      <a:pt x="8735" y="1898"/>
                      <a:pt x="8487" y="1905"/>
                      <a:pt x="8240" y="1918"/>
                    </a:cubicBezTo>
                    <a:cubicBezTo>
                      <a:pt x="7240" y="1954"/>
                      <a:pt x="6228" y="2109"/>
                      <a:pt x="5287" y="2466"/>
                    </a:cubicBezTo>
                    <a:cubicBezTo>
                      <a:pt x="3180" y="3264"/>
                      <a:pt x="1584" y="5133"/>
                      <a:pt x="810" y="7240"/>
                    </a:cubicBezTo>
                    <a:cubicBezTo>
                      <a:pt x="36" y="9336"/>
                      <a:pt x="1" y="11681"/>
                      <a:pt x="429" y="13896"/>
                    </a:cubicBezTo>
                    <a:cubicBezTo>
                      <a:pt x="632" y="14979"/>
                      <a:pt x="929" y="16063"/>
                      <a:pt x="1406" y="17063"/>
                    </a:cubicBezTo>
                    <a:cubicBezTo>
                      <a:pt x="2549" y="19504"/>
                      <a:pt x="4596" y="21397"/>
                      <a:pt x="6704" y="23064"/>
                    </a:cubicBezTo>
                    <a:cubicBezTo>
                      <a:pt x="9026" y="24897"/>
                      <a:pt x="11502" y="26540"/>
                      <a:pt x="14086" y="27969"/>
                    </a:cubicBezTo>
                    <a:cubicBezTo>
                      <a:pt x="14776" y="28362"/>
                      <a:pt x="15455" y="28767"/>
                      <a:pt x="16145" y="29076"/>
                    </a:cubicBezTo>
                    <a:cubicBezTo>
                      <a:pt x="16837" y="29394"/>
                      <a:pt x="17546" y="29611"/>
                      <a:pt x="18284" y="29611"/>
                    </a:cubicBezTo>
                    <a:cubicBezTo>
                      <a:pt x="18790" y="29611"/>
                      <a:pt x="19311" y="29509"/>
                      <a:pt x="19848" y="29267"/>
                    </a:cubicBezTo>
                    <a:cubicBezTo>
                      <a:pt x="23908" y="27457"/>
                      <a:pt x="27361" y="24373"/>
                      <a:pt x="29838" y="20670"/>
                    </a:cubicBezTo>
                    <a:cubicBezTo>
                      <a:pt x="32874" y="16110"/>
                      <a:pt x="35981" y="9121"/>
                      <a:pt x="33029" y="3835"/>
                    </a:cubicBezTo>
                    <a:cubicBezTo>
                      <a:pt x="31743" y="1525"/>
                      <a:pt x="29123" y="49"/>
                      <a:pt x="26468" y="1"/>
                    </a:cubicBezTo>
                    <a:cubicBezTo>
                      <a:pt x="26435" y="1"/>
                      <a:pt x="26401" y="1"/>
                      <a:pt x="263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" name="Google Shape;365;p25"/>
              <p:cNvSpPr/>
              <p:nvPr/>
            </p:nvSpPr>
            <p:spPr>
              <a:xfrm>
                <a:off x="1465050" y="1870600"/>
                <a:ext cx="899850" cy="755475"/>
              </a:xfrm>
              <a:custGeom>
                <a:rect b="b" l="l" r="r" t="t"/>
                <a:pathLst>
                  <a:path extrusionOk="0" fill="none" h="30219" w="35994">
                    <a:moveTo>
                      <a:pt x="12895" y="2477"/>
                    </a:moveTo>
                    <a:cubicBezTo>
                      <a:pt x="11395" y="2024"/>
                      <a:pt x="9799" y="1846"/>
                      <a:pt x="8240" y="1917"/>
                    </a:cubicBezTo>
                    <a:cubicBezTo>
                      <a:pt x="7228" y="1965"/>
                      <a:pt x="6228" y="2120"/>
                      <a:pt x="5287" y="2477"/>
                    </a:cubicBezTo>
                    <a:cubicBezTo>
                      <a:pt x="3191" y="3275"/>
                      <a:pt x="1596" y="5156"/>
                      <a:pt x="810" y="7251"/>
                    </a:cubicBezTo>
                    <a:cubicBezTo>
                      <a:pt x="36" y="9359"/>
                      <a:pt x="1" y="11704"/>
                      <a:pt x="417" y="13907"/>
                    </a:cubicBezTo>
                    <a:cubicBezTo>
                      <a:pt x="632" y="14990"/>
                      <a:pt x="929" y="16062"/>
                      <a:pt x="1406" y="17074"/>
                    </a:cubicBezTo>
                    <a:cubicBezTo>
                      <a:pt x="2549" y="19515"/>
                      <a:pt x="4584" y="21408"/>
                      <a:pt x="6704" y="23075"/>
                    </a:cubicBezTo>
                    <a:cubicBezTo>
                      <a:pt x="9026" y="24896"/>
                      <a:pt x="11490" y="26551"/>
                      <a:pt x="14086" y="27980"/>
                    </a:cubicBezTo>
                    <a:cubicBezTo>
                      <a:pt x="15967" y="29028"/>
                      <a:pt x="17753" y="30218"/>
                      <a:pt x="19848" y="29278"/>
                    </a:cubicBezTo>
                    <a:cubicBezTo>
                      <a:pt x="23908" y="27456"/>
                      <a:pt x="27361" y="24384"/>
                      <a:pt x="29826" y="20670"/>
                    </a:cubicBezTo>
                    <a:cubicBezTo>
                      <a:pt x="32862" y="16133"/>
                      <a:pt x="35993" y="9121"/>
                      <a:pt x="33040" y="3858"/>
                    </a:cubicBezTo>
                    <a:cubicBezTo>
                      <a:pt x="31755" y="1548"/>
                      <a:pt x="29135" y="72"/>
                      <a:pt x="26480" y="36"/>
                    </a:cubicBezTo>
                    <a:cubicBezTo>
                      <a:pt x="24670" y="0"/>
                      <a:pt x="22861" y="631"/>
                      <a:pt x="21396" y="1679"/>
                    </a:cubicBezTo>
                    <a:cubicBezTo>
                      <a:pt x="20682" y="2203"/>
                      <a:pt x="20086" y="2751"/>
                      <a:pt x="19670" y="3513"/>
                    </a:cubicBezTo>
                    <a:cubicBezTo>
                      <a:pt x="19551" y="3739"/>
                      <a:pt x="18372" y="5787"/>
                      <a:pt x="18372" y="5787"/>
                    </a:cubicBezTo>
                    <a:cubicBezTo>
                      <a:pt x="16896" y="4191"/>
                      <a:pt x="14979" y="3084"/>
                      <a:pt x="12895" y="2477"/>
                    </a:cubicBezTo>
                    <a:close/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66" name="Google Shape;366;p25"/>
          <p:cNvGrpSpPr/>
          <p:nvPr/>
        </p:nvGrpSpPr>
        <p:grpSpPr>
          <a:xfrm>
            <a:off x="411220" y="1499038"/>
            <a:ext cx="785956" cy="722529"/>
            <a:chOff x="914546" y="312873"/>
            <a:chExt cx="572688" cy="526394"/>
          </a:xfrm>
        </p:grpSpPr>
        <p:grpSp>
          <p:nvGrpSpPr>
            <p:cNvPr id="367" name="Google Shape;367;p25"/>
            <p:cNvGrpSpPr/>
            <p:nvPr/>
          </p:nvGrpSpPr>
          <p:grpSpPr>
            <a:xfrm>
              <a:off x="914546" y="312873"/>
              <a:ext cx="572688" cy="526394"/>
              <a:chOff x="3513525" y="2055475"/>
              <a:chExt cx="1347500" cy="1238575"/>
            </a:xfrm>
          </p:grpSpPr>
          <p:sp>
            <p:nvSpPr>
              <p:cNvPr id="368" name="Google Shape;368;p25"/>
              <p:cNvSpPr/>
              <p:nvPr/>
            </p:nvSpPr>
            <p:spPr>
              <a:xfrm>
                <a:off x="3775150" y="2055475"/>
                <a:ext cx="588200" cy="587700"/>
              </a:xfrm>
              <a:custGeom>
                <a:rect b="b" l="l" r="r" t="t"/>
                <a:pathLst>
                  <a:path extrusionOk="0" h="23508" w="23528">
                    <a:moveTo>
                      <a:pt x="12290" y="0"/>
                    </a:moveTo>
                    <a:cubicBezTo>
                      <a:pt x="11565" y="0"/>
                      <a:pt x="10838" y="67"/>
                      <a:pt x="10121" y="213"/>
                    </a:cubicBezTo>
                    <a:cubicBezTo>
                      <a:pt x="6371" y="940"/>
                      <a:pt x="2751" y="2738"/>
                      <a:pt x="1406" y="6476"/>
                    </a:cubicBezTo>
                    <a:cubicBezTo>
                      <a:pt x="1" y="10417"/>
                      <a:pt x="1906" y="12870"/>
                      <a:pt x="4668" y="15346"/>
                    </a:cubicBezTo>
                    <a:cubicBezTo>
                      <a:pt x="6145" y="16668"/>
                      <a:pt x="7621" y="17501"/>
                      <a:pt x="8895" y="18859"/>
                    </a:cubicBezTo>
                    <a:cubicBezTo>
                      <a:pt x="9955" y="19990"/>
                      <a:pt x="10800" y="21026"/>
                      <a:pt x="11967" y="22014"/>
                    </a:cubicBezTo>
                    <a:cubicBezTo>
                      <a:pt x="11967" y="22026"/>
                      <a:pt x="11979" y="22026"/>
                      <a:pt x="11979" y="22026"/>
                    </a:cubicBezTo>
                    <a:cubicBezTo>
                      <a:pt x="13618" y="23049"/>
                      <a:pt x="15054" y="23507"/>
                      <a:pt x="16311" y="23507"/>
                    </a:cubicBezTo>
                    <a:cubicBezTo>
                      <a:pt x="19354" y="23507"/>
                      <a:pt x="21343" y="20818"/>
                      <a:pt x="22599" y="16942"/>
                    </a:cubicBezTo>
                    <a:cubicBezTo>
                      <a:pt x="23373" y="14572"/>
                      <a:pt x="23528" y="12286"/>
                      <a:pt x="23480" y="9953"/>
                    </a:cubicBezTo>
                    <a:cubicBezTo>
                      <a:pt x="23361" y="6536"/>
                      <a:pt x="22456" y="3762"/>
                      <a:pt x="19658" y="1761"/>
                    </a:cubicBezTo>
                    <a:cubicBezTo>
                      <a:pt x="18491" y="904"/>
                      <a:pt x="17098" y="833"/>
                      <a:pt x="15729" y="475"/>
                    </a:cubicBezTo>
                    <a:cubicBezTo>
                      <a:pt x="14620" y="174"/>
                      <a:pt x="13457" y="0"/>
                      <a:pt x="1229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" name="Google Shape;369;p25"/>
              <p:cNvSpPr/>
              <p:nvPr/>
            </p:nvSpPr>
            <p:spPr>
              <a:xfrm>
                <a:off x="3513525" y="2376550"/>
                <a:ext cx="692675" cy="539475"/>
              </a:xfrm>
              <a:custGeom>
                <a:rect b="b" l="l" r="r" t="t"/>
                <a:pathLst>
                  <a:path extrusionOk="0" h="21579" w="27707">
                    <a:moveTo>
                      <a:pt x="8489" y="0"/>
                    </a:moveTo>
                    <a:cubicBezTo>
                      <a:pt x="7205" y="0"/>
                      <a:pt x="5955" y="253"/>
                      <a:pt x="4811" y="872"/>
                    </a:cubicBezTo>
                    <a:cubicBezTo>
                      <a:pt x="3525" y="1563"/>
                      <a:pt x="2548" y="2622"/>
                      <a:pt x="1834" y="3873"/>
                    </a:cubicBezTo>
                    <a:cubicBezTo>
                      <a:pt x="881" y="5527"/>
                      <a:pt x="405" y="7504"/>
                      <a:pt x="262" y="9409"/>
                    </a:cubicBezTo>
                    <a:cubicBezTo>
                      <a:pt x="0" y="13255"/>
                      <a:pt x="1084" y="17446"/>
                      <a:pt x="4132" y="19779"/>
                    </a:cubicBezTo>
                    <a:cubicBezTo>
                      <a:pt x="5837" y="21093"/>
                      <a:pt x="7505" y="21579"/>
                      <a:pt x="9156" y="21579"/>
                    </a:cubicBezTo>
                    <a:cubicBezTo>
                      <a:pt x="10618" y="21579"/>
                      <a:pt x="12066" y="21198"/>
                      <a:pt x="13514" y="20672"/>
                    </a:cubicBezTo>
                    <a:cubicBezTo>
                      <a:pt x="15169" y="20077"/>
                      <a:pt x="16812" y="19291"/>
                      <a:pt x="18503" y="18672"/>
                    </a:cubicBezTo>
                    <a:cubicBezTo>
                      <a:pt x="19908" y="18136"/>
                      <a:pt x="21336" y="17600"/>
                      <a:pt x="22563" y="16731"/>
                    </a:cubicBezTo>
                    <a:lnTo>
                      <a:pt x="22575" y="16719"/>
                    </a:lnTo>
                    <a:cubicBezTo>
                      <a:pt x="27706" y="13088"/>
                      <a:pt x="25718" y="7992"/>
                      <a:pt x="21134" y="4980"/>
                    </a:cubicBezTo>
                    <a:cubicBezTo>
                      <a:pt x="19134" y="3670"/>
                      <a:pt x="17050" y="2539"/>
                      <a:pt x="14883" y="1587"/>
                    </a:cubicBezTo>
                    <a:cubicBezTo>
                      <a:pt x="12879" y="707"/>
                      <a:pt x="10636" y="0"/>
                      <a:pt x="848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" name="Google Shape;370;p25"/>
              <p:cNvSpPr/>
              <p:nvPr/>
            </p:nvSpPr>
            <p:spPr>
              <a:xfrm>
                <a:off x="3754925" y="2729225"/>
                <a:ext cx="532525" cy="564825"/>
              </a:xfrm>
              <a:custGeom>
                <a:rect b="b" l="l" r="r" t="t"/>
                <a:pathLst>
                  <a:path extrusionOk="0" h="22593" w="21301">
                    <a:moveTo>
                      <a:pt x="14527" y="1"/>
                    </a:moveTo>
                    <a:cubicBezTo>
                      <a:pt x="12818" y="1"/>
                      <a:pt x="10910" y="810"/>
                      <a:pt x="8847" y="2184"/>
                    </a:cubicBezTo>
                    <a:cubicBezTo>
                      <a:pt x="6787" y="3565"/>
                      <a:pt x="5418" y="4898"/>
                      <a:pt x="3810" y="6387"/>
                    </a:cubicBezTo>
                    <a:cubicBezTo>
                      <a:pt x="1441" y="8613"/>
                      <a:pt x="0" y="10637"/>
                      <a:pt x="298" y="13947"/>
                    </a:cubicBezTo>
                    <a:cubicBezTo>
                      <a:pt x="429" y="15340"/>
                      <a:pt x="1072" y="16793"/>
                      <a:pt x="1953" y="17971"/>
                    </a:cubicBezTo>
                    <a:cubicBezTo>
                      <a:pt x="3108" y="19531"/>
                      <a:pt x="4763" y="20793"/>
                      <a:pt x="6561" y="21555"/>
                    </a:cubicBezTo>
                    <a:cubicBezTo>
                      <a:pt x="8183" y="22246"/>
                      <a:pt x="9957" y="22592"/>
                      <a:pt x="11700" y="22592"/>
                    </a:cubicBezTo>
                    <a:cubicBezTo>
                      <a:pt x="13834" y="22592"/>
                      <a:pt x="15923" y="22073"/>
                      <a:pt x="17634" y="21031"/>
                    </a:cubicBezTo>
                    <a:cubicBezTo>
                      <a:pt x="20908" y="19043"/>
                      <a:pt x="21253" y="16745"/>
                      <a:pt x="21277" y="13518"/>
                    </a:cubicBezTo>
                    <a:cubicBezTo>
                      <a:pt x="21301" y="11804"/>
                      <a:pt x="20824" y="10637"/>
                      <a:pt x="20765" y="8982"/>
                    </a:cubicBezTo>
                    <a:cubicBezTo>
                      <a:pt x="20705" y="7601"/>
                      <a:pt x="20515" y="6137"/>
                      <a:pt x="20146" y="4767"/>
                    </a:cubicBezTo>
                    <a:cubicBezTo>
                      <a:pt x="20146" y="4755"/>
                      <a:pt x="20134" y="4744"/>
                      <a:pt x="20134" y="4744"/>
                    </a:cubicBezTo>
                    <a:cubicBezTo>
                      <a:pt x="18674" y="1397"/>
                      <a:pt x="16772" y="1"/>
                      <a:pt x="14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" name="Google Shape;371;p25"/>
              <p:cNvSpPr/>
              <p:nvPr/>
            </p:nvSpPr>
            <p:spPr>
              <a:xfrm>
                <a:off x="4151100" y="2665125"/>
                <a:ext cx="641475" cy="529875"/>
              </a:xfrm>
              <a:custGeom>
                <a:rect b="b" l="l" r="r" t="t"/>
                <a:pathLst>
                  <a:path extrusionOk="0" h="21195" w="25659">
                    <a:moveTo>
                      <a:pt x="7297" y="0"/>
                    </a:moveTo>
                    <a:cubicBezTo>
                      <a:pt x="7049" y="0"/>
                      <a:pt x="6800" y="7"/>
                      <a:pt x="6549" y="21"/>
                    </a:cubicBezTo>
                    <a:lnTo>
                      <a:pt x="6525" y="21"/>
                    </a:lnTo>
                    <a:cubicBezTo>
                      <a:pt x="96" y="1724"/>
                      <a:pt x="1" y="5843"/>
                      <a:pt x="2834" y="11129"/>
                    </a:cubicBezTo>
                    <a:cubicBezTo>
                      <a:pt x="4049" y="13404"/>
                      <a:pt x="5620" y="15309"/>
                      <a:pt x="7525" y="17190"/>
                    </a:cubicBezTo>
                    <a:cubicBezTo>
                      <a:pt x="9931" y="19544"/>
                      <a:pt x="12962" y="21195"/>
                      <a:pt x="16240" y="21195"/>
                    </a:cubicBezTo>
                    <a:cubicBezTo>
                      <a:pt x="16774" y="21195"/>
                      <a:pt x="17314" y="21151"/>
                      <a:pt x="17860" y="21059"/>
                    </a:cubicBezTo>
                    <a:cubicBezTo>
                      <a:pt x="19503" y="20773"/>
                      <a:pt x="20706" y="19869"/>
                      <a:pt x="21670" y="18952"/>
                    </a:cubicBezTo>
                    <a:cubicBezTo>
                      <a:pt x="22944" y="17761"/>
                      <a:pt x="23539" y="16844"/>
                      <a:pt x="24111" y="15297"/>
                    </a:cubicBezTo>
                    <a:cubicBezTo>
                      <a:pt x="25278" y="12189"/>
                      <a:pt x="25659" y="8986"/>
                      <a:pt x="24051" y="5903"/>
                    </a:cubicBezTo>
                    <a:cubicBezTo>
                      <a:pt x="22361" y="2640"/>
                      <a:pt x="19527" y="1676"/>
                      <a:pt x="16134" y="1104"/>
                    </a:cubicBezTo>
                    <a:cubicBezTo>
                      <a:pt x="14324" y="795"/>
                      <a:pt x="12669" y="700"/>
                      <a:pt x="10919" y="378"/>
                    </a:cubicBezTo>
                    <a:cubicBezTo>
                      <a:pt x="9701" y="160"/>
                      <a:pt x="8517" y="0"/>
                      <a:pt x="72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" name="Google Shape;372;p25"/>
              <p:cNvSpPr/>
              <p:nvPr/>
            </p:nvSpPr>
            <p:spPr>
              <a:xfrm>
                <a:off x="4200200" y="2209500"/>
                <a:ext cx="660825" cy="549125"/>
              </a:xfrm>
              <a:custGeom>
                <a:rect b="b" l="l" r="r" t="t"/>
                <a:pathLst>
                  <a:path extrusionOk="0" h="21965" w="26433">
                    <a:moveTo>
                      <a:pt x="14735" y="1"/>
                    </a:moveTo>
                    <a:cubicBezTo>
                      <a:pt x="10886" y="1"/>
                      <a:pt x="8739" y="2125"/>
                      <a:pt x="6942" y="4780"/>
                    </a:cubicBezTo>
                    <a:cubicBezTo>
                      <a:pt x="5954" y="6221"/>
                      <a:pt x="5097" y="7828"/>
                      <a:pt x="4097" y="9328"/>
                    </a:cubicBezTo>
                    <a:cubicBezTo>
                      <a:pt x="3275" y="10578"/>
                      <a:pt x="2430" y="11864"/>
                      <a:pt x="1954" y="13281"/>
                    </a:cubicBezTo>
                    <a:cubicBezTo>
                      <a:pt x="1942" y="13281"/>
                      <a:pt x="1942" y="13293"/>
                      <a:pt x="1942" y="13293"/>
                    </a:cubicBezTo>
                    <a:cubicBezTo>
                      <a:pt x="0" y="19004"/>
                      <a:pt x="4162" y="21965"/>
                      <a:pt x="9339" y="21965"/>
                    </a:cubicBezTo>
                    <a:cubicBezTo>
                      <a:pt x="9559" y="21965"/>
                      <a:pt x="9780" y="21959"/>
                      <a:pt x="10002" y="21949"/>
                    </a:cubicBezTo>
                    <a:cubicBezTo>
                      <a:pt x="12372" y="21854"/>
                      <a:pt x="14741" y="21544"/>
                      <a:pt x="17063" y="21044"/>
                    </a:cubicBezTo>
                    <a:cubicBezTo>
                      <a:pt x="20468" y="20306"/>
                      <a:pt x="24111" y="18841"/>
                      <a:pt x="25635" y="15698"/>
                    </a:cubicBezTo>
                    <a:cubicBezTo>
                      <a:pt x="26254" y="14388"/>
                      <a:pt x="26433" y="12948"/>
                      <a:pt x="26266" y="11519"/>
                    </a:cubicBezTo>
                    <a:cubicBezTo>
                      <a:pt x="26064" y="9626"/>
                      <a:pt x="25302" y="7745"/>
                      <a:pt x="24278" y="6113"/>
                    </a:cubicBezTo>
                    <a:cubicBezTo>
                      <a:pt x="22242" y="2863"/>
                      <a:pt x="18884" y="101"/>
                      <a:pt x="15051" y="6"/>
                    </a:cubicBezTo>
                    <a:cubicBezTo>
                      <a:pt x="14944" y="2"/>
                      <a:pt x="14839" y="1"/>
                      <a:pt x="147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" name="Google Shape;373;p25"/>
              <p:cNvSpPr/>
              <p:nvPr/>
            </p:nvSpPr>
            <p:spPr>
              <a:xfrm>
                <a:off x="3985600" y="2525450"/>
                <a:ext cx="410800" cy="358225"/>
              </a:xfrm>
              <a:custGeom>
                <a:rect b="b" l="l" r="r" t="t"/>
                <a:pathLst>
                  <a:path extrusionOk="0" h="14329" w="16432">
                    <a:moveTo>
                      <a:pt x="8128" y="0"/>
                    </a:moveTo>
                    <a:cubicBezTo>
                      <a:pt x="6044" y="0"/>
                      <a:pt x="3959" y="766"/>
                      <a:pt x="2584" y="2322"/>
                    </a:cubicBezTo>
                    <a:cubicBezTo>
                      <a:pt x="941" y="4215"/>
                      <a:pt x="1" y="7751"/>
                      <a:pt x="941" y="10120"/>
                    </a:cubicBezTo>
                    <a:cubicBezTo>
                      <a:pt x="1918" y="12597"/>
                      <a:pt x="4739" y="13823"/>
                      <a:pt x="7383" y="14216"/>
                    </a:cubicBezTo>
                    <a:cubicBezTo>
                      <a:pt x="7894" y="14291"/>
                      <a:pt x="8408" y="14329"/>
                      <a:pt x="8918" y="14329"/>
                    </a:cubicBezTo>
                    <a:cubicBezTo>
                      <a:pt x="12159" y="14329"/>
                      <a:pt x="15202" y="12786"/>
                      <a:pt x="15943" y="9216"/>
                    </a:cubicBezTo>
                    <a:cubicBezTo>
                      <a:pt x="16431" y="6834"/>
                      <a:pt x="15384" y="4346"/>
                      <a:pt x="13848" y="2477"/>
                    </a:cubicBezTo>
                    <a:cubicBezTo>
                      <a:pt x="12480" y="835"/>
                      <a:pt x="10304" y="0"/>
                      <a:pt x="81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762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74" name="Google Shape;374;p25"/>
            <p:cNvGrpSpPr/>
            <p:nvPr/>
          </p:nvGrpSpPr>
          <p:grpSpPr>
            <a:xfrm>
              <a:off x="914546" y="312873"/>
              <a:ext cx="572688" cy="526394"/>
              <a:chOff x="3513525" y="2055475"/>
              <a:chExt cx="1347500" cy="1238575"/>
            </a:xfrm>
          </p:grpSpPr>
          <p:sp>
            <p:nvSpPr>
              <p:cNvPr id="375" name="Google Shape;375;p25"/>
              <p:cNvSpPr/>
              <p:nvPr/>
            </p:nvSpPr>
            <p:spPr>
              <a:xfrm>
                <a:off x="3775150" y="2055475"/>
                <a:ext cx="588200" cy="587700"/>
              </a:xfrm>
              <a:custGeom>
                <a:rect b="b" l="l" r="r" t="t"/>
                <a:pathLst>
                  <a:path extrusionOk="0" h="23508" w="23528">
                    <a:moveTo>
                      <a:pt x="12290" y="0"/>
                    </a:moveTo>
                    <a:cubicBezTo>
                      <a:pt x="11565" y="0"/>
                      <a:pt x="10838" y="67"/>
                      <a:pt x="10121" y="213"/>
                    </a:cubicBezTo>
                    <a:cubicBezTo>
                      <a:pt x="6371" y="940"/>
                      <a:pt x="2751" y="2738"/>
                      <a:pt x="1406" y="6476"/>
                    </a:cubicBezTo>
                    <a:cubicBezTo>
                      <a:pt x="1" y="10417"/>
                      <a:pt x="1906" y="12870"/>
                      <a:pt x="4668" y="15346"/>
                    </a:cubicBezTo>
                    <a:cubicBezTo>
                      <a:pt x="6145" y="16668"/>
                      <a:pt x="7621" y="17501"/>
                      <a:pt x="8895" y="18859"/>
                    </a:cubicBezTo>
                    <a:cubicBezTo>
                      <a:pt x="9955" y="19990"/>
                      <a:pt x="10800" y="21026"/>
                      <a:pt x="11967" y="22014"/>
                    </a:cubicBezTo>
                    <a:cubicBezTo>
                      <a:pt x="11967" y="22026"/>
                      <a:pt x="11979" y="22026"/>
                      <a:pt x="11979" y="22026"/>
                    </a:cubicBezTo>
                    <a:cubicBezTo>
                      <a:pt x="13618" y="23049"/>
                      <a:pt x="15054" y="23507"/>
                      <a:pt x="16311" y="23507"/>
                    </a:cubicBezTo>
                    <a:cubicBezTo>
                      <a:pt x="19354" y="23507"/>
                      <a:pt x="21343" y="20818"/>
                      <a:pt x="22599" y="16942"/>
                    </a:cubicBezTo>
                    <a:cubicBezTo>
                      <a:pt x="23373" y="14572"/>
                      <a:pt x="23528" y="12286"/>
                      <a:pt x="23480" y="9953"/>
                    </a:cubicBezTo>
                    <a:cubicBezTo>
                      <a:pt x="23361" y="6536"/>
                      <a:pt x="22456" y="3762"/>
                      <a:pt x="19658" y="1761"/>
                    </a:cubicBezTo>
                    <a:cubicBezTo>
                      <a:pt x="18491" y="904"/>
                      <a:pt x="17098" y="833"/>
                      <a:pt x="15729" y="475"/>
                    </a:cubicBezTo>
                    <a:cubicBezTo>
                      <a:pt x="14620" y="174"/>
                      <a:pt x="13457" y="0"/>
                      <a:pt x="122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" name="Google Shape;376;p25"/>
              <p:cNvSpPr/>
              <p:nvPr/>
            </p:nvSpPr>
            <p:spPr>
              <a:xfrm>
                <a:off x="4023100" y="2252200"/>
                <a:ext cx="176550" cy="310775"/>
              </a:xfrm>
              <a:custGeom>
                <a:rect b="b" l="l" r="r" t="t"/>
                <a:pathLst>
                  <a:path extrusionOk="0" fill="none" h="12431" w="7062">
                    <a:moveTo>
                      <a:pt x="1" y="2108"/>
                    </a:moveTo>
                    <a:cubicBezTo>
                      <a:pt x="3204" y="5156"/>
                      <a:pt x="5216" y="8263"/>
                      <a:pt x="6704" y="12430"/>
                    </a:cubicBezTo>
                    <a:cubicBezTo>
                      <a:pt x="7061" y="8251"/>
                      <a:pt x="6311" y="4167"/>
                      <a:pt x="6299" y="0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" name="Google Shape;377;p25"/>
              <p:cNvSpPr/>
              <p:nvPr/>
            </p:nvSpPr>
            <p:spPr>
              <a:xfrm>
                <a:off x="3513525" y="2376550"/>
                <a:ext cx="692675" cy="539475"/>
              </a:xfrm>
              <a:custGeom>
                <a:rect b="b" l="l" r="r" t="t"/>
                <a:pathLst>
                  <a:path extrusionOk="0" h="21579" w="27707">
                    <a:moveTo>
                      <a:pt x="8489" y="0"/>
                    </a:moveTo>
                    <a:cubicBezTo>
                      <a:pt x="7205" y="0"/>
                      <a:pt x="5955" y="253"/>
                      <a:pt x="4811" y="872"/>
                    </a:cubicBezTo>
                    <a:cubicBezTo>
                      <a:pt x="3525" y="1563"/>
                      <a:pt x="2548" y="2622"/>
                      <a:pt x="1834" y="3873"/>
                    </a:cubicBezTo>
                    <a:cubicBezTo>
                      <a:pt x="881" y="5527"/>
                      <a:pt x="405" y="7504"/>
                      <a:pt x="262" y="9409"/>
                    </a:cubicBezTo>
                    <a:cubicBezTo>
                      <a:pt x="0" y="13255"/>
                      <a:pt x="1084" y="17446"/>
                      <a:pt x="4132" y="19779"/>
                    </a:cubicBezTo>
                    <a:cubicBezTo>
                      <a:pt x="5837" y="21093"/>
                      <a:pt x="7505" y="21579"/>
                      <a:pt x="9156" y="21579"/>
                    </a:cubicBezTo>
                    <a:cubicBezTo>
                      <a:pt x="10618" y="21579"/>
                      <a:pt x="12066" y="21198"/>
                      <a:pt x="13514" y="20672"/>
                    </a:cubicBezTo>
                    <a:cubicBezTo>
                      <a:pt x="15169" y="20077"/>
                      <a:pt x="16812" y="19291"/>
                      <a:pt x="18503" y="18672"/>
                    </a:cubicBezTo>
                    <a:cubicBezTo>
                      <a:pt x="19908" y="18136"/>
                      <a:pt x="21336" y="17600"/>
                      <a:pt x="22563" y="16731"/>
                    </a:cubicBezTo>
                    <a:lnTo>
                      <a:pt x="22575" y="16719"/>
                    </a:lnTo>
                    <a:cubicBezTo>
                      <a:pt x="27706" y="13088"/>
                      <a:pt x="25718" y="7992"/>
                      <a:pt x="21134" y="4980"/>
                    </a:cubicBezTo>
                    <a:cubicBezTo>
                      <a:pt x="19134" y="3670"/>
                      <a:pt x="17050" y="2539"/>
                      <a:pt x="14883" y="1587"/>
                    </a:cubicBezTo>
                    <a:cubicBezTo>
                      <a:pt x="12879" y="707"/>
                      <a:pt x="10636" y="0"/>
                      <a:pt x="84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" name="Google Shape;378;p25"/>
              <p:cNvSpPr/>
              <p:nvPr/>
            </p:nvSpPr>
            <p:spPr>
              <a:xfrm>
                <a:off x="3768325" y="2558175"/>
                <a:ext cx="305400" cy="159275"/>
              </a:xfrm>
              <a:custGeom>
                <a:rect b="b" l="l" r="r" t="t"/>
                <a:pathLst>
                  <a:path extrusionOk="0" fill="none" h="6371" w="12216">
                    <a:moveTo>
                      <a:pt x="48" y="6371"/>
                    </a:moveTo>
                    <a:cubicBezTo>
                      <a:pt x="3977" y="5109"/>
                      <a:pt x="8096" y="4454"/>
                      <a:pt x="12216" y="4418"/>
                    </a:cubicBezTo>
                    <a:cubicBezTo>
                      <a:pt x="8287" y="2561"/>
                      <a:pt x="3739" y="2215"/>
                      <a:pt x="0" y="1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" name="Google Shape;379;p25"/>
              <p:cNvSpPr/>
              <p:nvPr/>
            </p:nvSpPr>
            <p:spPr>
              <a:xfrm>
                <a:off x="3754925" y="2729225"/>
                <a:ext cx="532525" cy="564825"/>
              </a:xfrm>
              <a:custGeom>
                <a:rect b="b" l="l" r="r" t="t"/>
                <a:pathLst>
                  <a:path extrusionOk="0" h="22593" w="21301">
                    <a:moveTo>
                      <a:pt x="14527" y="1"/>
                    </a:moveTo>
                    <a:cubicBezTo>
                      <a:pt x="12818" y="1"/>
                      <a:pt x="10910" y="810"/>
                      <a:pt x="8847" y="2184"/>
                    </a:cubicBezTo>
                    <a:cubicBezTo>
                      <a:pt x="6787" y="3565"/>
                      <a:pt x="5418" y="4898"/>
                      <a:pt x="3810" y="6387"/>
                    </a:cubicBezTo>
                    <a:cubicBezTo>
                      <a:pt x="1441" y="8613"/>
                      <a:pt x="0" y="10637"/>
                      <a:pt x="298" y="13947"/>
                    </a:cubicBezTo>
                    <a:cubicBezTo>
                      <a:pt x="429" y="15340"/>
                      <a:pt x="1072" y="16793"/>
                      <a:pt x="1953" y="17971"/>
                    </a:cubicBezTo>
                    <a:cubicBezTo>
                      <a:pt x="3108" y="19531"/>
                      <a:pt x="4763" y="20793"/>
                      <a:pt x="6561" y="21555"/>
                    </a:cubicBezTo>
                    <a:cubicBezTo>
                      <a:pt x="8183" y="22246"/>
                      <a:pt x="9957" y="22592"/>
                      <a:pt x="11700" y="22592"/>
                    </a:cubicBezTo>
                    <a:cubicBezTo>
                      <a:pt x="13834" y="22592"/>
                      <a:pt x="15923" y="22073"/>
                      <a:pt x="17634" y="21031"/>
                    </a:cubicBezTo>
                    <a:cubicBezTo>
                      <a:pt x="20908" y="19043"/>
                      <a:pt x="21253" y="16745"/>
                      <a:pt x="21277" y="13518"/>
                    </a:cubicBezTo>
                    <a:cubicBezTo>
                      <a:pt x="21301" y="11804"/>
                      <a:pt x="20824" y="10637"/>
                      <a:pt x="20765" y="8982"/>
                    </a:cubicBezTo>
                    <a:cubicBezTo>
                      <a:pt x="20705" y="7601"/>
                      <a:pt x="20515" y="6137"/>
                      <a:pt x="20146" y="4767"/>
                    </a:cubicBezTo>
                    <a:cubicBezTo>
                      <a:pt x="20146" y="4755"/>
                      <a:pt x="20134" y="4744"/>
                      <a:pt x="20134" y="4744"/>
                    </a:cubicBezTo>
                    <a:cubicBezTo>
                      <a:pt x="18674" y="1397"/>
                      <a:pt x="16772" y="1"/>
                      <a:pt x="145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" name="Google Shape;380;p25"/>
              <p:cNvSpPr/>
              <p:nvPr/>
            </p:nvSpPr>
            <p:spPr>
              <a:xfrm>
                <a:off x="3944825" y="2811775"/>
                <a:ext cx="193500" cy="272675"/>
              </a:xfrm>
              <a:custGeom>
                <a:rect b="b" l="l" r="r" t="t"/>
                <a:pathLst>
                  <a:path extrusionOk="0" fill="none" h="10907" w="7740">
                    <a:moveTo>
                      <a:pt x="6025" y="10907"/>
                    </a:moveTo>
                    <a:cubicBezTo>
                      <a:pt x="5966" y="7168"/>
                      <a:pt x="6632" y="3573"/>
                      <a:pt x="7740" y="1"/>
                    </a:cubicBezTo>
                    <a:cubicBezTo>
                      <a:pt x="5037" y="3025"/>
                      <a:pt x="3287" y="6692"/>
                      <a:pt x="1" y="9145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" name="Google Shape;381;p25"/>
              <p:cNvSpPr/>
              <p:nvPr/>
            </p:nvSpPr>
            <p:spPr>
              <a:xfrm>
                <a:off x="4151100" y="2665125"/>
                <a:ext cx="641475" cy="529875"/>
              </a:xfrm>
              <a:custGeom>
                <a:rect b="b" l="l" r="r" t="t"/>
                <a:pathLst>
                  <a:path extrusionOk="0" h="21195" w="25659">
                    <a:moveTo>
                      <a:pt x="7297" y="0"/>
                    </a:moveTo>
                    <a:cubicBezTo>
                      <a:pt x="7049" y="0"/>
                      <a:pt x="6800" y="7"/>
                      <a:pt x="6549" y="21"/>
                    </a:cubicBezTo>
                    <a:lnTo>
                      <a:pt x="6525" y="21"/>
                    </a:lnTo>
                    <a:cubicBezTo>
                      <a:pt x="96" y="1724"/>
                      <a:pt x="1" y="5843"/>
                      <a:pt x="2834" y="11129"/>
                    </a:cubicBezTo>
                    <a:cubicBezTo>
                      <a:pt x="4049" y="13404"/>
                      <a:pt x="5620" y="15309"/>
                      <a:pt x="7525" y="17190"/>
                    </a:cubicBezTo>
                    <a:cubicBezTo>
                      <a:pt x="9931" y="19544"/>
                      <a:pt x="12962" y="21195"/>
                      <a:pt x="16240" y="21195"/>
                    </a:cubicBezTo>
                    <a:cubicBezTo>
                      <a:pt x="16774" y="21195"/>
                      <a:pt x="17314" y="21151"/>
                      <a:pt x="17860" y="21059"/>
                    </a:cubicBezTo>
                    <a:cubicBezTo>
                      <a:pt x="19503" y="20773"/>
                      <a:pt x="20706" y="19869"/>
                      <a:pt x="21670" y="18952"/>
                    </a:cubicBezTo>
                    <a:cubicBezTo>
                      <a:pt x="22944" y="17761"/>
                      <a:pt x="23539" y="16844"/>
                      <a:pt x="24111" y="15297"/>
                    </a:cubicBezTo>
                    <a:cubicBezTo>
                      <a:pt x="25278" y="12189"/>
                      <a:pt x="25659" y="8986"/>
                      <a:pt x="24051" y="5903"/>
                    </a:cubicBezTo>
                    <a:cubicBezTo>
                      <a:pt x="22361" y="2640"/>
                      <a:pt x="19527" y="1676"/>
                      <a:pt x="16134" y="1104"/>
                    </a:cubicBezTo>
                    <a:cubicBezTo>
                      <a:pt x="14324" y="795"/>
                      <a:pt x="12669" y="700"/>
                      <a:pt x="10919" y="378"/>
                    </a:cubicBezTo>
                    <a:cubicBezTo>
                      <a:pt x="9701" y="160"/>
                      <a:pt x="8517" y="0"/>
                      <a:pt x="72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" name="Google Shape;382;p25"/>
              <p:cNvSpPr/>
              <p:nvPr/>
            </p:nvSpPr>
            <p:spPr>
              <a:xfrm>
                <a:off x="4264200" y="2775475"/>
                <a:ext cx="286375" cy="241125"/>
              </a:xfrm>
              <a:custGeom>
                <a:rect b="b" l="l" r="r" t="t"/>
                <a:pathLst>
                  <a:path extrusionOk="0" fill="none" h="9645" w="11455">
                    <a:moveTo>
                      <a:pt x="11455" y="4739"/>
                    </a:moveTo>
                    <a:cubicBezTo>
                      <a:pt x="7442" y="3572"/>
                      <a:pt x="3787" y="1715"/>
                      <a:pt x="1" y="0"/>
                    </a:cubicBezTo>
                    <a:cubicBezTo>
                      <a:pt x="3037" y="3286"/>
                      <a:pt x="6240" y="6442"/>
                      <a:pt x="9395" y="9644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" name="Google Shape;383;p25"/>
              <p:cNvSpPr/>
              <p:nvPr/>
            </p:nvSpPr>
            <p:spPr>
              <a:xfrm>
                <a:off x="4200200" y="2209500"/>
                <a:ext cx="660825" cy="549125"/>
              </a:xfrm>
              <a:custGeom>
                <a:rect b="b" l="l" r="r" t="t"/>
                <a:pathLst>
                  <a:path extrusionOk="0" h="21965" w="26433">
                    <a:moveTo>
                      <a:pt x="14735" y="1"/>
                    </a:moveTo>
                    <a:cubicBezTo>
                      <a:pt x="10886" y="1"/>
                      <a:pt x="8739" y="2125"/>
                      <a:pt x="6942" y="4780"/>
                    </a:cubicBezTo>
                    <a:cubicBezTo>
                      <a:pt x="5954" y="6221"/>
                      <a:pt x="5097" y="7828"/>
                      <a:pt x="4097" y="9328"/>
                    </a:cubicBezTo>
                    <a:cubicBezTo>
                      <a:pt x="3275" y="10578"/>
                      <a:pt x="2430" y="11864"/>
                      <a:pt x="1954" y="13281"/>
                    </a:cubicBezTo>
                    <a:cubicBezTo>
                      <a:pt x="1942" y="13281"/>
                      <a:pt x="1942" y="13293"/>
                      <a:pt x="1942" y="13293"/>
                    </a:cubicBezTo>
                    <a:cubicBezTo>
                      <a:pt x="0" y="19004"/>
                      <a:pt x="4162" y="21965"/>
                      <a:pt x="9339" y="21965"/>
                    </a:cubicBezTo>
                    <a:cubicBezTo>
                      <a:pt x="9559" y="21965"/>
                      <a:pt x="9780" y="21959"/>
                      <a:pt x="10002" y="21949"/>
                    </a:cubicBezTo>
                    <a:cubicBezTo>
                      <a:pt x="12372" y="21854"/>
                      <a:pt x="14741" y="21544"/>
                      <a:pt x="17063" y="21044"/>
                    </a:cubicBezTo>
                    <a:cubicBezTo>
                      <a:pt x="20468" y="20306"/>
                      <a:pt x="24111" y="18841"/>
                      <a:pt x="25635" y="15698"/>
                    </a:cubicBezTo>
                    <a:cubicBezTo>
                      <a:pt x="26254" y="14388"/>
                      <a:pt x="26433" y="12948"/>
                      <a:pt x="26266" y="11519"/>
                    </a:cubicBezTo>
                    <a:cubicBezTo>
                      <a:pt x="26064" y="9626"/>
                      <a:pt x="25302" y="7745"/>
                      <a:pt x="24278" y="6113"/>
                    </a:cubicBezTo>
                    <a:cubicBezTo>
                      <a:pt x="22242" y="2863"/>
                      <a:pt x="18884" y="101"/>
                      <a:pt x="15051" y="6"/>
                    </a:cubicBezTo>
                    <a:cubicBezTo>
                      <a:pt x="14944" y="2"/>
                      <a:pt x="14839" y="1"/>
                      <a:pt x="147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" name="Google Shape;384;p25"/>
              <p:cNvSpPr/>
              <p:nvPr/>
            </p:nvSpPr>
            <p:spPr>
              <a:xfrm>
                <a:off x="4325225" y="2423650"/>
                <a:ext cx="312275" cy="218200"/>
              </a:xfrm>
              <a:custGeom>
                <a:rect b="b" l="l" r="r" t="t"/>
                <a:pathLst>
                  <a:path extrusionOk="0" fill="none" h="8728" w="12491">
                    <a:moveTo>
                      <a:pt x="8716" y="0"/>
                    </a:moveTo>
                    <a:cubicBezTo>
                      <a:pt x="6263" y="3334"/>
                      <a:pt x="3323" y="6275"/>
                      <a:pt x="1" y="8727"/>
                    </a:cubicBezTo>
                    <a:cubicBezTo>
                      <a:pt x="4275" y="7930"/>
                      <a:pt x="8180" y="5537"/>
                      <a:pt x="12490" y="5132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" name="Google Shape;385;p25"/>
              <p:cNvSpPr/>
              <p:nvPr/>
            </p:nvSpPr>
            <p:spPr>
              <a:xfrm>
                <a:off x="3985600" y="2525450"/>
                <a:ext cx="410800" cy="358225"/>
              </a:xfrm>
              <a:custGeom>
                <a:rect b="b" l="l" r="r" t="t"/>
                <a:pathLst>
                  <a:path extrusionOk="0" h="14329" w="16432">
                    <a:moveTo>
                      <a:pt x="8128" y="0"/>
                    </a:moveTo>
                    <a:cubicBezTo>
                      <a:pt x="6044" y="0"/>
                      <a:pt x="3959" y="766"/>
                      <a:pt x="2584" y="2322"/>
                    </a:cubicBezTo>
                    <a:cubicBezTo>
                      <a:pt x="941" y="4215"/>
                      <a:pt x="1" y="7751"/>
                      <a:pt x="941" y="10120"/>
                    </a:cubicBezTo>
                    <a:cubicBezTo>
                      <a:pt x="1918" y="12597"/>
                      <a:pt x="4739" y="13823"/>
                      <a:pt x="7383" y="14216"/>
                    </a:cubicBezTo>
                    <a:cubicBezTo>
                      <a:pt x="7894" y="14291"/>
                      <a:pt x="8408" y="14329"/>
                      <a:pt x="8918" y="14329"/>
                    </a:cubicBezTo>
                    <a:cubicBezTo>
                      <a:pt x="12159" y="14329"/>
                      <a:pt x="15202" y="12786"/>
                      <a:pt x="15943" y="9216"/>
                    </a:cubicBezTo>
                    <a:cubicBezTo>
                      <a:pt x="16431" y="6834"/>
                      <a:pt x="15384" y="4346"/>
                      <a:pt x="13848" y="2477"/>
                    </a:cubicBezTo>
                    <a:cubicBezTo>
                      <a:pt x="12480" y="835"/>
                      <a:pt x="10304" y="0"/>
                      <a:pt x="8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86" name="Google Shape;386;p25"/>
          <p:cNvGrpSpPr/>
          <p:nvPr/>
        </p:nvGrpSpPr>
        <p:grpSpPr>
          <a:xfrm flipH="1">
            <a:off x="7134536" y="448319"/>
            <a:ext cx="1162441" cy="1068581"/>
            <a:chOff x="914546" y="312873"/>
            <a:chExt cx="572688" cy="526394"/>
          </a:xfrm>
        </p:grpSpPr>
        <p:grpSp>
          <p:nvGrpSpPr>
            <p:cNvPr id="387" name="Google Shape;387;p25"/>
            <p:cNvGrpSpPr/>
            <p:nvPr/>
          </p:nvGrpSpPr>
          <p:grpSpPr>
            <a:xfrm>
              <a:off x="914546" y="312873"/>
              <a:ext cx="572688" cy="526394"/>
              <a:chOff x="3513525" y="2055475"/>
              <a:chExt cx="1347500" cy="1238575"/>
            </a:xfrm>
          </p:grpSpPr>
          <p:sp>
            <p:nvSpPr>
              <p:cNvPr id="388" name="Google Shape;388;p25"/>
              <p:cNvSpPr/>
              <p:nvPr/>
            </p:nvSpPr>
            <p:spPr>
              <a:xfrm>
                <a:off x="3775150" y="2055475"/>
                <a:ext cx="588200" cy="587700"/>
              </a:xfrm>
              <a:custGeom>
                <a:rect b="b" l="l" r="r" t="t"/>
                <a:pathLst>
                  <a:path extrusionOk="0" h="23508" w="23528">
                    <a:moveTo>
                      <a:pt x="12290" y="0"/>
                    </a:moveTo>
                    <a:cubicBezTo>
                      <a:pt x="11565" y="0"/>
                      <a:pt x="10838" y="67"/>
                      <a:pt x="10121" y="213"/>
                    </a:cubicBezTo>
                    <a:cubicBezTo>
                      <a:pt x="6371" y="940"/>
                      <a:pt x="2751" y="2738"/>
                      <a:pt x="1406" y="6476"/>
                    </a:cubicBezTo>
                    <a:cubicBezTo>
                      <a:pt x="1" y="10417"/>
                      <a:pt x="1906" y="12870"/>
                      <a:pt x="4668" y="15346"/>
                    </a:cubicBezTo>
                    <a:cubicBezTo>
                      <a:pt x="6145" y="16668"/>
                      <a:pt x="7621" y="17501"/>
                      <a:pt x="8895" y="18859"/>
                    </a:cubicBezTo>
                    <a:cubicBezTo>
                      <a:pt x="9955" y="19990"/>
                      <a:pt x="10800" y="21026"/>
                      <a:pt x="11967" y="22014"/>
                    </a:cubicBezTo>
                    <a:cubicBezTo>
                      <a:pt x="11967" y="22026"/>
                      <a:pt x="11979" y="22026"/>
                      <a:pt x="11979" y="22026"/>
                    </a:cubicBezTo>
                    <a:cubicBezTo>
                      <a:pt x="13618" y="23049"/>
                      <a:pt x="15054" y="23507"/>
                      <a:pt x="16311" y="23507"/>
                    </a:cubicBezTo>
                    <a:cubicBezTo>
                      <a:pt x="19354" y="23507"/>
                      <a:pt x="21343" y="20818"/>
                      <a:pt x="22599" y="16942"/>
                    </a:cubicBezTo>
                    <a:cubicBezTo>
                      <a:pt x="23373" y="14572"/>
                      <a:pt x="23528" y="12286"/>
                      <a:pt x="23480" y="9953"/>
                    </a:cubicBezTo>
                    <a:cubicBezTo>
                      <a:pt x="23361" y="6536"/>
                      <a:pt x="22456" y="3762"/>
                      <a:pt x="19658" y="1761"/>
                    </a:cubicBezTo>
                    <a:cubicBezTo>
                      <a:pt x="18491" y="904"/>
                      <a:pt x="17098" y="833"/>
                      <a:pt x="15729" y="475"/>
                    </a:cubicBezTo>
                    <a:cubicBezTo>
                      <a:pt x="14620" y="174"/>
                      <a:pt x="13457" y="0"/>
                      <a:pt x="1229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" name="Google Shape;389;p25"/>
              <p:cNvSpPr/>
              <p:nvPr/>
            </p:nvSpPr>
            <p:spPr>
              <a:xfrm>
                <a:off x="3513525" y="2376550"/>
                <a:ext cx="692675" cy="539475"/>
              </a:xfrm>
              <a:custGeom>
                <a:rect b="b" l="l" r="r" t="t"/>
                <a:pathLst>
                  <a:path extrusionOk="0" h="21579" w="27707">
                    <a:moveTo>
                      <a:pt x="8489" y="0"/>
                    </a:moveTo>
                    <a:cubicBezTo>
                      <a:pt x="7205" y="0"/>
                      <a:pt x="5955" y="253"/>
                      <a:pt x="4811" y="872"/>
                    </a:cubicBezTo>
                    <a:cubicBezTo>
                      <a:pt x="3525" y="1563"/>
                      <a:pt x="2548" y="2622"/>
                      <a:pt x="1834" y="3873"/>
                    </a:cubicBezTo>
                    <a:cubicBezTo>
                      <a:pt x="881" y="5527"/>
                      <a:pt x="405" y="7504"/>
                      <a:pt x="262" y="9409"/>
                    </a:cubicBezTo>
                    <a:cubicBezTo>
                      <a:pt x="0" y="13255"/>
                      <a:pt x="1084" y="17446"/>
                      <a:pt x="4132" y="19779"/>
                    </a:cubicBezTo>
                    <a:cubicBezTo>
                      <a:pt x="5837" y="21093"/>
                      <a:pt x="7505" y="21579"/>
                      <a:pt x="9156" y="21579"/>
                    </a:cubicBezTo>
                    <a:cubicBezTo>
                      <a:pt x="10618" y="21579"/>
                      <a:pt x="12066" y="21198"/>
                      <a:pt x="13514" y="20672"/>
                    </a:cubicBezTo>
                    <a:cubicBezTo>
                      <a:pt x="15169" y="20077"/>
                      <a:pt x="16812" y="19291"/>
                      <a:pt x="18503" y="18672"/>
                    </a:cubicBezTo>
                    <a:cubicBezTo>
                      <a:pt x="19908" y="18136"/>
                      <a:pt x="21336" y="17600"/>
                      <a:pt x="22563" y="16731"/>
                    </a:cubicBezTo>
                    <a:lnTo>
                      <a:pt x="22575" y="16719"/>
                    </a:lnTo>
                    <a:cubicBezTo>
                      <a:pt x="27706" y="13088"/>
                      <a:pt x="25718" y="7992"/>
                      <a:pt x="21134" y="4980"/>
                    </a:cubicBezTo>
                    <a:cubicBezTo>
                      <a:pt x="19134" y="3670"/>
                      <a:pt x="17050" y="2539"/>
                      <a:pt x="14883" y="1587"/>
                    </a:cubicBezTo>
                    <a:cubicBezTo>
                      <a:pt x="12879" y="707"/>
                      <a:pt x="10636" y="0"/>
                      <a:pt x="848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" name="Google Shape;390;p25"/>
              <p:cNvSpPr/>
              <p:nvPr/>
            </p:nvSpPr>
            <p:spPr>
              <a:xfrm>
                <a:off x="3754925" y="2729225"/>
                <a:ext cx="532525" cy="564825"/>
              </a:xfrm>
              <a:custGeom>
                <a:rect b="b" l="l" r="r" t="t"/>
                <a:pathLst>
                  <a:path extrusionOk="0" h="22593" w="21301">
                    <a:moveTo>
                      <a:pt x="14527" y="1"/>
                    </a:moveTo>
                    <a:cubicBezTo>
                      <a:pt x="12818" y="1"/>
                      <a:pt x="10910" y="810"/>
                      <a:pt x="8847" y="2184"/>
                    </a:cubicBezTo>
                    <a:cubicBezTo>
                      <a:pt x="6787" y="3565"/>
                      <a:pt x="5418" y="4898"/>
                      <a:pt x="3810" y="6387"/>
                    </a:cubicBezTo>
                    <a:cubicBezTo>
                      <a:pt x="1441" y="8613"/>
                      <a:pt x="0" y="10637"/>
                      <a:pt x="298" y="13947"/>
                    </a:cubicBezTo>
                    <a:cubicBezTo>
                      <a:pt x="429" y="15340"/>
                      <a:pt x="1072" y="16793"/>
                      <a:pt x="1953" y="17971"/>
                    </a:cubicBezTo>
                    <a:cubicBezTo>
                      <a:pt x="3108" y="19531"/>
                      <a:pt x="4763" y="20793"/>
                      <a:pt x="6561" y="21555"/>
                    </a:cubicBezTo>
                    <a:cubicBezTo>
                      <a:pt x="8183" y="22246"/>
                      <a:pt x="9957" y="22592"/>
                      <a:pt x="11700" y="22592"/>
                    </a:cubicBezTo>
                    <a:cubicBezTo>
                      <a:pt x="13834" y="22592"/>
                      <a:pt x="15923" y="22073"/>
                      <a:pt x="17634" y="21031"/>
                    </a:cubicBezTo>
                    <a:cubicBezTo>
                      <a:pt x="20908" y="19043"/>
                      <a:pt x="21253" y="16745"/>
                      <a:pt x="21277" y="13518"/>
                    </a:cubicBezTo>
                    <a:cubicBezTo>
                      <a:pt x="21301" y="11804"/>
                      <a:pt x="20824" y="10637"/>
                      <a:pt x="20765" y="8982"/>
                    </a:cubicBezTo>
                    <a:cubicBezTo>
                      <a:pt x="20705" y="7601"/>
                      <a:pt x="20515" y="6137"/>
                      <a:pt x="20146" y="4767"/>
                    </a:cubicBezTo>
                    <a:cubicBezTo>
                      <a:pt x="20146" y="4755"/>
                      <a:pt x="20134" y="4744"/>
                      <a:pt x="20134" y="4744"/>
                    </a:cubicBezTo>
                    <a:cubicBezTo>
                      <a:pt x="18674" y="1397"/>
                      <a:pt x="16772" y="1"/>
                      <a:pt x="14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" name="Google Shape;391;p25"/>
              <p:cNvSpPr/>
              <p:nvPr/>
            </p:nvSpPr>
            <p:spPr>
              <a:xfrm>
                <a:off x="4151100" y="2665125"/>
                <a:ext cx="641475" cy="529875"/>
              </a:xfrm>
              <a:custGeom>
                <a:rect b="b" l="l" r="r" t="t"/>
                <a:pathLst>
                  <a:path extrusionOk="0" h="21195" w="25659">
                    <a:moveTo>
                      <a:pt x="7297" y="0"/>
                    </a:moveTo>
                    <a:cubicBezTo>
                      <a:pt x="7049" y="0"/>
                      <a:pt x="6800" y="7"/>
                      <a:pt x="6549" y="21"/>
                    </a:cubicBezTo>
                    <a:lnTo>
                      <a:pt x="6525" y="21"/>
                    </a:lnTo>
                    <a:cubicBezTo>
                      <a:pt x="96" y="1724"/>
                      <a:pt x="1" y="5843"/>
                      <a:pt x="2834" y="11129"/>
                    </a:cubicBezTo>
                    <a:cubicBezTo>
                      <a:pt x="4049" y="13404"/>
                      <a:pt x="5620" y="15309"/>
                      <a:pt x="7525" y="17190"/>
                    </a:cubicBezTo>
                    <a:cubicBezTo>
                      <a:pt x="9931" y="19544"/>
                      <a:pt x="12962" y="21195"/>
                      <a:pt x="16240" y="21195"/>
                    </a:cubicBezTo>
                    <a:cubicBezTo>
                      <a:pt x="16774" y="21195"/>
                      <a:pt x="17314" y="21151"/>
                      <a:pt x="17860" y="21059"/>
                    </a:cubicBezTo>
                    <a:cubicBezTo>
                      <a:pt x="19503" y="20773"/>
                      <a:pt x="20706" y="19869"/>
                      <a:pt x="21670" y="18952"/>
                    </a:cubicBezTo>
                    <a:cubicBezTo>
                      <a:pt x="22944" y="17761"/>
                      <a:pt x="23539" y="16844"/>
                      <a:pt x="24111" y="15297"/>
                    </a:cubicBezTo>
                    <a:cubicBezTo>
                      <a:pt x="25278" y="12189"/>
                      <a:pt x="25659" y="8986"/>
                      <a:pt x="24051" y="5903"/>
                    </a:cubicBezTo>
                    <a:cubicBezTo>
                      <a:pt x="22361" y="2640"/>
                      <a:pt x="19527" y="1676"/>
                      <a:pt x="16134" y="1104"/>
                    </a:cubicBezTo>
                    <a:cubicBezTo>
                      <a:pt x="14324" y="795"/>
                      <a:pt x="12669" y="700"/>
                      <a:pt x="10919" y="378"/>
                    </a:cubicBezTo>
                    <a:cubicBezTo>
                      <a:pt x="9701" y="160"/>
                      <a:pt x="8517" y="0"/>
                      <a:pt x="72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" name="Google Shape;392;p25"/>
              <p:cNvSpPr/>
              <p:nvPr/>
            </p:nvSpPr>
            <p:spPr>
              <a:xfrm>
                <a:off x="4200200" y="2209500"/>
                <a:ext cx="660825" cy="549125"/>
              </a:xfrm>
              <a:custGeom>
                <a:rect b="b" l="l" r="r" t="t"/>
                <a:pathLst>
                  <a:path extrusionOk="0" h="21965" w="26433">
                    <a:moveTo>
                      <a:pt x="14735" y="1"/>
                    </a:moveTo>
                    <a:cubicBezTo>
                      <a:pt x="10886" y="1"/>
                      <a:pt x="8739" y="2125"/>
                      <a:pt x="6942" y="4780"/>
                    </a:cubicBezTo>
                    <a:cubicBezTo>
                      <a:pt x="5954" y="6221"/>
                      <a:pt x="5097" y="7828"/>
                      <a:pt x="4097" y="9328"/>
                    </a:cubicBezTo>
                    <a:cubicBezTo>
                      <a:pt x="3275" y="10578"/>
                      <a:pt x="2430" y="11864"/>
                      <a:pt x="1954" y="13281"/>
                    </a:cubicBezTo>
                    <a:cubicBezTo>
                      <a:pt x="1942" y="13281"/>
                      <a:pt x="1942" y="13293"/>
                      <a:pt x="1942" y="13293"/>
                    </a:cubicBezTo>
                    <a:cubicBezTo>
                      <a:pt x="0" y="19004"/>
                      <a:pt x="4162" y="21965"/>
                      <a:pt x="9339" y="21965"/>
                    </a:cubicBezTo>
                    <a:cubicBezTo>
                      <a:pt x="9559" y="21965"/>
                      <a:pt x="9780" y="21959"/>
                      <a:pt x="10002" y="21949"/>
                    </a:cubicBezTo>
                    <a:cubicBezTo>
                      <a:pt x="12372" y="21854"/>
                      <a:pt x="14741" y="21544"/>
                      <a:pt x="17063" y="21044"/>
                    </a:cubicBezTo>
                    <a:cubicBezTo>
                      <a:pt x="20468" y="20306"/>
                      <a:pt x="24111" y="18841"/>
                      <a:pt x="25635" y="15698"/>
                    </a:cubicBezTo>
                    <a:cubicBezTo>
                      <a:pt x="26254" y="14388"/>
                      <a:pt x="26433" y="12948"/>
                      <a:pt x="26266" y="11519"/>
                    </a:cubicBezTo>
                    <a:cubicBezTo>
                      <a:pt x="26064" y="9626"/>
                      <a:pt x="25302" y="7745"/>
                      <a:pt x="24278" y="6113"/>
                    </a:cubicBezTo>
                    <a:cubicBezTo>
                      <a:pt x="22242" y="2863"/>
                      <a:pt x="18884" y="101"/>
                      <a:pt x="15051" y="6"/>
                    </a:cubicBezTo>
                    <a:cubicBezTo>
                      <a:pt x="14944" y="2"/>
                      <a:pt x="14839" y="1"/>
                      <a:pt x="147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" name="Google Shape;393;p25"/>
              <p:cNvSpPr/>
              <p:nvPr/>
            </p:nvSpPr>
            <p:spPr>
              <a:xfrm>
                <a:off x="3985600" y="2525450"/>
                <a:ext cx="410800" cy="358225"/>
              </a:xfrm>
              <a:custGeom>
                <a:rect b="b" l="l" r="r" t="t"/>
                <a:pathLst>
                  <a:path extrusionOk="0" h="14329" w="16432">
                    <a:moveTo>
                      <a:pt x="8128" y="0"/>
                    </a:moveTo>
                    <a:cubicBezTo>
                      <a:pt x="6044" y="0"/>
                      <a:pt x="3959" y="766"/>
                      <a:pt x="2584" y="2322"/>
                    </a:cubicBezTo>
                    <a:cubicBezTo>
                      <a:pt x="941" y="4215"/>
                      <a:pt x="1" y="7751"/>
                      <a:pt x="941" y="10120"/>
                    </a:cubicBezTo>
                    <a:cubicBezTo>
                      <a:pt x="1918" y="12597"/>
                      <a:pt x="4739" y="13823"/>
                      <a:pt x="7383" y="14216"/>
                    </a:cubicBezTo>
                    <a:cubicBezTo>
                      <a:pt x="7894" y="14291"/>
                      <a:pt x="8408" y="14329"/>
                      <a:pt x="8918" y="14329"/>
                    </a:cubicBezTo>
                    <a:cubicBezTo>
                      <a:pt x="12159" y="14329"/>
                      <a:pt x="15202" y="12786"/>
                      <a:pt x="15943" y="9216"/>
                    </a:cubicBezTo>
                    <a:cubicBezTo>
                      <a:pt x="16431" y="6834"/>
                      <a:pt x="15384" y="4346"/>
                      <a:pt x="13848" y="2477"/>
                    </a:cubicBezTo>
                    <a:cubicBezTo>
                      <a:pt x="12480" y="835"/>
                      <a:pt x="10304" y="0"/>
                      <a:pt x="81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762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4" name="Google Shape;394;p25"/>
            <p:cNvGrpSpPr/>
            <p:nvPr/>
          </p:nvGrpSpPr>
          <p:grpSpPr>
            <a:xfrm>
              <a:off x="914546" y="312873"/>
              <a:ext cx="572688" cy="526394"/>
              <a:chOff x="3513525" y="2055475"/>
              <a:chExt cx="1347500" cy="1238575"/>
            </a:xfrm>
          </p:grpSpPr>
          <p:sp>
            <p:nvSpPr>
              <p:cNvPr id="395" name="Google Shape;395;p25"/>
              <p:cNvSpPr/>
              <p:nvPr/>
            </p:nvSpPr>
            <p:spPr>
              <a:xfrm>
                <a:off x="3775150" y="2055475"/>
                <a:ext cx="588200" cy="587700"/>
              </a:xfrm>
              <a:custGeom>
                <a:rect b="b" l="l" r="r" t="t"/>
                <a:pathLst>
                  <a:path extrusionOk="0" h="23508" w="23528">
                    <a:moveTo>
                      <a:pt x="12290" y="0"/>
                    </a:moveTo>
                    <a:cubicBezTo>
                      <a:pt x="11565" y="0"/>
                      <a:pt x="10838" y="67"/>
                      <a:pt x="10121" y="213"/>
                    </a:cubicBezTo>
                    <a:cubicBezTo>
                      <a:pt x="6371" y="940"/>
                      <a:pt x="2751" y="2738"/>
                      <a:pt x="1406" y="6476"/>
                    </a:cubicBezTo>
                    <a:cubicBezTo>
                      <a:pt x="1" y="10417"/>
                      <a:pt x="1906" y="12870"/>
                      <a:pt x="4668" y="15346"/>
                    </a:cubicBezTo>
                    <a:cubicBezTo>
                      <a:pt x="6145" y="16668"/>
                      <a:pt x="7621" y="17501"/>
                      <a:pt x="8895" y="18859"/>
                    </a:cubicBezTo>
                    <a:cubicBezTo>
                      <a:pt x="9955" y="19990"/>
                      <a:pt x="10800" y="21026"/>
                      <a:pt x="11967" y="22014"/>
                    </a:cubicBezTo>
                    <a:cubicBezTo>
                      <a:pt x="11967" y="22026"/>
                      <a:pt x="11979" y="22026"/>
                      <a:pt x="11979" y="22026"/>
                    </a:cubicBezTo>
                    <a:cubicBezTo>
                      <a:pt x="13618" y="23049"/>
                      <a:pt x="15054" y="23507"/>
                      <a:pt x="16311" y="23507"/>
                    </a:cubicBezTo>
                    <a:cubicBezTo>
                      <a:pt x="19354" y="23507"/>
                      <a:pt x="21343" y="20818"/>
                      <a:pt x="22599" y="16942"/>
                    </a:cubicBezTo>
                    <a:cubicBezTo>
                      <a:pt x="23373" y="14572"/>
                      <a:pt x="23528" y="12286"/>
                      <a:pt x="23480" y="9953"/>
                    </a:cubicBezTo>
                    <a:cubicBezTo>
                      <a:pt x="23361" y="6536"/>
                      <a:pt x="22456" y="3762"/>
                      <a:pt x="19658" y="1761"/>
                    </a:cubicBezTo>
                    <a:cubicBezTo>
                      <a:pt x="18491" y="904"/>
                      <a:pt x="17098" y="833"/>
                      <a:pt x="15729" y="475"/>
                    </a:cubicBezTo>
                    <a:cubicBezTo>
                      <a:pt x="14620" y="174"/>
                      <a:pt x="13457" y="0"/>
                      <a:pt x="122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" name="Google Shape;396;p25"/>
              <p:cNvSpPr/>
              <p:nvPr/>
            </p:nvSpPr>
            <p:spPr>
              <a:xfrm>
                <a:off x="4023100" y="2252200"/>
                <a:ext cx="176550" cy="310775"/>
              </a:xfrm>
              <a:custGeom>
                <a:rect b="b" l="l" r="r" t="t"/>
                <a:pathLst>
                  <a:path extrusionOk="0" fill="none" h="12431" w="7062">
                    <a:moveTo>
                      <a:pt x="1" y="2108"/>
                    </a:moveTo>
                    <a:cubicBezTo>
                      <a:pt x="3204" y="5156"/>
                      <a:pt x="5216" y="8263"/>
                      <a:pt x="6704" y="12430"/>
                    </a:cubicBezTo>
                    <a:cubicBezTo>
                      <a:pt x="7061" y="8251"/>
                      <a:pt x="6311" y="4167"/>
                      <a:pt x="6299" y="0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" name="Google Shape;397;p25"/>
              <p:cNvSpPr/>
              <p:nvPr/>
            </p:nvSpPr>
            <p:spPr>
              <a:xfrm>
                <a:off x="3513525" y="2376550"/>
                <a:ext cx="692675" cy="539475"/>
              </a:xfrm>
              <a:custGeom>
                <a:rect b="b" l="l" r="r" t="t"/>
                <a:pathLst>
                  <a:path extrusionOk="0" h="21579" w="27707">
                    <a:moveTo>
                      <a:pt x="8489" y="0"/>
                    </a:moveTo>
                    <a:cubicBezTo>
                      <a:pt x="7205" y="0"/>
                      <a:pt x="5955" y="253"/>
                      <a:pt x="4811" y="872"/>
                    </a:cubicBezTo>
                    <a:cubicBezTo>
                      <a:pt x="3525" y="1563"/>
                      <a:pt x="2548" y="2622"/>
                      <a:pt x="1834" y="3873"/>
                    </a:cubicBezTo>
                    <a:cubicBezTo>
                      <a:pt x="881" y="5527"/>
                      <a:pt x="405" y="7504"/>
                      <a:pt x="262" y="9409"/>
                    </a:cubicBezTo>
                    <a:cubicBezTo>
                      <a:pt x="0" y="13255"/>
                      <a:pt x="1084" y="17446"/>
                      <a:pt x="4132" y="19779"/>
                    </a:cubicBezTo>
                    <a:cubicBezTo>
                      <a:pt x="5837" y="21093"/>
                      <a:pt x="7505" y="21579"/>
                      <a:pt x="9156" y="21579"/>
                    </a:cubicBezTo>
                    <a:cubicBezTo>
                      <a:pt x="10618" y="21579"/>
                      <a:pt x="12066" y="21198"/>
                      <a:pt x="13514" y="20672"/>
                    </a:cubicBezTo>
                    <a:cubicBezTo>
                      <a:pt x="15169" y="20077"/>
                      <a:pt x="16812" y="19291"/>
                      <a:pt x="18503" y="18672"/>
                    </a:cubicBezTo>
                    <a:cubicBezTo>
                      <a:pt x="19908" y="18136"/>
                      <a:pt x="21336" y="17600"/>
                      <a:pt x="22563" y="16731"/>
                    </a:cubicBezTo>
                    <a:lnTo>
                      <a:pt x="22575" y="16719"/>
                    </a:lnTo>
                    <a:cubicBezTo>
                      <a:pt x="27706" y="13088"/>
                      <a:pt x="25718" y="7992"/>
                      <a:pt x="21134" y="4980"/>
                    </a:cubicBezTo>
                    <a:cubicBezTo>
                      <a:pt x="19134" y="3670"/>
                      <a:pt x="17050" y="2539"/>
                      <a:pt x="14883" y="1587"/>
                    </a:cubicBezTo>
                    <a:cubicBezTo>
                      <a:pt x="12879" y="707"/>
                      <a:pt x="10636" y="0"/>
                      <a:pt x="84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" name="Google Shape;398;p25"/>
              <p:cNvSpPr/>
              <p:nvPr/>
            </p:nvSpPr>
            <p:spPr>
              <a:xfrm>
                <a:off x="3768325" y="2558175"/>
                <a:ext cx="305400" cy="159275"/>
              </a:xfrm>
              <a:custGeom>
                <a:rect b="b" l="l" r="r" t="t"/>
                <a:pathLst>
                  <a:path extrusionOk="0" fill="none" h="6371" w="12216">
                    <a:moveTo>
                      <a:pt x="48" y="6371"/>
                    </a:moveTo>
                    <a:cubicBezTo>
                      <a:pt x="3977" y="5109"/>
                      <a:pt x="8096" y="4454"/>
                      <a:pt x="12216" y="4418"/>
                    </a:cubicBezTo>
                    <a:cubicBezTo>
                      <a:pt x="8287" y="2561"/>
                      <a:pt x="3739" y="2215"/>
                      <a:pt x="0" y="1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" name="Google Shape;399;p25"/>
              <p:cNvSpPr/>
              <p:nvPr/>
            </p:nvSpPr>
            <p:spPr>
              <a:xfrm>
                <a:off x="3754925" y="2729225"/>
                <a:ext cx="532525" cy="564825"/>
              </a:xfrm>
              <a:custGeom>
                <a:rect b="b" l="l" r="r" t="t"/>
                <a:pathLst>
                  <a:path extrusionOk="0" h="22593" w="21301">
                    <a:moveTo>
                      <a:pt x="14527" y="1"/>
                    </a:moveTo>
                    <a:cubicBezTo>
                      <a:pt x="12818" y="1"/>
                      <a:pt x="10910" y="810"/>
                      <a:pt x="8847" y="2184"/>
                    </a:cubicBezTo>
                    <a:cubicBezTo>
                      <a:pt x="6787" y="3565"/>
                      <a:pt x="5418" y="4898"/>
                      <a:pt x="3810" y="6387"/>
                    </a:cubicBezTo>
                    <a:cubicBezTo>
                      <a:pt x="1441" y="8613"/>
                      <a:pt x="0" y="10637"/>
                      <a:pt x="298" y="13947"/>
                    </a:cubicBezTo>
                    <a:cubicBezTo>
                      <a:pt x="429" y="15340"/>
                      <a:pt x="1072" y="16793"/>
                      <a:pt x="1953" y="17971"/>
                    </a:cubicBezTo>
                    <a:cubicBezTo>
                      <a:pt x="3108" y="19531"/>
                      <a:pt x="4763" y="20793"/>
                      <a:pt x="6561" y="21555"/>
                    </a:cubicBezTo>
                    <a:cubicBezTo>
                      <a:pt x="8183" y="22246"/>
                      <a:pt x="9957" y="22592"/>
                      <a:pt x="11700" y="22592"/>
                    </a:cubicBezTo>
                    <a:cubicBezTo>
                      <a:pt x="13834" y="22592"/>
                      <a:pt x="15923" y="22073"/>
                      <a:pt x="17634" y="21031"/>
                    </a:cubicBezTo>
                    <a:cubicBezTo>
                      <a:pt x="20908" y="19043"/>
                      <a:pt x="21253" y="16745"/>
                      <a:pt x="21277" y="13518"/>
                    </a:cubicBezTo>
                    <a:cubicBezTo>
                      <a:pt x="21301" y="11804"/>
                      <a:pt x="20824" y="10637"/>
                      <a:pt x="20765" y="8982"/>
                    </a:cubicBezTo>
                    <a:cubicBezTo>
                      <a:pt x="20705" y="7601"/>
                      <a:pt x="20515" y="6137"/>
                      <a:pt x="20146" y="4767"/>
                    </a:cubicBezTo>
                    <a:cubicBezTo>
                      <a:pt x="20146" y="4755"/>
                      <a:pt x="20134" y="4744"/>
                      <a:pt x="20134" y="4744"/>
                    </a:cubicBezTo>
                    <a:cubicBezTo>
                      <a:pt x="18674" y="1397"/>
                      <a:pt x="16772" y="1"/>
                      <a:pt x="145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" name="Google Shape;400;p25"/>
              <p:cNvSpPr/>
              <p:nvPr/>
            </p:nvSpPr>
            <p:spPr>
              <a:xfrm>
                <a:off x="3944825" y="2811775"/>
                <a:ext cx="193500" cy="272675"/>
              </a:xfrm>
              <a:custGeom>
                <a:rect b="b" l="l" r="r" t="t"/>
                <a:pathLst>
                  <a:path extrusionOk="0" fill="none" h="10907" w="7740">
                    <a:moveTo>
                      <a:pt x="6025" y="10907"/>
                    </a:moveTo>
                    <a:cubicBezTo>
                      <a:pt x="5966" y="7168"/>
                      <a:pt x="6632" y="3573"/>
                      <a:pt x="7740" y="1"/>
                    </a:cubicBezTo>
                    <a:cubicBezTo>
                      <a:pt x="5037" y="3025"/>
                      <a:pt x="3287" y="6692"/>
                      <a:pt x="1" y="9145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" name="Google Shape;401;p25"/>
              <p:cNvSpPr/>
              <p:nvPr/>
            </p:nvSpPr>
            <p:spPr>
              <a:xfrm>
                <a:off x="4151100" y="2665125"/>
                <a:ext cx="641475" cy="529875"/>
              </a:xfrm>
              <a:custGeom>
                <a:rect b="b" l="l" r="r" t="t"/>
                <a:pathLst>
                  <a:path extrusionOk="0" h="21195" w="25659">
                    <a:moveTo>
                      <a:pt x="7297" y="0"/>
                    </a:moveTo>
                    <a:cubicBezTo>
                      <a:pt x="7049" y="0"/>
                      <a:pt x="6800" y="7"/>
                      <a:pt x="6549" y="21"/>
                    </a:cubicBezTo>
                    <a:lnTo>
                      <a:pt x="6525" y="21"/>
                    </a:lnTo>
                    <a:cubicBezTo>
                      <a:pt x="96" y="1724"/>
                      <a:pt x="1" y="5843"/>
                      <a:pt x="2834" y="11129"/>
                    </a:cubicBezTo>
                    <a:cubicBezTo>
                      <a:pt x="4049" y="13404"/>
                      <a:pt x="5620" y="15309"/>
                      <a:pt x="7525" y="17190"/>
                    </a:cubicBezTo>
                    <a:cubicBezTo>
                      <a:pt x="9931" y="19544"/>
                      <a:pt x="12962" y="21195"/>
                      <a:pt x="16240" y="21195"/>
                    </a:cubicBezTo>
                    <a:cubicBezTo>
                      <a:pt x="16774" y="21195"/>
                      <a:pt x="17314" y="21151"/>
                      <a:pt x="17860" y="21059"/>
                    </a:cubicBezTo>
                    <a:cubicBezTo>
                      <a:pt x="19503" y="20773"/>
                      <a:pt x="20706" y="19869"/>
                      <a:pt x="21670" y="18952"/>
                    </a:cubicBezTo>
                    <a:cubicBezTo>
                      <a:pt x="22944" y="17761"/>
                      <a:pt x="23539" y="16844"/>
                      <a:pt x="24111" y="15297"/>
                    </a:cubicBezTo>
                    <a:cubicBezTo>
                      <a:pt x="25278" y="12189"/>
                      <a:pt x="25659" y="8986"/>
                      <a:pt x="24051" y="5903"/>
                    </a:cubicBezTo>
                    <a:cubicBezTo>
                      <a:pt x="22361" y="2640"/>
                      <a:pt x="19527" y="1676"/>
                      <a:pt x="16134" y="1104"/>
                    </a:cubicBezTo>
                    <a:cubicBezTo>
                      <a:pt x="14324" y="795"/>
                      <a:pt x="12669" y="700"/>
                      <a:pt x="10919" y="378"/>
                    </a:cubicBezTo>
                    <a:cubicBezTo>
                      <a:pt x="9701" y="160"/>
                      <a:pt x="8517" y="0"/>
                      <a:pt x="72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" name="Google Shape;402;p25"/>
              <p:cNvSpPr/>
              <p:nvPr/>
            </p:nvSpPr>
            <p:spPr>
              <a:xfrm>
                <a:off x="4264200" y="2775475"/>
                <a:ext cx="286375" cy="241125"/>
              </a:xfrm>
              <a:custGeom>
                <a:rect b="b" l="l" r="r" t="t"/>
                <a:pathLst>
                  <a:path extrusionOk="0" fill="none" h="9645" w="11455">
                    <a:moveTo>
                      <a:pt x="11455" y="4739"/>
                    </a:moveTo>
                    <a:cubicBezTo>
                      <a:pt x="7442" y="3572"/>
                      <a:pt x="3787" y="1715"/>
                      <a:pt x="1" y="0"/>
                    </a:cubicBezTo>
                    <a:cubicBezTo>
                      <a:pt x="3037" y="3286"/>
                      <a:pt x="6240" y="6442"/>
                      <a:pt x="9395" y="9644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" name="Google Shape;403;p25"/>
              <p:cNvSpPr/>
              <p:nvPr/>
            </p:nvSpPr>
            <p:spPr>
              <a:xfrm>
                <a:off x="4200200" y="2209500"/>
                <a:ext cx="660825" cy="549125"/>
              </a:xfrm>
              <a:custGeom>
                <a:rect b="b" l="l" r="r" t="t"/>
                <a:pathLst>
                  <a:path extrusionOk="0" h="21965" w="26433">
                    <a:moveTo>
                      <a:pt x="14735" y="1"/>
                    </a:moveTo>
                    <a:cubicBezTo>
                      <a:pt x="10886" y="1"/>
                      <a:pt x="8739" y="2125"/>
                      <a:pt x="6942" y="4780"/>
                    </a:cubicBezTo>
                    <a:cubicBezTo>
                      <a:pt x="5954" y="6221"/>
                      <a:pt x="5097" y="7828"/>
                      <a:pt x="4097" y="9328"/>
                    </a:cubicBezTo>
                    <a:cubicBezTo>
                      <a:pt x="3275" y="10578"/>
                      <a:pt x="2430" y="11864"/>
                      <a:pt x="1954" y="13281"/>
                    </a:cubicBezTo>
                    <a:cubicBezTo>
                      <a:pt x="1942" y="13281"/>
                      <a:pt x="1942" y="13293"/>
                      <a:pt x="1942" y="13293"/>
                    </a:cubicBezTo>
                    <a:cubicBezTo>
                      <a:pt x="0" y="19004"/>
                      <a:pt x="4162" y="21965"/>
                      <a:pt x="9339" y="21965"/>
                    </a:cubicBezTo>
                    <a:cubicBezTo>
                      <a:pt x="9559" y="21965"/>
                      <a:pt x="9780" y="21959"/>
                      <a:pt x="10002" y="21949"/>
                    </a:cubicBezTo>
                    <a:cubicBezTo>
                      <a:pt x="12372" y="21854"/>
                      <a:pt x="14741" y="21544"/>
                      <a:pt x="17063" y="21044"/>
                    </a:cubicBezTo>
                    <a:cubicBezTo>
                      <a:pt x="20468" y="20306"/>
                      <a:pt x="24111" y="18841"/>
                      <a:pt x="25635" y="15698"/>
                    </a:cubicBezTo>
                    <a:cubicBezTo>
                      <a:pt x="26254" y="14388"/>
                      <a:pt x="26433" y="12948"/>
                      <a:pt x="26266" y="11519"/>
                    </a:cubicBezTo>
                    <a:cubicBezTo>
                      <a:pt x="26064" y="9626"/>
                      <a:pt x="25302" y="7745"/>
                      <a:pt x="24278" y="6113"/>
                    </a:cubicBezTo>
                    <a:cubicBezTo>
                      <a:pt x="22242" y="2863"/>
                      <a:pt x="18884" y="101"/>
                      <a:pt x="15051" y="6"/>
                    </a:cubicBezTo>
                    <a:cubicBezTo>
                      <a:pt x="14944" y="2"/>
                      <a:pt x="14839" y="1"/>
                      <a:pt x="147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" name="Google Shape;404;p25"/>
              <p:cNvSpPr/>
              <p:nvPr/>
            </p:nvSpPr>
            <p:spPr>
              <a:xfrm>
                <a:off x="4325225" y="2423650"/>
                <a:ext cx="312275" cy="218200"/>
              </a:xfrm>
              <a:custGeom>
                <a:rect b="b" l="l" r="r" t="t"/>
                <a:pathLst>
                  <a:path extrusionOk="0" fill="none" h="8728" w="12491">
                    <a:moveTo>
                      <a:pt x="8716" y="0"/>
                    </a:moveTo>
                    <a:cubicBezTo>
                      <a:pt x="6263" y="3334"/>
                      <a:pt x="3323" y="6275"/>
                      <a:pt x="1" y="8727"/>
                    </a:cubicBezTo>
                    <a:cubicBezTo>
                      <a:pt x="4275" y="7930"/>
                      <a:pt x="8180" y="5537"/>
                      <a:pt x="12490" y="5132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" name="Google Shape;405;p25"/>
              <p:cNvSpPr/>
              <p:nvPr/>
            </p:nvSpPr>
            <p:spPr>
              <a:xfrm>
                <a:off x="3985600" y="2525450"/>
                <a:ext cx="410800" cy="358225"/>
              </a:xfrm>
              <a:custGeom>
                <a:rect b="b" l="l" r="r" t="t"/>
                <a:pathLst>
                  <a:path extrusionOk="0" h="14329" w="16432">
                    <a:moveTo>
                      <a:pt x="8128" y="0"/>
                    </a:moveTo>
                    <a:cubicBezTo>
                      <a:pt x="6044" y="0"/>
                      <a:pt x="3959" y="766"/>
                      <a:pt x="2584" y="2322"/>
                    </a:cubicBezTo>
                    <a:cubicBezTo>
                      <a:pt x="941" y="4215"/>
                      <a:pt x="1" y="7751"/>
                      <a:pt x="941" y="10120"/>
                    </a:cubicBezTo>
                    <a:cubicBezTo>
                      <a:pt x="1918" y="12597"/>
                      <a:pt x="4739" y="13823"/>
                      <a:pt x="7383" y="14216"/>
                    </a:cubicBezTo>
                    <a:cubicBezTo>
                      <a:pt x="7894" y="14291"/>
                      <a:pt x="8408" y="14329"/>
                      <a:pt x="8918" y="14329"/>
                    </a:cubicBezTo>
                    <a:cubicBezTo>
                      <a:pt x="12159" y="14329"/>
                      <a:pt x="15202" y="12786"/>
                      <a:pt x="15943" y="9216"/>
                    </a:cubicBezTo>
                    <a:cubicBezTo>
                      <a:pt x="16431" y="6834"/>
                      <a:pt x="15384" y="4346"/>
                      <a:pt x="13848" y="2477"/>
                    </a:cubicBezTo>
                    <a:cubicBezTo>
                      <a:pt x="12480" y="835"/>
                      <a:pt x="10304" y="0"/>
                      <a:pt x="8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4"/>
          <p:cNvSpPr/>
          <p:nvPr/>
        </p:nvSpPr>
        <p:spPr>
          <a:xfrm rot="10544698">
            <a:off x="-887344" y="-2068110"/>
            <a:ext cx="4289453" cy="3530226"/>
          </a:xfrm>
          <a:custGeom>
            <a:rect b="b" l="l" r="r" t="t"/>
            <a:pathLst>
              <a:path extrusionOk="0" h="29612" w="35982">
                <a:moveTo>
                  <a:pt x="26367" y="1"/>
                </a:moveTo>
                <a:cubicBezTo>
                  <a:pt x="24591" y="1"/>
                  <a:pt x="22821" y="616"/>
                  <a:pt x="21384" y="1656"/>
                </a:cubicBezTo>
                <a:lnTo>
                  <a:pt x="21206" y="1787"/>
                </a:lnTo>
                <a:cubicBezTo>
                  <a:pt x="20563" y="2287"/>
                  <a:pt x="20027" y="2811"/>
                  <a:pt x="19658" y="3502"/>
                </a:cubicBezTo>
                <a:cubicBezTo>
                  <a:pt x="19539" y="3728"/>
                  <a:pt x="18360" y="5788"/>
                  <a:pt x="18360" y="5788"/>
                </a:cubicBezTo>
                <a:cubicBezTo>
                  <a:pt x="16896" y="4168"/>
                  <a:pt x="14979" y="3073"/>
                  <a:pt x="12895" y="2466"/>
                </a:cubicBezTo>
                <a:cubicBezTo>
                  <a:pt x="11633" y="2085"/>
                  <a:pt x="10303" y="1898"/>
                  <a:pt x="8984" y="1898"/>
                </a:cubicBezTo>
                <a:cubicBezTo>
                  <a:pt x="8735" y="1898"/>
                  <a:pt x="8487" y="1905"/>
                  <a:pt x="8240" y="1918"/>
                </a:cubicBezTo>
                <a:cubicBezTo>
                  <a:pt x="7240" y="1954"/>
                  <a:pt x="6228" y="2109"/>
                  <a:pt x="5287" y="2466"/>
                </a:cubicBezTo>
                <a:cubicBezTo>
                  <a:pt x="3180" y="3264"/>
                  <a:pt x="1584" y="5133"/>
                  <a:pt x="810" y="7240"/>
                </a:cubicBezTo>
                <a:cubicBezTo>
                  <a:pt x="36" y="9336"/>
                  <a:pt x="1" y="11681"/>
                  <a:pt x="429" y="13896"/>
                </a:cubicBezTo>
                <a:cubicBezTo>
                  <a:pt x="632" y="14979"/>
                  <a:pt x="929" y="16063"/>
                  <a:pt x="1406" y="17063"/>
                </a:cubicBezTo>
                <a:cubicBezTo>
                  <a:pt x="2549" y="19504"/>
                  <a:pt x="4596" y="21397"/>
                  <a:pt x="6704" y="23064"/>
                </a:cubicBezTo>
                <a:cubicBezTo>
                  <a:pt x="9026" y="24897"/>
                  <a:pt x="11502" y="26540"/>
                  <a:pt x="14086" y="27969"/>
                </a:cubicBezTo>
                <a:cubicBezTo>
                  <a:pt x="14776" y="28362"/>
                  <a:pt x="15455" y="28767"/>
                  <a:pt x="16145" y="29076"/>
                </a:cubicBezTo>
                <a:cubicBezTo>
                  <a:pt x="16837" y="29394"/>
                  <a:pt x="17546" y="29611"/>
                  <a:pt x="18284" y="29611"/>
                </a:cubicBezTo>
                <a:cubicBezTo>
                  <a:pt x="18790" y="29611"/>
                  <a:pt x="19311" y="29509"/>
                  <a:pt x="19848" y="29267"/>
                </a:cubicBezTo>
                <a:cubicBezTo>
                  <a:pt x="23908" y="27457"/>
                  <a:pt x="27361" y="24373"/>
                  <a:pt x="29838" y="20670"/>
                </a:cubicBezTo>
                <a:cubicBezTo>
                  <a:pt x="32874" y="16110"/>
                  <a:pt x="35981" y="9121"/>
                  <a:pt x="33029" y="3835"/>
                </a:cubicBezTo>
                <a:cubicBezTo>
                  <a:pt x="31743" y="1525"/>
                  <a:pt x="29123" y="49"/>
                  <a:pt x="26468" y="1"/>
                </a:cubicBezTo>
                <a:cubicBezTo>
                  <a:pt x="26435" y="1"/>
                  <a:pt x="26401" y="1"/>
                  <a:pt x="26367" y="1"/>
                </a:cubicBezTo>
                <a:close/>
              </a:path>
            </a:pathLst>
          </a:custGeom>
          <a:solidFill>
            <a:srgbClr val="EB92CC">
              <a:alpha val="25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4"/>
          <p:cNvSpPr/>
          <p:nvPr/>
        </p:nvSpPr>
        <p:spPr>
          <a:xfrm rot="-1382458">
            <a:off x="3694563" y="3455728"/>
            <a:ext cx="4289412" cy="3530210"/>
          </a:xfrm>
          <a:custGeom>
            <a:rect b="b" l="l" r="r" t="t"/>
            <a:pathLst>
              <a:path extrusionOk="0" h="29612" w="35982">
                <a:moveTo>
                  <a:pt x="26367" y="1"/>
                </a:moveTo>
                <a:cubicBezTo>
                  <a:pt x="24591" y="1"/>
                  <a:pt x="22821" y="616"/>
                  <a:pt x="21384" y="1656"/>
                </a:cubicBezTo>
                <a:lnTo>
                  <a:pt x="21206" y="1787"/>
                </a:lnTo>
                <a:cubicBezTo>
                  <a:pt x="20563" y="2287"/>
                  <a:pt x="20027" y="2811"/>
                  <a:pt x="19658" y="3502"/>
                </a:cubicBezTo>
                <a:cubicBezTo>
                  <a:pt x="19539" y="3728"/>
                  <a:pt x="18360" y="5788"/>
                  <a:pt x="18360" y="5788"/>
                </a:cubicBezTo>
                <a:cubicBezTo>
                  <a:pt x="16896" y="4168"/>
                  <a:pt x="14979" y="3073"/>
                  <a:pt x="12895" y="2466"/>
                </a:cubicBezTo>
                <a:cubicBezTo>
                  <a:pt x="11633" y="2085"/>
                  <a:pt x="10303" y="1898"/>
                  <a:pt x="8984" y="1898"/>
                </a:cubicBezTo>
                <a:cubicBezTo>
                  <a:pt x="8735" y="1898"/>
                  <a:pt x="8487" y="1905"/>
                  <a:pt x="8240" y="1918"/>
                </a:cubicBezTo>
                <a:cubicBezTo>
                  <a:pt x="7240" y="1954"/>
                  <a:pt x="6228" y="2109"/>
                  <a:pt x="5287" y="2466"/>
                </a:cubicBezTo>
                <a:cubicBezTo>
                  <a:pt x="3180" y="3264"/>
                  <a:pt x="1584" y="5133"/>
                  <a:pt x="810" y="7240"/>
                </a:cubicBezTo>
                <a:cubicBezTo>
                  <a:pt x="36" y="9336"/>
                  <a:pt x="1" y="11681"/>
                  <a:pt x="429" y="13896"/>
                </a:cubicBezTo>
                <a:cubicBezTo>
                  <a:pt x="632" y="14979"/>
                  <a:pt x="929" y="16063"/>
                  <a:pt x="1406" y="17063"/>
                </a:cubicBezTo>
                <a:cubicBezTo>
                  <a:pt x="2549" y="19504"/>
                  <a:pt x="4596" y="21397"/>
                  <a:pt x="6704" y="23064"/>
                </a:cubicBezTo>
                <a:cubicBezTo>
                  <a:pt x="9026" y="24897"/>
                  <a:pt x="11502" y="26540"/>
                  <a:pt x="14086" y="27969"/>
                </a:cubicBezTo>
                <a:cubicBezTo>
                  <a:pt x="14776" y="28362"/>
                  <a:pt x="15455" y="28767"/>
                  <a:pt x="16145" y="29076"/>
                </a:cubicBezTo>
                <a:cubicBezTo>
                  <a:pt x="16837" y="29394"/>
                  <a:pt x="17546" y="29611"/>
                  <a:pt x="18284" y="29611"/>
                </a:cubicBezTo>
                <a:cubicBezTo>
                  <a:pt x="18790" y="29611"/>
                  <a:pt x="19311" y="29509"/>
                  <a:pt x="19848" y="29267"/>
                </a:cubicBezTo>
                <a:cubicBezTo>
                  <a:pt x="23908" y="27457"/>
                  <a:pt x="27361" y="24373"/>
                  <a:pt x="29838" y="20670"/>
                </a:cubicBezTo>
                <a:cubicBezTo>
                  <a:pt x="32874" y="16110"/>
                  <a:pt x="35981" y="9121"/>
                  <a:pt x="33029" y="3835"/>
                </a:cubicBezTo>
                <a:cubicBezTo>
                  <a:pt x="31743" y="1525"/>
                  <a:pt x="29123" y="49"/>
                  <a:pt x="26468" y="1"/>
                </a:cubicBezTo>
                <a:cubicBezTo>
                  <a:pt x="26435" y="1"/>
                  <a:pt x="26401" y="1"/>
                  <a:pt x="26367" y="1"/>
                </a:cubicBezTo>
                <a:close/>
              </a:path>
            </a:pathLst>
          </a:custGeom>
          <a:solidFill>
            <a:srgbClr val="EB92CC">
              <a:alpha val="25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4"/>
          <p:cNvSpPr txBox="1"/>
          <p:nvPr>
            <p:ph type="title"/>
          </p:nvPr>
        </p:nvSpPr>
        <p:spPr>
          <a:xfrm>
            <a:off x="708925" y="445025"/>
            <a:ext cx="772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  <p:sp>
        <p:nvSpPr>
          <p:cNvPr id="44" name="Google Shape;44;p4"/>
          <p:cNvSpPr txBox="1"/>
          <p:nvPr>
            <p:ph idx="1" type="body"/>
          </p:nvPr>
        </p:nvSpPr>
        <p:spPr>
          <a:xfrm>
            <a:off x="708925" y="1152475"/>
            <a:ext cx="7726200" cy="27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Didact Gothic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Font typeface="Didact Gothic"/>
              <a:buChar char="○"/>
              <a:defRPr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Font typeface="Didact Gothic"/>
              <a:buChar char="■"/>
              <a:defRPr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Font typeface="Didact Gothic"/>
              <a:buChar char="●"/>
              <a:defRPr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Font typeface="Didact Gothic"/>
              <a:buChar char="○"/>
              <a:defRPr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Font typeface="Didact Gothic"/>
              <a:buChar char="■"/>
              <a:defRPr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Font typeface="Didact Gothic"/>
              <a:buChar char="●"/>
              <a:defRPr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Font typeface="Didact Gothic"/>
              <a:buChar char="○"/>
              <a:defRPr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Font typeface="Didact Gothic"/>
              <a:buChar char="■"/>
              <a:defRPr/>
            </a:lvl9pPr>
          </a:lstStyle>
          <a:p/>
        </p:txBody>
      </p:sp>
      <p:grpSp>
        <p:nvGrpSpPr>
          <p:cNvPr id="45" name="Google Shape;45;p4"/>
          <p:cNvGrpSpPr/>
          <p:nvPr/>
        </p:nvGrpSpPr>
        <p:grpSpPr>
          <a:xfrm flipH="1">
            <a:off x="7990582" y="2201281"/>
            <a:ext cx="630701" cy="579718"/>
            <a:chOff x="914546" y="312873"/>
            <a:chExt cx="572688" cy="526394"/>
          </a:xfrm>
        </p:grpSpPr>
        <p:grpSp>
          <p:nvGrpSpPr>
            <p:cNvPr id="46" name="Google Shape;46;p4"/>
            <p:cNvGrpSpPr/>
            <p:nvPr/>
          </p:nvGrpSpPr>
          <p:grpSpPr>
            <a:xfrm>
              <a:off x="914546" y="312873"/>
              <a:ext cx="572688" cy="526394"/>
              <a:chOff x="3513525" y="2055475"/>
              <a:chExt cx="1347500" cy="1238575"/>
            </a:xfrm>
          </p:grpSpPr>
          <p:sp>
            <p:nvSpPr>
              <p:cNvPr id="47" name="Google Shape;47;p4"/>
              <p:cNvSpPr/>
              <p:nvPr/>
            </p:nvSpPr>
            <p:spPr>
              <a:xfrm>
                <a:off x="3775150" y="2055475"/>
                <a:ext cx="588200" cy="587700"/>
              </a:xfrm>
              <a:custGeom>
                <a:rect b="b" l="l" r="r" t="t"/>
                <a:pathLst>
                  <a:path extrusionOk="0" h="23508" w="23528">
                    <a:moveTo>
                      <a:pt x="12290" y="0"/>
                    </a:moveTo>
                    <a:cubicBezTo>
                      <a:pt x="11565" y="0"/>
                      <a:pt x="10838" y="67"/>
                      <a:pt x="10121" y="213"/>
                    </a:cubicBezTo>
                    <a:cubicBezTo>
                      <a:pt x="6371" y="940"/>
                      <a:pt x="2751" y="2738"/>
                      <a:pt x="1406" y="6476"/>
                    </a:cubicBezTo>
                    <a:cubicBezTo>
                      <a:pt x="1" y="10417"/>
                      <a:pt x="1906" y="12870"/>
                      <a:pt x="4668" y="15346"/>
                    </a:cubicBezTo>
                    <a:cubicBezTo>
                      <a:pt x="6145" y="16668"/>
                      <a:pt x="7621" y="17501"/>
                      <a:pt x="8895" y="18859"/>
                    </a:cubicBezTo>
                    <a:cubicBezTo>
                      <a:pt x="9955" y="19990"/>
                      <a:pt x="10800" y="21026"/>
                      <a:pt x="11967" y="22014"/>
                    </a:cubicBezTo>
                    <a:cubicBezTo>
                      <a:pt x="11967" y="22026"/>
                      <a:pt x="11979" y="22026"/>
                      <a:pt x="11979" y="22026"/>
                    </a:cubicBezTo>
                    <a:cubicBezTo>
                      <a:pt x="13618" y="23049"/>
                      <a:pt x="15054" y="23507"/>
                      <a:pt x="16311" y="23507"/>
                    </a:cubicBezTo>
                    <a:cubicBezTo>
                      <a:pt x="19354" y="23507"/>
                      <a:pt x="21343" y="20818"/>
                      <a:pt x="22599" y="16942"/>
                    </a:cubicBezTo>
                    <a:cubicBezTo>
                      <a:pt x="23373" y="14572"/>
                      <a:pt x="23528" y="12286"/>
                      <a:pt x="23480" y="9953"/>
                    </a:cubicBezTo>
                    <a:cubicBezTo>
                      <a:pt x="23361" y="6536"/>
                      <a:pt x="22456" y="3762"/>
                      <a:pt x="19658" y="1761"/>
                    </a:cubicBezTo>
                    <a:cubicBezTo>
                      <a:pt x="18491" y="904"/>
                      <a:pt x="17098" y="833"/>
                      <a:pt x="15729" y="475"/>
                    </a:cubicBezTo>
                    <a:cubicBezTo>
                      <a:pt x="14620" y="174"/>
                      <a:pt x="13457" y="0"/>
                      <a:pt x="1229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" name="Google Shape;48;p4"/>
              <p:cNvSpPr/>
              <p:nvPr/>
            </p:nvSpPr>
            <p:spPr>
              <a:xfrm>
                <a:off x="3513525" y="2376550"/>
                <a:ext cx="692675" cy="539475"/>
              </a:xfrm>
              <a:custGeom>
                <a:rect b="b" l="l" r="r" t="t"/>
                <a:pathLst>
                  <a:path extrusionOk="0" h="21579" w="27707">
                    <a:moveTo>
                      <a:pt x="8489" y="0"/>
                    </a:moveTo>
                    <a:cubicBezTo>
                      <a:pt x="7205" y="0"/>
                      <a:pt x="5955" y="253"/>
                      <a:pt x="4811" y="872"/>
                    </a:cubicBezTo>
                    <a:cubicBezTo>
                      <a:pt x="3525" y="1563"/>
                      <a:pt x="2548" y="2622"/>
                      <a:pt x="1834" y="3873"/>
                    </a:cubicBezTo>
                    <a:cubicBezTo>
                      <a:pt x="881" y="5527"/>
                      <a:pt x="405" y="7504"/>
                      <a:pt x="262" y="9409"/>
                    </a:cubicBezTo>
                    <a:cubicBezTo>
                      <a:pt x="0" y="13255"/>
                      <a:pt x="1084" y="17446"/>
                      <a:pt x="4132" y="19779"/>
                    </a:cubicBezTo>
                    <a:cubicBezTo>
                      <a:pt x="5837" y="21093"/>
                      <a:pt x="7505" y="21579"/>
                      <a:pt x="9156" y="21579"/>
                    </a:cubicBezTo>
                    <a:cubicBezTo>
                      <a:pt x="10618" y="21579"/>
                      <a:pt x="12066" y="21198"/>
                      <a:pt x="13514" y="20672"/>
                    </a:cubicBezTo>
                    <a:cubicBezTo>
                      <a:pt x="15169" y="20077"/>
                      <a:pt x="16812" y="19291"/>
                      <a:pt x="18503" y="18672"/>
                    </a:cubicBezTo>
                    <a:cubicBezTo>
                      <a:pt x="19908" y="18136"/>
                      <a:pt x="21336" y="17600"/>
                      <a:pt x="22563" y="16731"/>
                    </a:cubicBezTo>
                    <a:lnTo>
                      <a:pt x="22575" y="16719"/>
                    </a:lnTo>
                    <a:cubicBezTo>
                      <a:pt x="27706" y="13088"/>
                      <a:pt x="25718" y="7992"/>
                      <a:pt x="21134" y="4980"/>
                    </a:cubicBezTo>
                    <a:cubicBezTo>
                      <a:pt x="19134" y="3670"/>
                      <a:pt x="17050" y="2539"/>
                      <a:pt x="14883" y="1587"/>
                    </a:cubicBezTo>
                    <a:cubicBezTo>
                      <a:pt x="12879" y="707"/>
                      <a:pt x="10636" y="0"/>
                      <a:pt x="848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" name="Google Shape;49;p4"/>
              <p:cNvSpPr/>
              <p:nvPr/>
            </p:nvSpPr>
            <p:spPr>
              <a:xfrm>
                <a:off x="3754925" y="2729225"/>
                <a:ext cx="532525" cy="564825"/>
              </a:xfrm>
              <a:custGeom>
                <a:rect b="b" l="l" r="r" t="t"/>
                <a:pathLst>
                  <a:path extrusionOk="0" h="22593" w="21301">
                    <a:moveTo>
                      <a:pt x="14527" y="1"/>
                    </a:moveTo>
                    <a:cubicBezTo>
                      <a:pt x="12818" y="1"/>
                      <a:pt x="10910" y="810"/>
                      <a:pt x="8847" y="2184"/>
                    </a:cubicBezTo>
                    <a:cubicBezTo>
                      <a:pt x="6787" y="3565"/>
                      <a:pt x="5418" y="4898"/>
                      <a:pt x="3810" y="6387"/>
                    </a:cubicBezTo>
                    <a:cubicBezTo>
                      <a:pt x="1441" y="8613"/>
                      <a:pt x="0" y="10637"/>
                      <a:pt x="298" y="13947"/>
                    </a:cubicBezTo>
                    <a:cubicBezTo>
                      <a:pt x="429" y="15340"/>
                      <a:pt x="1072" y="16793"/>
                      <a:pt x="1953" y="17971"/>
                    </a:cubicBezTo>
                    <a:cubicBezTo>
                      <a:pt x="3108" y="19531"/>
                      <a:pt x="4763" y="20793"/>
                      <a:pt x="6561" y="21555"/>
                    </a:cubicBezTo>
                    <a:cubicBezTo>
                      <a:pt x="8183" y="22246"/>
                      <a:pt x="9957" y="22592"/>
                      <a:pt x="11700" y="22592"/>
                    </a:cubicBezTo>
                    <a:cubicBezTo>
                      <a:pt x="13834" y="22592"/>
                      <a:pt x="15923" y="22073"/>
                      <a:pt x="17634" y="21031"/>
                    </a:cubicBezTo>
                    <a:cubicBezTo>
                      <a:pt x="20908" y="19043"/>
                      <a:pt x="21253" y="16745"/>
                      <a:pt x="21277" y="13518"/>
                    </a:cubicBezTo>
                    <a:cubicBezTo>
                      <a:pt x="21301" y="11804"/>
                      <a:pt x="20824" y="10637"/>
                      <a:pt x="20765" y="8982"/>
                    </a:cubicBezTo>
                    <a:cubicBezTo>
                      <a:pt x="20705" y="7601"/>
                      <a:pt x="20515" y="6137"/>
                      <a:pt x="20146" y="4767"/>
                    </a:cubicBezTo>
                    <a:cubicBezTo>
                      <a:pt x="20146" y="4755"/>
                      <a:pt x="20134" y="4744"/>
                      <a:pt x="20134" y="4744"/>
                    </a:cubicBezTo>
                    <a:cubicBezTo>
                      <a:pt x="18674" y="1397"/>
                      <a:pt x="16772" y="1"/>
                      <a:pt x="14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" name="Google Shape;50;p4"/>
              <p:cNvSpPr/>
              <p:nvPr/>
            </p:nvSpPr>
            <p:spPr>
              <a:xfrm>
                <a:off x="4151100" y="2665125"/>
                <a:ext cx="641475" cy="529875"/>
              </a:xfrm>
              <a:custGeom>
                <a:rect b="b" l="l" r="r" t="t"/>
                <a:pathLst>
                  <a:path extrusionOk="0" h="21195" w="25659">
                    <a:moveTo>
                      <a:pt x="7297" y="0"/>
                    </a:moveTo>
                    <a:cubicBezTo>
                      <a:pt x="7049" y="0"/>
                      <a:pt x="6800" y="7"/>
                      <a:pt x="6549" y="21"/>
                    </a:cubicBezTo>
                    <a:lnTo>
                      <a:pt x="6525" y="21"/>
                    </a:lnTo>
                    <a:cubicBezTo>
                      <a:pt x="96" y="1724"/>
                      <a:pt x="1" y="5843"/>
                      <a:pt x="2834" y="11129"/>
                    </a:cubicBezTo>
                    <a:cubicBezTo>
                      <a:pt x="4049" y="13404"/>
                      <a:pt x="5620" y="15309"/>
                      <a:pt x="7525" y="17190"/>
                    </a:cubicBezTo>
                    <a:cubicBezTo>
                      <a:pt x="9931" y="19544"/>
                      <a:pt x="12962" y="21195"/>
                      <a:pt x="16240" y="21195"/>
                    </a:cubicBezTo>
                    <a:cubicBezTo>
                      <a:pt x="16774" y="21195"/>
                      <a:pt x="17314" y="21151"/>
                      <a:pt x="17860" y="21059"/>
                    </a:cubicBezTo>
                    <a:cubicBezTo>
                      <a:pt x="19503" y="20773"/>
                      <a:pt x="20706" y="19869"/>
                      <a:pt x="21670" y="18952"/>
                    </a:cubicBezTo>
                    <a:cubicBezTo>
                      <a:pt x="22944" y="17761"/>
                      <a:pt x="23539" y="16844"/>
                      <a:pt x="24111" y="15297"/>
                    </a:cubicBezTo>
                    <a:cubicBezTo>
                      <a:pt x="25278" y="12189"/>
                      <a:pt x="25659" y="8986"/>
                      <a:pt x="24051" y="5903"/>
                    </a:cubicBezTo>
                    <a:cubicBezTo>
                      <a:pt x="22361" y="2640"/>
                      <a:pt x="19527" y="1676"/>
                      <a:pt x="16134" y="1104"/>
                    </a:cubicBezTo>
                    <a:cubicBezTo>
                      <a:pt x="14324" y="795"/>
                      <a:pt x="12669" y="700"/>
                      <a:pt x="10919" y="378"/>
                    </a:cubicBezTo>
                    <a:cubicBezTo>
                      <a:pt x="9701" y="160"/>
                      <a:pt x="8517" y="0"/>
                      <a:pt x="72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" name="Google Shape;51;p4"/>
              <p:cNvSpPr/>
              <p:nvPr/>
            </p:nvSpPr>
            <p:spPr>
              <a:xfrm>
                <a:off x="4200200" y="2209500"/>
                <a:ext cx="660825" cy="549125"/>
              </a:xfrm>
              <a:custGeom>
                <a:rect b="b" l="l" r="r" t="t"/>
                <a:pathLst>
                  <a:path extrusionOk="0" h="21965" w="26433">
                    <a:moveTo>
                      <a:pt x="14735" y="1"/>
                    </a:moveTo>
                    <a:cubicBezTo>
                      <a:pt x="10886" y="1"/>
                      <a:pt x="8739" y="2125"/>
                      <a:pt x="6942" y="4780"/>
                    </a:cubicBezTo>
                    <a:cubicBezTo>
                      <a:pt x="5954" y="6221"/>
                      <a:pt x="5097" y="7828"/>
                      <a:pt x="4097" y="9328"/>
                    </a:cubicBezTo>
                    <a:cubicBezTo>
                      <a:pt x="3275" y="10578"/>
                      <a:pt x="2430" y="11864"/>
                      <a:pt x="1954" y="13281"/>
                    </a:cubicBezTo>
                    <a:cubicBezTo>
                      <a:pt x="1942" y="13281"/>
                      <a:pt x="1942" y="13293"/>
                      <a:pt x="1942" y="13293"/>
                    </a:cubicBezTo>
                    <a:cubicBezTo>
                      <a:pt x="0" y="19004"/>
                      <a:pt x="4162" y="21965"/>
                      <a:pt x="9339" y="21965"/>
                    </a:cubicBezTo>
                    <a:cubicBezTo>
                      <a:pt x="9559" y="21965"/>
                      <a:pt x="9780" y="21959"/>
                      <a:pt x="10002" y="21949"/>
                    </a:cubicBezTo>
                    <a:cubicBezTo>
                      <a:pt x="12372" y="21854"/>
                      <a:pt x="14741" y="21544"/>
                      <a:pt x="17063" y="21044"/>
                    </a:cubicBezTo>
                    <a:cubicBezTo>
                      <a:pt x="20468" y="20306"/>
                      <a:pt x="24111" y="18841"/>
                      <a:pt x="25635" y="15698"/>
                    </a:cubicBezTo>
                    <a:cubicBezTo>
                      <a:pt x="26254" y="14388"/>
                      <a:pt x="26433" y="12948"/>
                      <a:pt x="26266" y="11519"/>
                    </a:cubicBezTo>
                    <a:cubicBezTo>
                      <a:pt x="26064" y="9626"/>
                      <a:pt x="25302" y="7745"/>
                      <a:pt x="24278" y="6113"/>
                    </a:cubicBezTo>
                    <a:cubicBezTo>
                      <a:pt x="22242" y="2863"/>
                      <a:pt x="18884" y="101"/>
                      <a:pt x="15051" y="6"/>
                    </a:cubicBezTo>
                    <a:cubicBezTo>
                      <a:pt x="14944" y="2"/>
                      <a:pt x="14839" y="1"/>
                      <a:pt x="147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" name="Google Shape;52;p4"/>
              <p:cNvSpPr/>
              <p:nvPr/>
            </p:nvSpPr>
            <p:spPr>
              <a:xfrm>
                <a:off x="3985600" y="2525450"/>
                <a:ext cx="410800" cy="358225"/>
              </a:xfrm>
              <a:custGeom>
                <a:rect b="b" l="l" r="r" t="t"/>
                <a:pathLst>
                  <a:path extrusionOk="0" h="14329" w="16432">
                    <a:moveTo>
                      <a:pt x="8128" y="0"/>
                    </a:moveTo>
                    <a:cubicBezTo>
                      <a:pt x="6044" y="0"/>
                      <a:pt x="3959" y="766"/>
                      <a:pt x="2584" y="2322"/>
                    </a:cubicBezTo>
                    <a:cubicBezTo>
                      <a:pt x="941" y="4215"/>
                      <a:pt x="1" y="7751"/>
                      <a:pt x="941" y="10120"/>
                    </a:cubicBezTo>
                    <a:cubicBezTo>
                      <a:pt x="1918" y="12597"/>
                      <a:pt x="4739" y="13823"/>
                      <a:pt x="7383" y="14216"/>
                    </a:cubicBezTo>
                    <a:cubicBezTo>
                      <a:pt x="7894" y="14291"/>
                      <a:pt x="8408" y="14329"/>
                      <a:pt x="8918" y="14329"/>
                    </a:cubicBezTo>
                    <a:cubicBezTo>
                      <a:pt x="12159" y="14329"/>
                      <a:pt x="15202" y="12786"/>
                      <a:pt x="15943" y="9216"/>
                    </a:cubicBezTo>
                    <a:cubicBezTo>
                      <a:pt x="16431" y="6834"/>
                      <a:pt x="15384" y="4346"/>
                      <a:pt x="13848" y="2477"/>
                    </a:cubicBezTo>
                    <a:cubicBezTo>
                      <a:pt x="12480" y="835"/>
                      <a:pt x="10304" y="0"/>
                      <a:pt x="81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762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3" name="Google Shape;53;p4"/>
            <p:cNvGrpSpPr/>
            <p:nvPr/>
          </p:nvGrpSpPr>
          <p:grpSpPr>
            <a:xfrm>
              <a:off x="914546" y="312873"/>
              <a:ext cx="572688" cy="526394"/>
              <a:chOff x="3513525" y="2055475"/>
              <a:chExt cx="1347500" cy="1238575"/>
            </a:xfrm>
          </p:grpSpPr>
          <p:sp>
            <p:nvSpPr>
              <p:cNvPr id="54" name="Google Shape;54;p4"/>
              <p:cNvSpPr/>
              <p:nvPr/>
            </p:nvSpPr>
            <p:spPr>
              <a:xfrm>
                <a:off x="3775150" y="2055475"/>
                <a:ext cx="588200" cy="587700"/>
              </a:xfrm>
              <a:custGeom>
                <a:rect b="b" l="l" r="r" t="t"/>
                <a:pathLst>
                  <a:path extrusionOk="0" h="23508" w="23528">
                    <a:moveTo>
                      <a:pt x="12290" y="0"/>
                    </a:moveTo>
                    <a:cubicBezTo>
                      <a:pt x="11565" y="0"/>
                      <a:pt x="10838" y="67"/>
                      <a:pt x="10121" y="213"/>
                    </a:cubicBezTo>
                    <a:cubicBezTo>
                      <a:pt x="6371" y="940"/>
                      <a:pt x="2751" y="2738"/>
                      <a:pt x="1406" y="6476"/>
                    </a:cubicBezTo>
                    <a:cubicBezTo>
                      <a:pt x="1" y="10417"/>
                      <a:pt x="1906" y="12870"/>
                      <a:pt x="4668" y="15346"/>
                    </a:cubicBezTo>
                    <a:cubicBezTo>
                      <a:pt x="6145" y="16668"/>
                      <a:pt x="7621" y="17501"/>
                      <a:pt x="8895" y="18859"/>
                    </a:cubicBezTo>
                    <a:cubicBezTo>
                      <a:pt x="9955" y="19990"/>
                      <a:pt x="10800" y="21026"/>
                      <a:pt x="11967" y="22014"/>
                    </a:cubicBezTo>
                    <a:cubicBezTo>
                      <a:pt x="11967" y="22026"/>
                      <a:pt x="11979" y="22026"/>
                      <a:pt x="11979" y="22026"/>
                    </a:cubicBezTo>
                    <a:cubicBezTo>
                      <a:pt x="13618" y="23049"/>
                      <a:pt x="15054" y="23507"/>
                      <a:pt x="16311" y="23507"/>
                    </a:cubicBezTo>
                    <a:cubicBezTo>
                      <a:pt x="19354" y="23507"/>
                      <a:pt x="21343" y="20818"/>
                      <a:pt x="22599" y="16942"/>
                    </a:cubicBezTo>
                    <a:cubicBezTo>
                      <a:pt x="23373" y="14572"/>
                      <a:pt x="23528" y="12286"/>
                      <a:pt x="23480" y="9953"/>
                    </a:cubicBezTo>
                    <a:cubicBezTo>
                      <a:pt x="23361" y="6536"/>
                      <a:pt x="22456" y="3762"/>
                      <a:pt x="19658" y="1761"/>
                    </a:cubicBezTo>
                    <a:cubicBezTo>
                      <a:pt x="18491" y="904"/>
                      <a:pt x="17098" y="833"/>
                      <a:pt x="15729" y="475"/>
                    </a:cubicBezTo>
                    <a:cubicBezTo>
                      <a:pt x="14620" y="174"/>
                      <a:pt x="13457" y="0"/>
                      <a:pt x="122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" name="Google Shape;55;p4"/>
              <p:cNvSpPr/>
              <p:nvPr/>
            </p:nvSpPr>
            <p:spPr>
              <a:xfrm>
                <a:off x="4023100" y="2252200"/>
                <a:ext cx="176550" cy="310775"/>
              </a:xfrm>
              <a:custGeom>
                <a:rect b="b" l="l" r="r" t="t"/>
                <a:pathLst>
                  <a:path extrusionOk="0" fill="none" h="12431" w="7062">
                    <a:moveTo>
                      <a:pt x="1" y="2108"/>
                    </a:moveTo>
                    <a:cubicBezTo>
                      <a:pt x="3204" y="5156"/>
                      <a:pt x="5216" y="8263"/>
                      <a:pt x="6704" y="12430"/>
                    </a:cubicBezTo>
                    <a:cubicBezTo>
                      <a:pt x="7061" y="8251"/>
                      <a:pt x="6311" y="4167"/>
                      <a:pt x="6299" y="0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4"/>
              <p:cNvSpPr/>
              <p:nvPr/>
            </p:nvSpPr>
            <p:spPr>
              <a:xfrm>
                <a:off x="3513525" y="2376550"/>
                <a:ext cx="692675" cy="539475"/>
              </a:xfrm>
              <a:custGeom>
                <a:rect b="b" l="l" r="r" t="t"/>
                <a:pathLst>
                  <a:path extrusionOk="0" h="21579" w="27707">
                    <a:moveTo>
                      <a:pt x="8489" y="0"/>
                    </a:moveTo>
                    <a:cubicBezTo>
                      <a:pt x="7205" y="0"/>
                      <a:pt x="5955" y="253"/>
                      <a:pt x="4811" y="872"/>
                    </a:cubicBezTo>
                    <a:cubicBezTo>
                      <a:pt x="3525" y="1563"/>
                      <a:pt x="2548" y="2622"/>
                      <a:pt x="1834" y="3873"/>
                    </a:cubicBezTo>
                    <a:cubicBezTo>
                      <a:pt x="881" y="5527"/>
                      <a:pt x="405" y="7504"/>
                      <a:pt x="262" y="9409"/>
                    </a:cubicBezTo>
                    <a:cubicBezTo>
                      <a:pt x="0" y="13255"/>
                      <a:pt x="1084" y="17446"/>
                      <a:pt x="4132" y="19779"/>
                    </a:cubicBezTo>
                    <a:cubicBezTo>
                      <a:pt x="5837" y="21093"/>
                      <a:pt x="7505" y="21579"/>
                      <a:pt x="9156" y="21579"/>
                    </a:cubicBezTo>
                    <a:cubicBezTo>
                      <a:pt x="10618" y="21579"/>
                      <a:pt x="12066" y="21198"/>
                      <a:pt x="13514" y="20672"/>
                    </a:cubicBezTo>
                    <a:cubicBezTo>
                      <a:pt x="15169" y="20077"/>
                      <a:pt x="16812" y="19291"/>
                      <a:pt x="18503" y="18672"/>
                    </a:cubicBezTo>
                    <a:cubicBezTo>
                      <a:pt x="19908" y="18136"/>
                      <a:pt x="21336" y="17600"/>
                      <a:pt x="22563" y="16731"/>
                    </a:cubicBezTo>
                    <a:lnTo>
                      <a:pt x="22575" y="16719"/>
                    </a:lnTo>
                    <a:cubicBezTo>
                      <a:pt x="27706" y="13088"/>
                      <a:pt x="25718" y="7992"/>
                      <a:pt x="21134" y="4980"/>
                    </a:cubicBezTo>
                    <a:cubicBezTo>
                      <a:pt x="19134" y="3670"/>
                      <a:pt x="17050" y="2539"/>
                      <a:pt x="14883" y="1587"/>
                    </a:cubicBezTo>
                    <a:cubicBezTo>
                      <a:pt x="12879" y="707"/>
                      <a:pt x="10636" y="0"/>
                      <a:pt x="84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4"/>
              <p:cNvSpPr/>
              <p:nvPr/>
            </p:nvSpPr>
            <p:spPr>
              <a:xfrm>
                <a:off x="3768325" y="2558175"/>
                <a:ext cx="305400" cy="159275"/>
              </a:xfrm>
              <a:custGeom>
                <a:rect b="b" l="l" r="r" t="t"/>
                <a:pathLst>
                  <a:path extrusionOk="0" fill="none" h="6371" w="12216">
                    <a:moveTo>
                      <a:pt x="48" y="6371"/>
                    </a:moveTo>
                    <a:cubicBezTo>
                      <a:pt x="3977" y="5109"/>
                      <a:pt x="8096" y="4454"/>
                      <a:pt x="12216" y="4418"/>
                    </a:cubicBezTo>
                    <a:cubicBezTo>
                      <a:pt x="8287" y="2561"/>
                      <a:pt x="3739" y="2215"/>
                      <a:pt x="0" y="1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" name="Google Shape;58;p4"/>
              <p:cNvSpPr/>
              <p:nvPr/>
            </p:nvSpPr>
            <p:spPr>
              <a:xfrm>
                <a:off x="3754925" y="2729225"/>
                <a:ext cx="532525" cy="564825"/>
              </a:xfrm>
              <a:custGeom>
                <a:rect b="b" l="l" r="r" t="t"/>
                <a:pathLst>
                  <a:path extrusionOk="0" h="22593" w="21301">
                    <a:moveTo>
                      <a:pt x="14527" y="1"/>
                    </a:moveTo>
                    <a:cubicBezTo>
                      <a:pt x="12818" y="1"/>
                      <a:pt x="10910" y="810"/>
                      <a:pt x="8847" y="2184"/>
                    </a:cubicBezTo>
                    <a:cubicBezTo>
                      <a:pt x="6787" y="3565"/>
                      <a:pt x="5418" y="4898"/>
                      <a:pt x="3810" y="6387"/>
                    </a:cubicBezTo>
                    <a:cubicBezTo>
                      <a:pt x="1441" y="8613"/>
                      <a:pt x="0" y="10637"/>
                      <a:pt x="298" y="13947"/>
                    </a:cubicBezTo>
                    <a:cubicBezTo>
                      <a:pt x="429" y="15340"/>
                      <a:pt x="1072" y="16793"/>
                      <a:pt x="1953" y="17971"/>
                    </a:cubicBezTo>
                    <a:cubicBezTo>
                      <a:pt x="3108" y="19531"/>
                      <a:pt x="4763" y="20793"/>
                      <a:pt x="6561" y="21555"/>
                    </a:cubicBezTo>
                    <a:cubicBezTo>
                      <a:pt x="8183" y="22246"/>
                      <a:pt x="9957" y="22592"/>
                      <a:pt x="11700" y="22592"/>
                    </a:cubicBezTo>
                    <a:cubicBezTo>
                      <a:pt x="13834" y="22592"/>
                      <a:pt x="15923" y="22073"/>
                      <a:pt x="17634" y="21031"/>
                    </a:cubicBezTo>
                    <a:cubicBezTo>
                      <a:pt x="20908" y="19043"/>
                      <a:pt x="21253" y="16745"/>
                      <a:pt x="21277" y="13518"/>
                    </a:cubicBezTo>
                    <a:cubicBezTo>
                      <a:pt x="21301" y="11804"/>
                      <a:pt x="20824" y="10637"/>
                      <a:pt x="20765" y="8982"/>
                    </a:cubicBezTo>
                    <a:cubicBezTo>
                      <a:pt x="20705" y="7601"/>
                      <a:pt x="20515" y="6137"/>
                      <a:pt x="20146" y="4767"/>
                    </a:cubicBezTo>
                    <a:cubicBezTo>
                      <a:pt x="20146" y="4755"/>
                      <a:pt x="20134" y="4744"/>
                      <a:pt x="20134" y="4744"/>
                    </a:cubicBezTo>
                    <a:cubicBezTo>
                      <a:pt x="18674" y="1397"/>
                      <a:pt x="16772" y="1"/>
                      <a:pt x="145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" name="Google Shape;59;p4"/>
              <p:cNvSpPr/>
              <p:nvPr/>
            </p:nvSpPr>
            <p:spPr>
              <a:xfrm>
                <a:off x="3944825" y="2811775"/>
                <a:ext cx="193500" cy="272675"/>
              </a:xfrm>
              <a:custGeom>
                <a:rect b="b" l="l" r="r" t="t"/>
                <a:pathLst>
                  <a:path extrusionOk="0" fill="none" h="10907" w="7740">
                    <a:moveTo>
                      <a:pt x="6025" y="10907"/>
                    </a:moveTo>
                    <a:cubicBezTo>
                      <a:pt x="5966" y="7168"/>
                      <a:pt x="6632" y="3573"/>
                      <a:pt x="7740" y="1"/>
                    </a:cubicBezTo>
                    <a:cubicBezTo>
                      <a:pt x="5037" y="3025"/>
                      <a:pt x="3287" y="6692"/>
                      <a:pt x="1" y="9145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4"/>
              <p:cNvSpPr/>
              <p:nvPr/>
            </p:nvSpPr>
            <p:spPr>
              <a:xfrm>
                <a:off x="4151100" y="2665125"/>
                <a:ext cx="641475" cy="529875"/>
              </a:xfrm>
              <a:custGeom>
                <a:rect b="b" l="l" r="r" t="t"/>
                <a:pathLst>
                  <a:path extrusionOk="0" h="21195" w="25659">
                    <a:moveTo>
                      <a:pt x="7297" y="0"/>
                    </a:moveTo>
                    <a:cubicBezTo>
                      <a:pt x="7049" y="0"/>
                      <a:pt x="6800" y="7"/>
                      <a:pt x="6549" y="21"/>
                    </a:cubicBezTo>
                    <a:lnTo>
                      <a:pt x="6525" y="21"/>
                    </a:lnTo>
                    <a:cubicBezTo>
                      <a:pt x="96" y="1724"/>
                      <a:pt x="1" y="5843"/>
                      <a:pt x="2834" y="11129"/>
                    </a:cubicBezTo>
                    <a:cubicBezTo>
                      <a:pt x="4049" y="13404"/>
                      <a:pt x="5620" y="15309"/>
                      <a:pt x="7525" y="17190"/>
                    </a:cubicBezTo>
                    <a:cubicBezTo>
                      <a:pt x="9931" y="19544"/>
                      <a:pt x="12962" y="21195"/>
                      <a:pt x="16240" y="21195"/>
                    </a:cubicBezTo>
                    <a:cubicBezTo>
                      <a:pt x="16774" y="21195"/>
                      <a:pt x="17314" y="21151"/>
                      <a:pt x="17860" y="21059"/>
                    </a:cubicBezTo>
                    <a:cubicBezTo>
                      <a:pt x="19503" y="20773"/>
                      <a:pt x="20706" y="19869"/>
                      <a:pt x="21670" y="18952"/>
                    </a:cubicBezTo>
                    <a:cubicBezTo>
                      <a:pt x="22944" y="17761"/>
                      <a:pt x="23539" y="16844"/>
                      <a:pt x="24111" y="15297"/>
                    </a:cubicBezTo>
                    <a:cubicBezTo>
                      <a:pt x="25278" y="12189"/>
                      <a:pt x="25659" y="8986"/>
                      <a:pt x="24051" y="5903"/>
                    </a:cubicBezTo>
                    <a:cubicBezTo>
                      <a:pt x="22361" y="2640"/>
                      <a:pt x="19527" y="1676"/>
                      <a:pt x="16134" y="1104"/>
                    </a:cubicBezTo>
                    <a:cubicBezTo>
                      <a:pt x="14324" y="795"/>
                      <a:pt x="12669" y="700"/>
                      <a:pt x="10919" y="378"/>
                    </a:cubicBezTo>
                    <a:cubicBezTo>
                      <a:pt x="9701" y="160"/>
                      <a:pt x="8517" y="0"/>
                      <a:pt x="72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4"/>
              <p:cNvSpPr/>
              <p:nvPr/>
            </p:nvSpPr>
            <p:spPr>
              <a:xfrm>
                <a:off x="4264200" y="2775475"/>
                <a:ext cx="286375" cy="241125"/>
              </a:xfrm>
              <a:custGeom>
                <a:rect b="b" l="l" r="r" t="t"/>
                <a:pathLst>
                  <a:path extrusionOk="0" fill="none" h="9645" w="11455">
                    <a:moveTo>
                      <a:pt x="11455" y="4739"/>
                    </a:moveTo>
                    <a:cubicBezTo>
                      <a:pt x="7442" y="3572"/>
                      <a:pt x="3787" y="1715"/>
                      <a:pt x="1" y="0"/>
                    </a:cubicBezTo>
                    <a:cubicBezTo>
                      <a:pt x="3037" y="3286"/>
                      <a:pt x="6240" y="6442"/>
                      <a:pt x="9395" y="9644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4"/>
              <p:cNvSpPr/>
              <p:nvPr/>
            </p:nvSpPr>
            <p:spPr>
              <a:xfrm>
                <a:off x="4200200" y="2209500"/>
                <a:ext cx="660825" cy="549125"/>
              </a:xfrm>
              <a:custGeom>
                <a:rect b="b" l="l" r="r" t="t"/>
                <a:pathLst>
                  <a:path extrusionOk="0" h="21965" w="26433">
                    <a:moveTo>
                      <a:pt x="14735" y="1"/>
                    </a:moveTo>
                    <a:cubicBezTo>
                      <a:pt x="10886" y="1"/>
                      <a:pt x="8739" y="2125"/>
                      <a:pt x="6942" y="4780"/>
                    </a:cubicBezTo>
                    <a:cubicBezTo>
                      <a:pt x="5954" y="6221"/>
                      <a:pt x="5097" y="7828"/>
                      <a:pt x="4097" y="9328"/>
                    </a:cubicBezTo>
                    <a:cubicBezTo>
                      <a:pt x="3275" y="10578"/>
                      <a:pt x="2430" y="11864"/>
                      <a:pt x="1954" y="13281"/>
                    </a:cubicBezTo>
                    <a:cubicBezTo>
                      <a:pt x="1942" y="13281"/>
                      <a:pt x="1942" y="13293"/>
                      <a:pt x="1942" y="13293"/>
                    </a:cubicBezTo>
                    <a:cubicBezTo>
                      <a:pt x="0" y="19004"/>
                      <a:pt x="4162" y="21965"/>
                      <a:pt x="9339" y="21965"/>
                    </a:cubicBezTo>
                    <a:cubicBezTo>
                      <a:pt x="9559" y="21965"/>
                      <a:pt x="9780" y="21959"/>
                      <a:pt x="10002" y="21949"/>
                    </a:cubicBezTo>
                    <a:cubicBezTo>
                      <a:pt x="12372" y="21854"/>
                      <a:pt x="14741" y="21544"/>
                      <a:pt x="17063" y="21044"/>
                    </a:cubicBezTo>
                    <a:cubicBezTo>
                      <a:pt x="20468" y="20306"/>
                      <a:pt x="24111" y="18841"/>
                      <a:pt x="25635" y="15698"/>
                    </a:cubicBezTo>
                    <a:cubicBezTo>
                      <a:pt x="26254" y="14388"/>
                      <a:pt x="26433" y="12948"/>
                      <a:pt x="26266" y="11519"/>
                    </a:cubicBezTo>
                    <a:cubicBezTo>
                      <a:pt x="26064" y="9626"/>
                      <a:pt x="25302" y="7745"/>
                      <a:pt x="24278" y="6113"/>
                    </a:cubicBezTo>
                    <a:cubicBezTo>
                      <a:pt x="22242" y="2863"/>
                      <a:pt x="18884" y="101"/>
                      <a:pt x="15051" y="6"/>
                    </a:cubicBezTo>
                    <a:cubicBezTo>
                      <a:pt x="14944" y="2"/>
                      <a:pt x="14839" y="1"/>
                      <a:pt x="147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" name="Google Shape;63;p4"/>
              <p:cNvSpPr/>
              <p:nvPr/>
            </p:nvSpPr>
            <p:spPr>
              <a:xfrm>
                <a:off x="4325225" y="2423650"/>
                <a:ext cx="312275" cy="218200"/>
              </a:xfrm>
              <a:custGeom>
                <a:rect b="b" l="l" r="r" t="t"/>
                <a:pathLst>
                  <a:path extrusionOk="0" fill="none" h="8728" w="12491">
                    <a:moveTo>
                      <a:pt x="8716" y="0"/>
                    </a:moveTo>
                    <a:cubicBezTo>
                      <a:pt x="6263" y="3334"/>
                      <a:pt x="3323" y="6275"/>
                      <a:pt x="1" y="8727"/>
                    </a:cubicBezTo>
                    <a:cubicBezTo>
                      <a:pt x="4275" y="7930"/>
                      <a:pt x="8180" y="5537"/>
                      <a:pt x="12490" y="5132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" name="Google Shape;64;p4"/>
              <p:cNvSpPr/>
              <p:nvPr/>
            </p:nvSpPr>
            <p:spPr>
              <a:xfrm>
                <a:off x="3985600" y="2525450"/>
                <a:ext cx="410800" cy="358225"/>
              </a:xfrm>
              <a:custGeom>
                <a:rect b="b" l="l" r="r" t="t"/>
                <a:pathLst>
                  <a:path extrusionOk="0" h="14329" w="16432">
                    <a:moveTo>
                      <a:pt x="8128" y="0"/>
                    </a:moveTo>
                    <a:cubicBezTo>
                      <a:pt x="6044" y="0"/>
                      <a:pt x="3959" y="766"/>
                      <a:pt x="2584" y="2322"/>
                    </a:cubicBezTo>
                    <a:cubicBezTo>
                      <a:pt x="941" y="4215"/>
                      <a:pt x="1" y="7751"/>
                      <a:pt x="941" y="10120"/>
                    </a:cubicBezTo>
                    <a:cubicBezTo>
                      <a:pt x="1918" y="12597"/>
                      <a:pt x="4739" y="13823"/>
                      <a:pt x="7383" y="14216"/>
                    </a:cubicBezTo>
                    <a:cubicBezTo>
                      <a:pt x="7894" y="14291"/>
                      <a:pt x="8408" y="14329"/>
                      <a:pt x="8918" y="14329"/>
                    </a:cubicBezTo>
                    <a:cubicBezTo>
                      <a:pt x="12159" y="14329"/>
                      <a:pt x="15202" y="12786"/>
                      <a:pt x="15943" y="9216"/>
                    </a:cubicBezTo>
                    <a:cubicBezTo>
                      <a:pt x="16431" y="6834"/>
                      <a:pt x="15384" y="4346"/>
                      <a:pt x="13848" y="2477"/>
                    </a:cubicBezTo>
                    <a:cubicBezTo>
                      <a:pt x="12480" y="835"/>
                      <a:pt x="10304" y="0"/>
                      <a:pt x="8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>
                <a:latin typeface="Leckerli One"/>
                <a:ea typeface="Leckerli One"/>
                <a:cs typeface="Leckerli One"/>
                <a:sym typeface="Leckerli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  <p:sp>
        <p:nvSpPr>
          <p:cNvPr id="67" name="Google Shape;67;p5"/>
          <p:cNvSpPr txBox="1"/>
          <p:nvPr>
            <p:ph idx="1" type="subTitle"/>
          </p:nvPr>
        </p:nvSpPr>
        <p:spPr>
          <a:xfrm>
            <a:off x="1039725" y="1433563"/>
            <a:ext cx="3323100" cy="24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68" name="Google Shape;68;p5"/>
          <p:cNvSpPr txBox="1"/>
          <p:nvPr>
            <p:ph idx="2" type="subTitle"/>
          </p:nvPr>
        </p:nvSpPr>
        <p:spPr>
          <a:xfrm>
            <a:off x="4781225" y="1433563"/>
            <a:ext cx="3323100" cy="24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69" name="Google Shape;69;p5"/>
          <p:cNvSpPr/>
          <p:nvPr/>
        </p:nvSpPr>
        <p:spPr>
          <a:xfrm rot="-465519">
            <a:off x="3292321" y="4338673"/>
            <a:ext cx="2888541" cy="2377331"/>
          </a:xfrm>
          <a:custGeom>
            <a:rect b="b" l="l" r="r" t="t"/>
            <a:pathLst>
              <a:path extrusionOk="0" h="29612" w="35982">
                <a:moveTo>
                  <a:pt x="26367" y="1"/>
                </a:moveTo>
                <a:cubicBezTo>
                  <a:pt x="24591" y="1"/>
                  <a:pt x="22821" y="616"/>
                  <a:pt x="21384" y="1656"/>
                </a:cubicBezTo>
                <a:lnTo>
                  <a:pt x="21206" y="1787"/>
                </a:lnTo>
                <a:cubicBezTo>
                  <a:pt x="20563" y="2287"/>
                  <a:pt x="20027" y="2811"/>
                  <a:pt x="19658" y="3502"/>
                </a:cubicBezTo>
                <a:cubicBezTo>
                  <a:pt x="19539" y="3728"/>
                  <a:pt x="18360" y="5788"/>
                  <a:pt x="18360" y="5788"/>
                </a:cubicBezTo>
                <a:cubicBezTo>
                  <a:pt x="16896" y="4168"/>
                  <a:pt x="14979" y="3073"/>
                  <a:pt x="12895" y="2466"/>
                </a:cubicBezTo>
                <a:cubicBezTo>
                  <a:pt x="11633" y="2085"/>
                  <a:pt x="10303" y="1898"/>
                  <a:pt x="8984" y="1898"/>
                </a:cubicBezTo>
                <a:cubicBezTo>
                  <a:pt x="8735" y="1898"/>
                  <a:pt x="8487" y="1905"/>
                  <a:pt x="8240" y="1918"/>
                </a:cubicBezTo>
                <a:cubicBezTo>
                  <a:pt x="7240" y="1954"/>
                  <a:pt x="6228" y="2109"/>
                  <a:pt x="5287" y="2466"/>
                </a:cubicBezTo>
                <a:cubicBezTo>
                  <a:pt x="3180" y="3264"/>
                  <a:pt x="1584" y="5133"/>
                  <a:pt x="810" y="7240"/>
                </a:cubicBezTo>
                <a:cubicBezTo>
                  <a:pt x="36" y="9336"/>
                  <a:pt x="1" y="11681"/>
                  <a:pt x="429" y="13896"/>
                </a:cubicBezTo>
                <a:cubicBezTo>
                  <a:pt x="632" y="14979"/>
                  <a:pt x="929" y="16063"/>
                  <a:pt x="1406" y="17063"/>
                </a:cubicBezTo>
                <a:cubicBezTo>
                  <a:pt x="2549" y="19504"/>
                  <a:pt x="4596" y="21397"/>
                  <a:pt x="6704" y="23064"/>
                </a:cubicBezTo>
                <a:cubicBezTo>
                  <a:pt x="9026" y="24897"/>
                  <a:pt x="11502" y="26540"/>
                  <a:pt x="14086" y="27969"/>
                </a:cubicBezTo>
                <a:cubicBezTo>
                  <a:pt x="14776" y="28362"/>
                  <a:pt x="15455" y="28767"/>
                  <a:pt x="16145" y="29076"/>
                </a:cubicBezTo>
                <a:cubicBezTo>
                  <a:pt x="16837" y="29394"/>
                  <a:pt x="17546" y="29611"/>
                  <a:pt x="18284" y="29611"/>
                </a:cubicBezTo>
                <a:cubicBezTo>
                  <a:pt x="18790" y="29611"/>
                  <a:pt x="19311" y="29509"/>
                  <a:pt x="19848" y="29267"/>
                </a:cubicBezTo>
                <a:cubicBezTo>
                  <a:pt x="23908" y="27457"/>
                  <a:pt x="27361" y="24373"/>
                  <a:pt x="29838" y="20670"/>
                </a:cubicBezTo>
                <a:cubicBezTo>
                  <a:pt x="32874" y="16110"/>
                  <a:pt x="35981" y="9121"/>
                  <a:pt x="33029" y="3835"/>
                </a:cubicBezTo>
                <a:cubicBezTo>
                  <a:pt x="31743" y="1525"/>
                  <a:pt x="29123" y="49"/>
                  <a:pt x="26468" y="1"/>
                </a:cubicBezTo>
                <a:cubicBezTo>
                  <a:pt x="26435" y="1"/>
                  <a:pt x="26401" y="1"/>
                  <a:pt x="26367" y="1"/>
                </a:cubicBezTo>
                <a:close/>
              </a:path>
            </a:pathLst>
          </a:custGeom>
          <a:solidFill>
            <a:srgbClr val="EB92CC">
              <a:alpha val="25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5"/>
          <p:cNvSpPr/>
          <p:nvPr/>
        </p:nvSpPr>
        <p:spPr>
          <a:xfrm rot="8466100">
            <a:off x="-1199065" y="-1010321"/>
            <a:ext cx="2888574" cy="2377305"/>
          </a:xfrm>
          <a:custGeom>
            <a:rect b="b" l="l" r="r" t="t"/>
            <a:pathLst>
              <a:path extrusionOk="0" h="29612" w="35982">
                <a:moveTo>
                  <a:pt x="26367" y="1"/>
                </a:moveTo>
                <a:cubicBezTo>
                  <a:pt x="24591" y="1"/>
                  <a:pt x="22821" y="616"/>
                  <a:pt x="21384" y="1656"/>
                </a:cubicBezTo>
                <a:lnTo>
                  <a:pt x="21206" y="1787"/>
                </a:lnTo>
                <a:cubicBezTo>
                  <a:pt x="20563" y="2287"/>
                  <a:pt x="20027" y="2811"/>
                  <a:pt x="19658" y="3502"/>
                </a:cubicBezTo>
                <a:cubicBezTo>
                  <a:pt x="19539" y="3728"/>
                  <a:pt x="18360" y="5788"/>
                  <a:pt x="18360" y="5788"/>
                </a:cubicBezTo>
                <a:cubicBezTo>
                  <a:pt x="16896" y="4168"/>
                  <a:pt x="14979" y="3073"/>
                  <a:pt x="12895" y="2466"/>
                </a:cubicBezTo>
                <a:cubicBezTo>
                  <a:pt x="11633" y="2085"/>
                  <a:pt x="10303" y="1898"/>
                  <a:pt x="8984" y="1898"/>
                </a:cubicBezTo>
                <a:cubicBezTo>
                  <a:pt x="8735" y="1898"/>
                  <a:pt x="8487" y="1905"/>
                  <a:pt x="8240" y="1918"/>
                </a:cubicBezTo>
                <a:cubicBezTo>
                  <a:pt x="7240" y="1954"/>
                  <a:pt x="6228" y="2109"/>
                  <a:pt x="5287" y="2466"/>
                </a:cubicBezTo>
                <a:cubicBezTo>
                  <a:pt x="3180" y="3264"/>
                  <a:pt x="1584" y="5133"/>
                  <a:pt x="810" y="7240"/>
                </a:cubicBezTo>
                <a:cubicBezTo>
                  <a:pt x="36" y="9336"/>
                  <a:pt x="1" y="11681"/>
                  <a:pt x="429" y="13896"/>
                </a:cubicBezTo>
                <a:cubicBezTo>
                  <a:pt x="632" y="14979"/>
                  <a:pt x="929" y="16063"/>
                  <a:pt x="1406" y="17063"/>
                </a:cubicBezTo>
                <a:cubicBezTo>
                  <a:pt x="2549" y="19504"/>
                  <a:pt x="4596" y="21397"/>
                  <a:pt x="6704" y="23064"/>
                </a:cubicBezTo>
                <a:cubicBezTo>
                  <a:pt x="9026" y="24897"/>
                  <a:pt x="11502" y="26540"/>
                  <a:pt x="14086" y="27969"/>
                </a:cubicBezTo>
                <a:cubicBezTo>
                  <a:pt x="14776" y="28362"/>
                  <a:pt x="15455" y="28767"/>
                  <a:pt x="16145" y="29076"/>
                </a:cubicBezTo>
                <a:cubicBezTo>
                  <a:pt x="16837" y="29394"/>
                  <a:pt x="17546" y="29611"/>
                  <a:pt x="18284" y="29611"/>
                </a:cubicBezTo>
                <a:cubicBezTo>
                  <a:pt x="18790" y="29611"/>
                  <a:pt x="19311" y="29509"/>
                  <a:pt x="19848" y="29267"/>
                </a:cubicBezTo>
                <a:cubicBezTo>
                  <a:pt x="23908" y="27457"/>
                  <a:pt x="27361" y="24373"/>
                  <a:pt x="29838" y="20670"/>
                </a:cubicBezTo>
                <a:cubicBezTo>
                  <a:pt x="32874" y="16110"/>
                  <a:pt x="35981" y="9121"/>
                  <a:pt x="33029" y="3835"/>
                </a:cubicBezTo>
                <a:cubicBezTo>
                  <a:pt x="31743" y="1525"/>
                  <a:pt x="29123" y="49"/>
                  <a:pt x="26468" y="1"/>
                </a:cubicBezTo>
                <a:cubicBezTo>
                  <a:pt x="26435" y="1"/>
                  <a:pt x="26401" y="1"/>
                  <a:pt x="26367" y="1"/>
                </a:cubicBezTo>
                <a:close/>
              </a:path>
            </a:pathLst>
          </a:custGeom>
          <a:solidFill>
            <a:srgbClr val="EB92CC">
              <a:alpha val="25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5"/>
          <p:cNvSpPr/>
          <p:nvPr/>
        </p:nvSpPr>
        <p:spPr>
          <a:xfrm rot="1003062">
            <a:off x="8024877" y="1777462"/>
            <a:ext cx="2888565" cy="2377265"/>
          </a:xfrm>
          <a:custGeom>
            <a:rect b="b" l="l" r="r" t="t"/>
            <a:pathLst>
              <a:path extrusionOk="0" h="29612" w="35982">
                <a:moveTo>
                  <a:pt x="26367" y="1"/>
                </a:moveTo>
                <a:cubicBezTo>
                  <a:pt x="24591" y="1"/>
                  <a:pt x="22821" y="616"/>
                  <a:pt x="21384" y="1656"/>
                </a:cubicBezTo>
                <a:lnTo>
                  <a:pt x="21206" y="1787"/>
                </a:lnTo>
                <a:cubicBezTo>
                  <a:pt x="20563" y="2287"/>
                  <a:pt x="20027" y="2811"/>
                  <a:pt x="19658" y="3502"/>
                </a:cubicBezTo>
                <a:cubicBezTo>
                  <a:pt x="19539" y="3728"/>
                  <a:pt x="18360" y="5788"/>
                  <a:pt x="18360" y="5788"/>
                </a:cubicBezTo>
                <a:cubicBezTo>
                  <a:pt x="16896" y="4168"/>
                  <a:pt x="14979" y="3073"/>
                  <a:pt x="12895" y="2466"/>
                </a:cubicBezTo>
                <a:cubicBezTo>
                  <a:pt x="11633" y="2085"/>
                  <a:pt x="10303" y="1898"/>
                  <a:pt x="8984" y="1898"/>
                </a:cubicBezTo>
                <a:cubicBezTo>
                  <a:pt x="8735" y="1898"/>
                  <a:pt x="8487" y="1905"/>
                  <a:pt x="8240" y="1918"/>
                </a:cubicBezTo>
                <a:cubicBezTo>
                  <a:pt x="7240" y="1954"/>
                  <a:pt x="6228" y="2109"/>
                  <a:pt x="5287" y="2466"/>
                </a:cubicBezTo>
                <a:cubicBezTo>
                  <a:pt x="3180" y="3264"/>
                  <a:pt x="1584" y="5133"/>
                  <a:pt x="810" y="7240"/>
                </a:cubicBezTo>
                <a:cubicBezTo>
                  <a:pt x="36" y="9336"/>
                  <a:pt x="1" y="11681"/>
                  <a:pt x="429" y="13896"/>
                </a:cubicBezTo>
                <a:cubicBezTo>
                  <a:pt x="632" y="14979"/>
                  <a:pt x="929" y="16063"/>
                  <a:pt x="1406" y="17063"/>
                </a:cubicBezTo>
                <a:cubicBezTo>
                  <a:pt x="2549" y="19504"/>
                  <a:pt x="4596" y="21397"/>
                  <a:pt x="6704" y="23064"/>
                </a:cubicBezTo>
                <a:cubicBezTo>
                  <a:pt x="9026" y="24897"/>
                  <a:pt x="11502" y="26540"/>
                  <a:pt x="14086" y="27969"/>
                </a:cubicBezTo>
                <a:cubicBezTo>
                  <a:pt x="14776" y="28362"/>
                  <a:pt x="15455" y="28767"/>
                  <a:pt x="16145" y="29076"/>
                </a:cubicBezTo>
                <a:cubicBezTo>
                  <a:pt x="16837" y="29394"/>
                  <a:pt x="17546" y="29611"/>
                  <a:pt x="18284" y="29611"/>
                </a:cubicBezTo>
                <a:cubicBezTo>
                  <a:pt x="18790" y="29611"/>
                  <a:pt x="19311" y="29509"/>
                  <a:pt x="19848" y="29267"/>
                </a:cubicBezTo>
                <a:cubicBezTo>
                  <a:pt x="23908" y="27457"/>
                  <a:pt x="27361" y="24373"/>
                  <a:pt x="29838" y="20670"/>
                </a:cubicBezTo>
                <a:cubicBezTo>
                  <a:pt x="32874" y="16110"/>
                  <a:pt x="35981" y="9121"/>
                  <a:pt x="33029" y="3835"/>
                </a:cubicBezTo>
                <a:cubicBezTo>
                  <a:pt x="31743" y="1525"/>
                  <a:pt x="29123" y="49"/>
                  <a:pt x="26468" y="1"/>
                </a:cubicBezTo>
                <a:cubicBezTo>
                  <a:pt x="26435" y="1"/>
                  <a:pt x="26401" y="1"/>
                  <a:pt x="26367" y="1"/>
                </a:cubicBezTo>
                <a:close/>
              </a:path>
            </a:pathLst>
          </a:custGeom>
          <a:solidFill>
            <a:srgbClr val="EB92CC">
              <a:alpha val="25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" name="Google Shape;72;p5"/>
          <p:cNvGrpSpPr/>
          <p:nvPr/>
        </p:nvGrpSpPr>
        <p:grpSpPr>
          <a:xfrm>
            <a:off x="-422483" y="1967823"/>
            <a:ext cx="1275776" cy="1172701"/>
            <a:chOff x="914546" y="312873"/>
            <a:chExt cx="572688" cy="526394"/>
          </a:xfrm>
        </p:grpSpPr>
        <p:grpSp>
          <p:nvGrpSpPr>
            <p:cNvPr id="73" name="Google Shape;73;p5"/>
            <p:cNvGrpSpPr/>
            <p:nvPr/>
          </p:nvGrpSpPr>
          <p:grpSpPr>
            <a:xfrm>
              <a:off x="914546" y="312873"/>
              <a:ext cx="572688" cy="526394"/>
              <a:chOff x="3513525" y="2055475"/>
              <a:chExt cx="1347500" cy="1238575"/>
            </a:xfrm>
          </p:grpSpPr>
          <p:sp>
            <p:nvSpPr>
              <p:cNvPr id="74" name="Google Shape;74;p5"/>
              <p:cNvSpPr/>
              <p:nvPr/>
            </p:nvSpPr>
            <p:spPr>
              <a:xfrm>
                <a:off x="3775150" y="2055475"/>
                <a:ext cx="588200" cy="587700"/>
              </a:xfrm>
              <a:custGeom>
                <a:rect b="b" l="l" r="r" t="t"/>
                <a:pathLst>
                  <a:path extrusionOk="0" h="23508" w="23528">
                    <a:moveTo>
                      <a:pt x="12290" y="0"/>
                    </a:moveTo>
                    <a:cubicBezTo>
                      <a:pt x="11565" y="0"/>
                      <a:pt x="10838" y="67"/>
                      <a:pt x="10121" y="213"/>
                    </a:cubicBezTo>
                    <a:cubicBezTo>
                      <a:pt x="6371" y="940"/>
                      <a:pt x="2751" y="2738"/>
                      <a:pt x="1406" y="6476"/>
                    </a:cubicBezTo>
                    <a:cubicBezTo>
                      <a:pt x="1" y="10417"/>
                      <a:pt x="1906" y="12870"/>
                      <a:pt x="4668" y="15346"/>
                    </a:cubicBezTo>
                    <a:cubicBezTo>
                      <a:pt x="6145" y="16668"/>
                      <a:pt x="7621" y="17501"/>
                      <a:pt x="8895" y="18859"/>
                    </a:cubicBezTo>
                    <a:cubicBezTo>
                      <a:pt x="9955" y="19990"/>
                      <a:pt x="10800" y="21026"/>
                      <a:pt x="11967" y="22014"/>
                    </a:cubicBezTo>
                    <a:cubicBezTo>
                      <a:pt x="11967" y="22026"/>
                      <a:pt x="11979" y="22026"/>
                      <a:pt x="11979" y="22026"/>
                    </a:cubicBezTo>
                    <a:cubicBezTo>
                      <a:pt x="13618" y="23049"/>
                      <a:pt x="15054" y="23507"/>
                      <a:pt x="16311" y="23507"/>
                    </a:cubicBezTo>
                    <a:cubicBezTo>
                      <a:pt x="19354" y="23507"/>
                      <a:pt x="21343" y="20818"/>
                      <a:pt x="22599" y="16942"/>
                    </a:cubicBezTo>
                    <a:cubicBezTo>
                      <a:pt x="23373" y="14572"/>
                      <a:pt x="23528" y="12286"/>
                      <a:pt x="23480" y="9953"/>
                    </a:cubicBezTo>
                    <a:cubicBezTo>
                      <a:pt x="23361" y="6536"/>
                      <a:pt x="22456" y="3762"/>
                      <a:pt x="19658" y="1761"/>
                    </a:cubicBezTo>
                    <a:cubicBezTo>
                      <a:pt x="18491" y="904"/>
                      <a:pt x="17098" y="833"/>
                      <a:pt x="15729" y="475"/>
                    </a:cubicBezTo>
                    <a:cubicBezTo>
                      <a:pt x="14620" y="174"/>
                      <a:pt x="13457" y="0"/>
                      <a:pt x="1229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5"/>
              <p:cNvSpPr/>
              <p:nvPr/>
            </p:nvSpPr>
            <p:spPr>
              <a:xfrm>
                <a:off x="3513525" y="2376550"/>
                <a:ext cx="692675" cy="539475"/>
              </a:xfrm>
              <a:custGeom>
                <a:rect b="b" l="l" r="r" t="t"/>
                <a:pathLst>
                  <a:path extrusionOk="0" h="21579" w="27707">
                    <a:moveTo>
                      <a:pt x="8489" y="0"/>
                    </a:moveTo>
                    <a:cubicBezTo>
                      <a:pt x="7205" y="0"/>
                      <a:pt x="5955" y="253"/>
                      <a:pt x="4811" y="872"/>
                    </a:cubicBezTo>
                    <a:cubicBezTo>
                      <a:pt x="3525" y="1563"/>
                      <a:pt x="2548" y="2622"/>
                      <a:pt x="1834" y="3873"/>
                    </a:cubicBezTo>
                    <a:cubicBezTo>
                      <a:pt x="881" y="5527"/>
                      <a:pt x="405" y="7504"/>
                      <a:pt x="262" y="9409"/>
                    </a:cubicBezTo>
                    <a:cubicBezTo>
                      <a:pt x="0" y="13255"/>
                      <a:pt x="1084" y="17446"/>
                      <a:pt x="4132" y="19779"/>
                    </a:cubicBezTo>
                    <a:cubicBezTo>
                      <a:pt x="5837" y="21093"/>
                      <a:pt x="7505" y="21579"/>
                      <a:pt x="9156" y="21579"/>
                    </a:cubicBezTo>
                    <a:cubicBezTo>
                      <a:pt x="10618" y="21579"/>
                      <a:pt x="12066" y="21198"/>
                      <a:pt x="13514" y="20672"/>
                    </a:cubicBezTo>
                    <a:cubicBezTo>
                      <a:pt x="15169" y="20077"/>
                      <a:pt x="16812" y="19291"/>
                      <a:pt x="18503" y="18672"/>
                    </a:cubicBezTo>
                    <a:cubicBezTo>
                      <a:pt x="19908" y="18136"/>
                      <a:pt x="21336" y="17600"/>
                      <a:pt x="22563" y="16731"/>
                    </a:cubicBezTo>
                    <a:lnTo>
                      <a:pt x="22575" y="16719"/>
                    </a:lnTo>
                    <a:cubicBezTo>
                      <a:pt x="27706" y="13088"/>
                      <a:pt x="25718" y="7992"/>
                      <a:pt x="21134" y="4980"/>
                    </a:cubicBezTo>
                    <a:cubicBezTo>
                      <a:pt x="19134" y="3670"/>
                      <a:pt x="17050" y="2539"/>
                      <a:pt x="14883" y="1587"/>
                    </a:cubicBezTo>
                    <a:cubicBezTo>
                      <a:pt x="12879" y="707"/>
                      <a:pt x="10636" y="0"/>
                      <a:pt x="848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" name="Google Shape;76;p5"/>
              <p:cNvSpPr/>
              <p:nvPr/>
            </p:nvSpPr>
            <p:spPr>
              <a:xfrm>
                <a:off x="3754925" y="2729225"/>
                <a:ext cx="532525" cy="564825"/>
              </a:xfrm>
              <a:custGeom>
                <a:rect b="b" l="l" r="r" t="t"/>
                <a:pathLst>
                  <a:path extrusionOk="0" h="22593" w="21301">
                    <a:moveTo>
                      <a:pt x="14527" y="1"/>
                    </a:moveTo>
                    <a:cubicBezTo>
                      <a:pt x="12818" y="1"/>
                      <a:pt x="10910" y="810"/>
                      <a:pt x="8847" y="2184"/>
                    </a:cubicBezTo>
                    <a:cubicBezTo>
                      <a:pt x="6787" y="3565"/>
                      <a:pt x="5418" y="4898"/>
                      <a:pt x="3810" y="6387"/>
                    </a:cubicBezTo>
                    <a:cubicBezTo>
                      <a:pt x="1441" y="8613"/>
                      <a:pt x="0" y="10637"/>
                      <a:pt x="298" y="13947"/>
                    </a:cubicBezTo>
                    <a:cubicBezTo>
                      <a:pt x="429" y="15340"/>
                      <a:pt x="1072" y="16793"/>
                      <a:pt x="1953" y="17971"/>
                    </a:cubicBezTo>
                    <a:cubicBezTo>
                      <a:pt x="3108" y="19531"/>
                      <a:pt x="4763" y="20793"/>
                      <a:pt x="6561" y="21555"/>
                    </a:cubicBezTo>
                    <a:cubicBezTo>
                      <a:pt x="8183" y="22246"/>
                      <a:pt x="9957" y="22592"/>
                      <a:pt x="11700" y="22592"/>
                    </a:cubicBezTo>
                    <a:cubicBezTo>
                      <a:pt x="13834" y="22592"/>
                      <a:pt x="15923" y="22073"/>
                      <a:pt x="17634" y="21031"/>
                    </a:cubicBezTo>
                    <a:cubicBezTo>
                      <a:pt x="20908" y="19043"/>
                      <a:pt x="21253" y="16745"/>
                      <a:pt x="21277" y="13518"/>
                    </a:cubicBezTo>
                    <a:cubicBezTo>
                      <a:pt x="21301" y="11804"/>
                      <a:pt x="20824" y="10637"/>
                      <a:pt x="20765" y="8982"/>
                    </a:cubicBezTo>
                    <a:cubicBezTo>
                      <a:pt x="20705" y="7601"/>
                      <a:pt x="20515" y="6137"/>
                      <a:pt x="20146" y="4767"/>
                    </a:cubicBezTo>
                    <a:cubicBezTo>
                      <a:pt x="20146" y="4755"/>
                      <a:pt x="20134" y="4744"/>
                      <a:pt x="20134" y="4744"/>
                    </a:cubicBezTo>
                    <a:cubicBezTo>
                      <a:pt x="18674" y="1397"/>
                      <a:pt x="16772" y="1"/>
                      <a:pt x="14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" name="Google Shape;77;p5"/>
              <p:cNvSpPr/>
              <p:nvPr/>
            </p:nvSpPr>
            <p:spPr>
              <a:xfrm>
                <a:off x="4151100" y="2665125"/>
                <a:ext cx="641475" cy="529875"/>
              </a:xfrm>
              <a:custGeom>
                <a:rect b="b" l="l" r="r" t="t"/>
                <a:pathLst>
                  <a:path extrusionOk="0" h="21195" w="25659">
                    <a:moveTo>
                      <a:pt x="7297" y="0"/>
                    </a:moveTo>
                    <a:cubicBezTo>
                      <a:pt x="7049" y="0"/>
                      <a:pt x="6800" y="7"/>
                      <a:pt x="6549" y="21"/>
                    </a:cubicBezTo>
                    <a:lnTo>
                      <a:pt x="6525" y="21"/>
                    </a:lnTo>
                    <a:cubicBezTo>
                      <a:pt x="96" y="1724"/>
                      <a:pt x="1" y="5843"/>
                      <a:pt x="2834" y="11129"/>
                    </a:cubicBezTo>
                    <a:cubicBezTo>
                      <a:pt x="4049" y="13404"/>
                      <a:pt x="5620" y="15309"/>
                      <a:pt x="7525" y="17190"/>
                    </a:cubicBezTo>
                    <a:cubicBezTo>
                      <a:pt x="9931" y="19544"/>
                      <a:pt x="12962" y="21195"/>
                      <a:pt x="16240" y="21195"/>
                    </a:cubicBezTo>
                    <a:cubicBezTo>
                      <a:pt x="16774" y="21195"/>
                      <a:pt x="17314" y="21151"/>
                      <a:pt x="17860" y="21059"/>
                    </a:cubicBezTo>
                    <a:cubicBezTo>
                      <a:pt x="19503" y="20773"/>
                      <a:pt x="20706" y="19869"/>
                      <a:pt x="21670" y="18952"/>
                    </a:cubicBezTo>
                    <a:cubicBezTo>
                      <a:pt x="22944" y="17761"/>
                      <a:pt x="23539" y="16844"/>
                      <a:pt x="24111" y="15297"/>
                    </a:cubicBezTo>
                    <a:cubicBezTo>
                      <a:pt x="25278" y="12189"/>
                      <a:pt x="25659" y="8986"/>
                      <a:pt x="24051" y="5903"/>
                    </a:cubicBezTo>
                    <a:cubicBezTo>
                      <a:pt x="22361" y="2640"/>
                      <a:pt x="19527" y="1676"/>
                      <a:pt x="16134" y="1104"/>
                    </a:cubicBezTo>
                    <a:cubicBezTo>
                      <a:pt x="14324" y="795"/>
                      <a:pt x="12669" y="700"/>
                      <a:pt x="10919" y="378"/>
                    </a:cubicBezTo>
                    <a:cubicBezTo>
                      <a:pt x="9701" y="160"/>
                      <a:pt x="8517" y="0"/>
                      <a:pt x="72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5"/>
              <p:cNvSpPr/>
              <p:nvPr/>
            </p:nvSpPr>
            <p:spPr>
              <a:xfrm>
                <a:off x="4200200" y="2209500"/>
                <a:ext cx="660825" cy="549125"/>
              </a:xfrm>
              <a:custGeom>
                <a:rect b="b" l="l" r="r" t="t"/>
                <a:pathLst>
                  <a:path extrusionOk="0" h="21965" w="26433">
                    <a:moveTo>
                      <a:pt x="14735" y="1"/>
                    </a:moveTo>
                    <a:cubicBezTo>
                      <a:pt x="10886" y="1"/>
                      <a:pt x="8739" y="2125"/>
                      <a:pt x="6942" y="4780"/>
                    </a:cubicBezTo>
                    <a:cubicBezTo>
                      <a:pt x="5954" y="6221"/>
                      <a:pt x="5097" y="7828"/>
                      <a:pt x="4097" y="9328"/>
                    </a:cubicBezTo>
                    <a:cubicBezTo>
                      <a:pt x="3275" y="10578"/>
                      <a:pt x="2430" y="11864"/>
                      <a:pt x="1954" y="13281"/>
                    </a:cubicBezTo>
                    <a:cubicBezTo>
                      <a:pt x="1942" y="13281"/>
                      <a:pt x="1942" y="13293"/>
                      <a:pt x="1942" y="13293"/>
                    </a:cubicBezTo>
                    <a:cubicBezTo>
                      <a:pt x="0" y="19004"/>
                      <a:pt x="4162" y="21965"/>
                      <a:pt x="9339" y="21965"/>
                    </a:cubicBezTo>
                    <a:cubicBezTo>
                      <a:pt x="9559" y="21965"/>
                      <a:pt x="9780" y="21959"/>
                      <a:pt x="10002" y="21949"/>
                    </a:cubicBezTo>
                    <a:cubicBezTo>
                      <a:pt x="12372" y="21854"/>
                      <a:pt x="14741" y="21544"/>
                      <a:pt x="17063" y="21044"/>
                    </a:cubicBezTo>
                    <a:cubicBezTo>
                      <a:pt x="20468" y="20306"/>
                      <a:pt x="24111" y="18841"/>
                      <a:pt x="25635" y="15698"/>
                    </a:cubicBezTo>
                    <a:cubicBezTo>
                      <a:pt x="26254" y="14388"/>
                      <a:pt x="26433" y="12948"/>
                      <a:pt x="26266" y="11519"/>
                    </a:cubicBezTo>
                    <a:cubicBezTo>
                      <a:pt x="26064" y="9626"/>
                      <a:pt x="25302" y="7745"/>
                      <a:pt x="24278" y="6113"/>
                    </a:cubicBezTo>
                    <a:cubicBezTo>
                      <a:pt x="22242" y="2863"/>
                      <a:pt x="18884" y="101"/>
                      <a:pt x="15051" y="6"/>
                    </a:cubicBezTo>
                    <a:cubicBezTo>
                      <a:pt x="14944" y="2"/>
                      <a:pt x="14839" y="1"/>
                      <a:pt x="147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5"/>
              <p:cNvSpPr/>
              <p:nvPr/>
            </p:nvSpPr>
            <p:spPr>
              <a:xfrm>
                <a:off x="3985600" y="2525450"/>
                <a:ext cx="410800" cy="358225"/>
              </a:xfrm>
              <a:custGeom>
                <a:rect b="b" l="l" r="r" t="t"/>
                <a:pathLst>
                  <a:path extrusionOk="0" h="14329" w="16432">
                    <a:moveTo>
                      <a:pt x="8128" y="0"/>
                    </a:moveTo>
                    <a:cubicBezTo>
                      <a:pt x="6044" y="0"/>
                      <a:pt x="3959" y="766"/>
                      <a:pt x="2584" y="2322"/>
                    </a:cubicBezTo>
                    <a:cubicBezTo>
                      <a:pt x="941" y="4215"/>
                      <a:pt x="1" y="7751"/>
                      <a:pt x="941" y="10120"/>
                    </a:cubicBezTo>
                    <a:cubicBezTo>
                      <a:pt x="1918" y="12597"/>
                      <a:pt x="4739" y="13823"/>
                      <a:pt x="7383" y="14216"/>
                    </a:cubicBezTo>
                    <a:cubicBezTo>
                      <a:pt x="7894" y="14291"/>
                      <a:pt x="8408" y="14329"/>
                      <a:pt x="8918" y="14329"/>
                    </a:cubicBezTo>
                    <a:cubicBezTo>
                      <a:pt x="12159" y="14329"/>
                      <a:pt x="15202" y="12786"/>
                      <a:pt x="15943" y="9216"/>
                    </a:cubicBezTo>
                    <a:cubicBezTo>
                      <a:pt x="16431" y="6834"/>
                      <a:pt x="15384" y="4346"/>
                      <a:pt x="13848" y="2477"/>
                    </a:cubicBezTo>
                    <a:cubicBezTo>
                      <a:pt x="12480" y="835"/>
                      <a:pt x="10304" y="0"/>
                      <a:pt x="81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762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0" name="Google Shape;80;p5"/>
            <p:cNvGrpSpPr/>
            <p:nvPr/>
          </p:nvGrpSpPr>
          <p:grpSpPr>
            <a:xfrm>
              <a:off x="914546" y="312873"/>
              <a:ext cx="572688" cy="526394"/>
              <a:chOff x="3513525" y="2055475"/>
              <a:chExt cx="1347500" cy="1238575"/>
            </a:xfrm>
          </p:grpSpPr>
          <p:sp>
            <p:nvSpPr>
              <p:cNvPr id="81" name="Google Shape;81;p5"/>
              <p:cNvSpPr/>
              <p:nvPr/>
            </p:nvSpPr>
            <p:spPr>
              <a:xfrm>
                <a:off x="3775150" y="2055475"/>
                <a:ext cx="588200" cy="587700"/>
              </a:xfrm>
              <a:custGeom>
                <a:rect b="b" l="l" r="r" t="t"/>
                <a:pathLst>
                  <a:path extrusionOk="0" h="23508" w="23528">
                    <a:moveTo>
                      <a:pt x="12290" y="0"/>
                    </a:moveTo>
                    <a:cubicBezTo>
                      <a:pt x="11565" y="0"/>
                      <a:pt x="10838" y="67"/>
                      <a:pt x="10121" y="213"/>
                    </a:cubicBezTo>
                    <a:cubicBezTo>
                      <a:pt x="6371" y="940"/>
                      <a:pt x="2751" y="2738"/>
                      <a:pt x="1406" y="6476"/>
                    </a:cubicBezTo>
                    <a:cubicBezTo>
                      <a:pt x="1" y="10417"/>
                      <a:pt x="1906" y="12870"/>
                      <a:pt x="4668" y="15346"/>
                    </a:cubicBezTo>
                    <a:cubicBezTo>
                      <a:pt x="6145" y="16668"/>
                      <a:pt x="7621" y="17501"/>
                      <a:pt x="8895" y="18859"/>
                    </a:cubicBezTo>
                    <a:cubicBezTo>
                      <a:pt x="9955" y="19990"/>
                      <a:pt x="10800" y="21026"/>
                      <a:pt x="11967" y="22014"/>
                    </a:cubicBezTo>
                    <a:cubicBezTo>
                      <a:pt x="11967" y="22026"/>
                      <a:pt x="11979" y="22026"/>
                      <a:pt x="11979" y="22026"/>
                    </a:cubicBezTo>
                    <a:cubicBezTo>
                      <a:pt x="13618" y="23049"/>
                      <a:pt x="15054" y="23507"/>
                      <a:pt x="16311" y="23507"/>
                    </a:cubicBezTo>
                    <a:cubicBezTo>
                      <a:pt x="19354" y="23507"/>
                      <a:pt x="21343" y="20818"/>
                      <a:pt x="22599" y="16942"/>
                    </a:cubicBezTo>
                    <a:cubicBezTo>
                      <a:pt x="23373" y="14572"/>
                      <a:pt x="23528" y="12286"/>
                      <a:pt x="23480" y="9953"/>
                    </a:cubicBezTo>
                    <a:cubicBezTo>
                      <a:pt x="23361" y="6536"/>
                      <a:pt x="22456" y="3762"/>
                      <a:pt x="19658" y="1761"/>
                    </a:cubicBezTo>
                    <a:cubicBezTo>
                      <a:pt x="18491" y="904"/>
                      <a:pt x="17098" y="833"/>
                      <a:pt x="15729" y="475"/>
                    </a:cubicBezTo>
                    <a:cubicBezTo>
                      <a:pt x="14620" y="174"/>
                      <a:pt x="13457" y="0"/>
                      <a:pt x="122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" name="Google Shape;82;p5"/>
              <p:cNvSpPr/>
              <p:nvPr/>
            </p:nvSpPr>
            <p:spPr>
              <a:xfrm>
                <a:off x="4023100" y="2252200"/>
                <a:ext cx="176550" cy="310775"/>
              </a:xfrm>
              <a:custGeom>
                <a:rect b="b" l="l" r="r" t="t"/>
                <a:pathLst>
                  <a:path extrusionOk="0" fill="none" h="12431" w="7062">
                    <a:moveTo>
                      <a:pt x="1" y="2108"/>
                    </a:moveTo>
                    <a:cubicBezTo>
                      <a:pt x="3204" y="5156"/>
                      <a:pt x="5216" y="8263"/>
                      <a:pt x="6704" y="12430"/>
                    </a:cubicBezTo>
                    <a:cubicBezTo>
                      <a:pt x="7061" y="8251"/>
                      <a:pt x="6311" y="4167"/>
                      <a:pt x="6299" y="0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" name="Google Shape;83;p5"/>
              <p:cNvSpPr/>
              <p:nvPr/>
            </p:nvSpPr>
            <p:spPr>
              <a:xfrm>
                <a:off x="3513525" y="2376550"/>
                <a:ext cx="692675" cy="539475"/>
              </a:xfrm>
              <a:custGeom>
                <a:rect b="b" l="l" r="r" t="t"/>
                <a:pathLst>
                  <a:path extrusionOk="0" h="21579" w="27707">
                    <a:moveTo>
                      <a:pt x="8489" y="0"/>
                    </a:moveTo>
                    <a:cubicBezTo>
                      <a:pt x="7205" y="0"/>
                      <a:pt x="5955" y="253"/>
                      <a:pt x="4811" y="872"/>
                    </a:cubicBezTo>
                    <a:cubicBezTo>
                      <a:pt x="3525" y="1563"/>
                      <a:pt x="2548" y="2622"/>
                      <a:pt x="1834" y="3873"/>
                    </a:cubicBezTo>
                    <a:cubicBezTo>
                      <a:pt x="881" y="5527"/>
                      <a:pt x="405" y="7504"/>
                      <a:pt x="262" y="9409"/>
                    </a:cubicBezTo>
                    <a:cubicBezTo>
                      <a:pt x="0" y="13255"/>
                      <a:pt x="1084" y="17446"/>
                      <a:pt x="4132" y="19779"/>
                    </a:cubicBezTo>
                    <a:cubicBezTo>
                      <a:pt x="5837" y="21093"/>
                      <a:pt x="7505" y="21579"/>
                      <a:pt x="9156" y="21579"/>
                    </a:cubicBezTo>
                    <a:cubicBezTo>
                      <a:pt x="10618" y="21579"/>
                      <a:pt x="12066" y="21198"/>
                      <a:pt x="13514" y="20672"/>
                    </a:cubicBezTo>
                    <a:cubicBezTo>
                      <a:pt x="15169" y="20077"/>
                      <a:pt x="16812" y="19291"/>
                      <a:pt x="18503" y="18672"/>
                    </a:cubicBezTo>
                    <a:cubicBezTo>
                      <a:pt x="19908" y="18136"/>
                      <a:pt x="21336" y="17600"/>
                      <a:pt x="22563" y="16731"/>
                    </a:cubicBezTo>
                    <a:lnTo>
                      <a:pt x="22575" y="16719"/>
                    </a:lnTo>
                    <a:cubicBezTo>
                      <a:pt x="27706" y="13088"/>
                      <a:pt x="25718" y="7992"/>
                      <a:pt x="21134" y="4980"/>
                    </a:cubicBezTo>
                    <a:cubicBezTo>
                      <a:pt x="19134" y="3670"/>
                      <a:pt x="17050" y="2539"/>
                      <a:pt x="14883" y="1587"/>
                    </a:cubicBezTo>
                    <a:cubicBezTo>
                      <a:pt x="12879" y="707"/>
                      <a:pt x="10636" y="0"/>
                      <a:pt x="84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" name="Google Shape;84;p5"/>
              <p:cNvSpPr/>
              <p:nvPr/>
            </p:nvSpPr>
            <p:spPr>
              <a:xfrm>
                <a:off x="3768325" y="2558175"/>
                <a:ext cx="305400" cy="159275"/>
              </a:xfrm>
              <a:custGeom>
                <a:rect b="b" l="l" r="r" t="t"/>
                <a:pathLst>
                  <a:path extrusionOk="0" fill="none" h="6371" w="12216">
                    <a:moveTo>
                      <a:pt x="48" y="6371"/>
                    </a:moveTo>
                    <a:cubicBezTo>
                      <a:pt x="3977" y="5109"/>
                      <a:pt x="8096" y="4454"/>
                      <a:pt x="12216" y="4418"/>
                    </a:cubicBezTo>
                    <a:cubicBezTo>
                      <a:pt x="8287" y="2561"/>
                      <a:pt x="3739" y="2215"/>
                      <a:pt x="0" y="1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" name="Google Shape;85;p5"/>
              <p:cNvSpPr/>
              <p:nvPr/>
            </p:nvSpPr>
            <p:spPr>
              <a:xfrm>
                <a:off x="3754925" y="2729225"/>
                <a:ext cx="532525" cy="564825"/>
              </a:xfrm>
              <a:custGeom>
                <a:rect b="b" l="l" r="r" t="t"/>
                <a:pathLst>
                  <a:path extrusionOk="0" h="22593" w="21301">
                    <a:moveTo>
                      <a:pt x="14527" y="1"/>
                    </a:moveTo>
                    <a:cubicBezTo>
                      <a:pt x="12818" y="1"/>
                      <a:pt x="10910" y="810"/>
                      <a:pt x="8847" y="2184"/>
                    </a:cubicBezTo>
                    <a:cubicBezTo>
                      <a:pt x="6787" y="3565"/>
                      <a:pt x="5418" y="4898"/>
                      <a:pt x="3810" y="6387"/>
                    </a:cubicBezTo>
                    <a:cubicBezTo>
                      <a:pt x="1441" y="8613"/>
                      <a:pt x="0" y="10637"/>
                      <a:pt x="298" y="13947"/>
                    </a:cubicBezTo>
                    <a:cubicBezTo>
                      <a:pt x="429" y="15340"/>
                      <a:pt x="1072" y="16793"/>
                      <a:pt x="1953" y="17971"/>
                    </a:cubicBezTo>
                    <a:cubicBezTo>
                      <a:pt x="3108" y="19531"/>
                      <a:pt x="4763" y="20793"/>
                      <a:pt x="6561" y="21555"/>
                    </a:cubicBezTo>
                    <a:cubicBezTo>
                      <a:pt x="8183" y="22246"/>
                      <a:pt x="9957" y="22592"/>
                      <a:pt x="11700" y="22592"/>
                    </a:cubicBezTo>
                    <a:cubicBezTo>
                      <a:pt x="13834" y="22592"/>
                      <a:pt x="15923" y="22073"/>
                      <a:pt x="17634" y="21031"/>
                    </a:cubicBezTo>
                    <a:cubicBezTo>
                      <a:pt x="20908" y="19043"/>
                      <a:pt x="21253" y="16745"/>
                      <a:pt x="21277" y="13518"/>
                    </a:cubicBezTo>
                    <a:cubicBezTo>
                      <a:pt x="21301" y="11804"/>
                      <a:pt x="20824" y="10637"/>
                      <a:pt x="20765" y="8982"/>
                    </a:cubicBezTo>
                    <a:cubicBezTo>
                      <a:pt x="20705" y="7601"/>
                      <a:pt x="20515" y="6137"/>
                      <a:pt x="20146" y="4767"/>
                    </a:cubicBezTo>
                    <a:cubicBezTo>
                      <a:pt x="20146" y="4755"/>
                      <a:pt x="20134" y="4744"/>
                      <a:pt x="20134" y="4744"/>
                    </a:cubicBezTo>
                    <a:cubicBezTo>
                      <a:pt x="18674" y="1397"/>
                      <a:pt x="16772" y="1"/>
                      <a:pt x="145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" name="Google Shape;86;p5"/>
              <p:cNvSpPr/>
              <p:nvPr/>
            </p:nvSpPr>
            <p:spPr>
              <a:xfrm>
                <a:off x="3944825" y="2811775"/>
                <a:ext cx="193500" cy="272675"/>
              </a:xfrm>
              <a:custGeom>
                <a:rect b="b" l="l" r="r" t="t"/>
                <a:pathLst>
                  <a:path extrusionOk="0" fill="none" h="10907" w="7740">
                    <a:moveTo>
                      <a:pt x="6025" y="10907"/>
                    </a:moveTo>
                    <a:cubicBezTo>
                      <a:pt x="5966" y="7168"/>
                      <a:pt x="6632" y="3573"/>
                      <a:pt x="7740" y="1"/>
                    </a:cubicBezTo>
                    <a:cubicBezTo>
                      <a:pt x="5037" y="3025"/>
                      <a:pt x="3287" y="6692"/>
                      <a:pt x="1" y="9145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" name="Google Shape;87;p5"/>
              <p:cNvSpPr/>
              <p:nvPr/>
            </p:nvSpPr>
            <p:spPr>
              <a:xfrm>
                <a:off x="4151100" y="2665125"/>
                <a:ext cx="641475" cy="529875"/>
              </a:xfrm>
              <a:custGeom>
                <a:rect b="b" l="l" r="r" t="t"/>
                <a:pathLst>
                  <a:path extrusionOk="0" h="21195" w="25659">
                    <a:moveTo>
                      <a:pt x="7297" y="0"/>
                    </a:moveTo>
                    <a:cubicBezTo>
                      <a:pt x="7049" y="0"/>
                      <a:pt x="6800" y="7"/>
                      <a:pt x="6549" y="21"/>
                    </a:cubicBezTo>
                    <a:lnTo>
                      <a:pt x="6525" y="21"/>
                    </a:lnTo>
                    <a:cubicBezTo>
                      <a:pt x="96" y="1724"/>
                      <a:pt x="1" y="5843"/>
                      <a:pt x="2834" y="11129"/>
                    </a:cubicBezTo>
                    <a:cubicBezTo>
                      <a:pt x="4049" y="13404"/>
                      <a:pt x="5620" y="15309"/>
                      <a:pt x="7525" y="17190"/>
                    </a:cubicBezTo>
                    <a:cubicBezTo>
                      <a:pt x="9931" y="19544"/>
                      <a:pt x="12962" y="21195"/>
                      <a:pt x="16240" y="21195"/>
                    </a:cubicBezTo>
                    <a:cubicBezTo>
                      <a:pt x="16774" y="21195"/>
                      <a:pt x="17314" y="21151"/>
                      <a:pt x="17860" y="21059"/>
                    </a:cubicBezTo>
                    <a:cubicBezTo>
                      <a:pt x="19503" y="20773"/>
                      <a:pt x="20706" y="19869"/>
                      <a:pt x="21670" y="18952"/>
                    </a:cubicBezTo>
                    <a:cubicBezTo>
                      <a:pt x="22944" y="17761"/>
                      <a:pt x="23539" y="16844"/>
                      <a:pt x="24111" y="15297"/>
                    </a:cubicBezTo>
                    <a:cubicBezTo>
                      <a:pt x="25278" y="12189"/>
                      <a:pt x="25659" y="8986"/>
                      <a:pt x="24051" y="5903"/>
                    </a:cubicBezTo>
                    <a:cubicBezTo>
                      <a:pt x="22361" y="2640"/>
                      <a:pt x="19527" y="1676"/>
                      <a:pt x="16134" y="1104"/>
                    </a:cubicBezTo>
                    <a:cubicBezTo>
                      <a:pt x="14324" y="795"/>
                      <a:pt x="12669" y="700"/>
                      <a:pt x="10919" y="378"/>
                    </a:cubicBezTo>
                    <a:cubicBezTo>
                      <a:pt x="9701" y="160"/>
                      <a:pt x="8517" y="0"/>
                      <a:pt x="72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" name="Google Shape;88;p5"/>
              <p:cNvSpPr/>
              <p:nvPr/>
            </p:nvSpPr>
            <p:spPr>
              <a:xfrm>
                <a:off x="4264200" y="2775475"/>
                <a:ext cx="286375" cy="241125"/>
              </a:xfrm>
              <a:custGeom>
                <a:rect b="b" l="l" r="r" t="t"/>
                <a:pathLst>
                  <a:path extrusionOk="0" fill="none" h="9645" w="11455">
                    <a:moveTo>
                      <a:pt x="11455" y="4739"/>
                    </a:moveTo>
                    <a:cubicBezTo>
                      <a:pt x="7442" y="3572"/>
                      <a:pt x="3787" y="1715"/>
                      <a:pt x="1" y="0"/>
                    </a:cubicBezTo>
                    <a:cubicBezTo>
                      <a:pt x="3037" y="3286"/>
                      <a:pt x="6240" y="6442"/>
                      <a:pt x="9395" y="9644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" name="Google Shape;89;p5"/>
              <p:cNvSpPr/>
              <p:nvPr/>
            </p:nvSpPr>
            <p:spPr>
              <a:xfrm>
                <a:off x="4200200" y="2209500"/>
                <a:ext cx="660825" cy="549125"/>
              </a:xfrm>
              <a:custGeom>
                <a:rect b="b" l="l" r="r" t="t"/>
                <a:pathLst>
                  <a:path extrusionOk="0" h="21965" w="26433">
                    <a:moveTo>
                      <a:pt x="14735" y="1"/>
                    </a:moveTo>
                    <a:cubicBezTo>
                      <a:pt x="10886" y="1"/>
                      <a:pt x="8739" y="2125"/>
                      <a:pt x="6942" y="4780"/>
                    </a:cubicBezTo>
                    <a:cubicBezTo>
                      <a:pt x="5954" y="6221"/>
                      <a:pt x="5097" y="7828"/>
                      <a:pt x="4097" y="9328"/>
                    </a:cubicBezTo>
                    <a:cubicBezTo>
                      <a:pt x="3275" y="10578"/>
                      <a:pt x="2430" y="11864"/>
                      <a:pt x="1954" y="13281"/>
                    </a:cubicBezTo>
                    <a:cubicBezTo>
                      <a:pt x="1942" y="13281"/>
                      <a:pt x="1942" y="13293"/>
                      <a:pt x="1942" y="13293"/>
                    </a:cubicBezTo>
                    <a:cubicBezTo>
                      <a:pt x="0" y="19004"/>
                      <a:pt x="4162" y="21965"/>
                      <a:pt x="9339" y="21965"/>
                    </a:cubicBezTo>
                    <a:cubicBezTo>
                      <a:pt x="9559" y="21965"/>
                      <a:pt x="9780" y="21959"/>
                      <a:pt x="10002" y="21949"/>
                    </a:cubicBezTo>
                    <a:cubicBezTo>
                      <a:pt x="12372" y="21854"/>
                      <a:pt x="14741" y="21544"/>
                      <a:pt x="17063" y="21044"/>
                    </a:cubicBezTo>
                    <a:cubicBezTo>
                      <a:pt x="20468" y="20306"/>
                      <a:pt x="24111" y="18841"/>
                      <a:pt x="25635" y="15698"/>
                    </a:cubicBezTo>
                    <a:cubicBezTo>
                      <a:pt x="26254" y="14388"/>
                      <a:pt x="26433" y="12948"/>
                      <a:pt x="26266" y="11519"/>
                    </a:cubicBezTo>
                    <a:cubicBezTo>
                      <a:pt x="26064" y="9626"/>
                      <a:pt x="25302" y="7745"/>
                      <a:pt x="24278" y="6113"/>
                    </a:cubicBezTo>
                    <a:cubicBezTo>
                      <a:pt x="22242" y="2863"/>
                      <a:pt x="18884" y="101"/>
                      <a:pt x="15051" y="6"/>
                    </a:cubicBezTo>
                    <a:cubicBezTo>
                      <a:pt x="14944" y="2"/>
                      <a:pt x="14839" y="1"/>
                      <a:pt x="147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" name="Google Shape;90;p5"/>
              <p:cNvSpPr/>
              <p:nvPr/>
            </p:nvSpPr>
            <p:spPr>
              <a:xfrm>
                <a:off x="4325225" y="2423650"/>
                <a:ext cx="312275" cy="218200"/>
              </a:xfrm>
              <a:custGeom>
                <a:rect b="b" l="l" r="r" t="t"/>
                <a:pathLst>
                  <a:path extrusionOk="0" fill="none" h="8728" w="12491">
                    <a:moveTo>
                      <a:pt x="8716" y="0"/>
                    </a:moveTo>
                    <a:cubicBezTo>
                      <a:pt x="6263" y="3334"/>
                      <a:pt x="3323" y="6275"/>
                      <a:pt x="1" y="8727"/>
                    </a:cubicBezTo>
                    <a:cubicBezTo>
                      <a:pt x="4275" y="7930"/>
                      <a:pt x="8180" y="5537"/>
                      <a:pt x="12490" y="5132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" name="Google Shape;91;p5"/>
              <p:cNvSpPr/>
              <p:nvPr/>
            </p:nvSpPr>
            <p:spPr>
              <a:xfrm>
                <a:off x="3985600" y="2525450"/>
                <a:ext cx="410800" cy="358225"/>
              </a:xfrm>
              <a:custGeom>
                <a:rect b="b" l="l" r="r" t="t"/>
                <a:pathLst>
                  <a:path extrusionOk="0" h="14329" w="16432">
                    <a:moveTo>
                      <a:pt x="8128" y="0"/>
                    </a:moveTo>
                    <a:cubicBezTo>
                      <a:pt x="6044" y="0"/>
                      <a:pt x="3959" y="766"/>
                      <a:pt x="2584" y="2322"/>
                    </a:cubicBezTo>
                    <a:cubicBezTo>
                      <a:pt x="941" y="4215"/>
                      <a:pt x="1" y="7751"/>
                      <a:pt x="941" y="10120"/>
                    </a:cubicBezTo>
                    <a:cubicBezTo>
                      <a:pt x="1918" y="12597"/>
                      <a:pt x="4739" y="13823"/>
                      <a:pt x="7383" y="14216"/>
                    </a:cubicBezTo>
                    <a:cubicBezTo>
                      <a:pt x="7894" y="14291"/>
                      <a:pt x="8408" y="14329"/>
                      <a:pt x="8918" y="14329"/>
                    </a:cubicBezTo>
                    <a:cubicBezTo>
                      <a:pt x="12159" y="14329"/>
                      <a:pt x="15202" y="12786"/>
                      <a:pt x="15943" y="9216"/>
                    </a:cubicBezTo>
                    <a:cubicBezTo>
                      <a:pt x="16431" y="6834"/>
                      <a:pt x="15384" y="4346"/>
                      <a:pt x="13848" y="2477"/>
                    </a:cubicBezTo>
                    <a:cubicBezTo>
                      <a:pt x="12480" y="835"/>
                      <a:pt x="10304" y="0"/>
                      <a:pt x="8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>
                <a:latin typeface="Leckerli One"/>
                <a:ea typeface="Leckerli One"/>
                <a:cs typeface="Leckerli One"/>
                <a:sym typeface="Leckerli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  <p:sp>
        <p:nvSpPr>
          <p:cNvPr id="94" name="Google Shape;94;p6"/>
          <p:cNvSpPr/>
          <p:nvPr/>
        </p:nvSpPr>
        <p:spPr>
          <a:xfrm rot="1230780">
            <a:off x="-1338290" y="2198213"/>
            <a:ext cx="3153636" cy="2595434"/>
          </a:xfrm>
          <a:custGeom>
            <a:rect b="b" l="l" r="r" t="t"/>
            <a:pathLst>
              <a:path extrusionOk="0" h="29612" w="35982">
                <a:moveTo>
                  <a:pt x="26367" y="1"/>
                </a:moveTo>
                <a:cubicBezTo>
                  <a:pt x="24591" y="1"/>
                  <a:pt x="22821" y="616"/>
                  <a:pt x="21384" y="1656"/>
                </a:cubicBezTo>
                <a:lnTo>
                  <a:pt x="21206" y="1787"/>
                </a:lnTo>
                <a:cubicBezTo>
                  <a:pt x="20563" y="2287"/>
                  <a:pt x="20027" y="2811"/>
                  <a:pt x="19658" y="3502"/>
                </a:cubicBezTo>
                <a:cubicBezTo>
                  <a:pt x="19539" y="3728"/>
                  <a:pt x="18360" y="5788"/>
                  <a:pt x="18360" y="5788"/>
                </a:cubicBezTo>
                <a:cubicBezTo>
                  <a:pt x="16896" y="4168"/>
                  <a:pt x="14979" y="3073"/>
                  <a:pt x="12895" y="2466"/>
                </a:cubicBezTo>
                <a:cubicBezTo>
                  <a:pt x="11633" y="2085"/>
                  <a:pt x="10303" y="1898"/>
                  <a:pt x="8984" y="1898"/>
                </a:cubicBezTo>
                <a:cubicBezTo>
                  <a:pt x="8735" y="1898"/>
                  <a:pt x="8487" y="1905"/>
                  <a:pt x="8240" y="1918"/>
                </a:cubicBezTo>
                <a:cubicBezTo>
                  <a:pt x="7240" y="1954"/>
                  <a:pt x="6228" y="2109"/>
                  <a:pt x="5287" y="2466"/>
                </a:cubicBezTo>
                <a:cubicBezTo>
                  <a:pt x="3180" y="3264"/>
                  <a:pt x="1584" y="5133"/>
                  <a:pt x="810" y="7240"/>
                </a:cubicBezTo>
                <a:cubicBezTo>
                  <a:pt x="36" y="9336"/>
                  <a:pt x="1" y="11681"/>
                  <a:pt x="429" y="13896"/>
                </a:cubicBezTo>
                <a:cubicBezTo>
                  <a:pt x="632" y="14979"/>
                  <a:pt x="929" y="16063"/>
                  <a:pt x="1406" y="17063"/>
                </a:cubicBezTo>
                <a:cubicBezTo>
                  <a:pt x="2549" y="19504"/>
                  <a:pt x="4596" y="21397"/>
                  <a:pt x="6704" y="23064"/>
                </a:cubicBezTo>
                <a:cubicBezTo>
                  <a:pt x="9026" y="24897"/>
                  <a:pt x="11502" y="26540"/>
                  <a:pt x="14086" y="27969"/>
                </a:cubicBezTo>
                <a:cubicBezTo>
                  <a:pt x="14776" y="28362"/>
                  <a:pt x="15455" y="28767"/>
                  <a:pt x="16145" y="29076"/>
                </a:cubicBezTo>
                <a:cubicBezTo>
                  <a:pt x="16837" y="29394"/>
                  <a:pt x="17546" y="29611"/>
                  <a:pt x="18284" y="29611"/>
                </a:cubicBezTo>
                <a:cubicBezTo>
                  <a:pt x="18790" y="29611"/>
                  <a:pt x="19311" y="29509"/>
                  <a:pt x="19848" y="29267"/>
                </a:cubicBezTo>
                <a:cubicBezTo>
                  <a:pt x="23908" y="27457"/>
                  <a:pt x="27361" y="24373"/>
                  <a:pt x="29838" y="20670"/>
                </a:cubicBezTo>
                <a:cubicBezTo>
                  <a:pt x="32874" y="16110"/>
                  <a:pt x="35981" y="9121"/>
                  <a:pt x="33029" y="3835"/>
                </a:cubicBezTo>
                <a:cubicBezTo>
                  <a:pt x="31743" y="1525"/>
                  <a:pt x="29123" y="49"/>
                  <a:pt x="26468" y="1"/>
                </a:cubicBezTo>
                <a:cubicBezTo>
                  <a:pt x="26435" y="1"/>
                  <a:pt x="26401" y="1"/>
                  <a:pt x="26367" y="1"/>
                </a:cubicBezTo>
                <a:close/>
              </a:path>
            </a:pathLst>
          </a:custGeom>
          <a:solidFill>
            <a:srgbClr val="EB92CC">
              <a:alpha val="25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6"/>
          <p:cNvSpPr/>
          <p:nvPr/>
        </p:nvSpPr>
        <p:spPr>
          <a:xfrm>
            <a:off x="7280879" y="941850"/>
            <a:ext cx="2888545" cy="2377251"/>
          </a:xfrm>
          <a:custGeom>
            <a:rect b="b" l="l" r="r" t="t"/>
            <a:pathLst>
              <a:path extrusionOk="0" h="29612" w="35982">
                <a:moveTo>
                  <a:pt x="26367" y="1"/>
                </a:moveTo>
                <a:cubicBezTo>
                  <a:pt x="24591" y="1"/>
                  <a:pt x="22821" y="616"/>
                  <a:pt x="21384" y="1656"/>
                </a:cubicBezTo>
                <a:lnTo>
                  <a:pt x="21206" y="1787"/>
                </a:lnTo>
                <a:cubicBezTo>
                  <a:pt x="20563" y="2287"/>
                  <a:pt x="20027" y="2811"/>
                  <a:pt x="19658" y="3502"/>
                </a:cubicBezTo>
                <a:cubicBezTo>
                  <a:pt x="19539" y="3728"/>
                  <a:pt x="18360" y="5788"/>
                  <a:pt x="18360" y="5788"/>
                </a:cubicBezTo>
                <a:cubicBezTo>
                  <a:pt x="16896" y="4168"/>
                  <a:pt x="14979" y="3073"/>
                  <a:pt x="12895" y="2466"/>
                </a:cubicBezTo>
                <a:cubicBezTo>
                  <a:pt x="11633" y="2085"/>
                  <a:pt x="10303" y="1898"/>
                  <a:pt x="8984" y="1898"/>
                </a:cubicBezTo>
                <a:cubicBezTo>
                  <a:pt x="8735" y="1898"/>
                  <a:pt x="8487" y="1905"/>
                  <a:pt x="8240" y="1918"/>
                </a:cubicBezTo>
                <a:cubicBezTo>
                  <a:pt x="7240" y="1954"/>
                  <a:pt x="6228" y="2109"/>
                  <a:pt x="5287" y="2466"/>
                </a:cubicBezTo>
                <a:cubicBezTo>
                  <a:pt x="3180" y="3264"/>
                  <a:pt x="1584" y="5133"/>
                  <a:pt x="810" y="7240"/>
                </a:cubicBezTo>
                <a:cubicBezTo>
                  <a:pt x="36" y="9336"/>
                  <a:pt x="1" y="11681"/>
                  <a:pt x="429" y="13896"/>
                </a:cubicBezTo>
                <a:cubicBezTo>
                  <a:pt x="632" y="14979"/>
                  <a:pt x="929" y="16063"/>
                  <a:pt x="1406" y="17063"/>
                </a:cubicBezTo>
                <a:cubicBezTo>
                  <a:pt x="2549" y="19504"/>
                  <a:pt x="4596" y="21397"/>
                  <a:pt x="6704" y="23064"/>
                </a:cubicBezTo>
                <a:cubicBezTo>
                  <a:pt x="9026" y="24897"/>
                  <a:pt x="11502" y="26540"/>
                  <a:pt x="14086" y="27969"/>
                </a:cubicBezTo>
                <a:cubicBezTo>
                  <a:pt x="14776" y="28362"/>
                  <a:pt x="15455" y="28767"/>
                  <a:pt x="16145" y="29076"/>
                </a:cubicBezTo>
                <a:cubicBezTo>
                  <a:pt x="16837" y="29394"/>
                  <a:pt x="17546" y="29611"/>
                  <a:pt x="18284" y="29611"/>
                </a:cubicBezTo>
                <a:cubicBezTo>
                  <a:pt x="18790" y="29611"/>
                  <a:pt x="19311" y="29509"/>
                  <a:pt x="19848" y="29267"/>
                </a:cubicBezTo>
                <a:cubicBezTo>
                  <a:pt x="23908" y="27457"/>
                  <a:pt x="27361" y="24373"/>
                  <a:pt x="29838" y="20670"/>
                </a:cubicBezTo>
                <a:cubicBezTo>
                  <a:pt x="32874" y="16110"/>
                  <a:pt x="35981" y="9121"/>
                  <a:pt x="33029" y="3835"/>
                </a:cubicBezTo>
                <a:cubicBezTo>
                  <a:pt x="31743" y="1525"/>
                  <a:pt x="29123" y="49"/>
                  <a:pt x="26468" y="1"/>
                </a:cubicBezTo>
                <a:cubicBezTo>
                  <a:pt x="26435" y="1"/>
                  <a:pt x="26401" y="1"/>
                  <a:pt x="26367" y="1"/>
                </a:cubicBezTo>
                <a:close/>
              </a:path>
            </a:pathLst>
          </a:custGeom>
          <a:solidFill>
            <a:srgbClr val="EB92CC">
              <a:alpha val="25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6"/>
          <p:cNvGrpSpPr/>
          <p:nvPr/>
        </p:nvGrpSpPr>
        <p:grpSpPr>
          <a:xfrm>
            <a:off x="401446" y="865334"/>
            <a:ext cx="499507" cy="419364"/>
            <a:chOff x="72671" y="913234"/>
            <a:chExt cx="499507" cy="419364"/>
          </a:xfrm>
        </p:grpSpPr>
        <p:sp>
          <p:nvSpPr>
            <p:cNvPr id="97" name="Google Shape;97;p6"/>
            <p:cNvSpPr/>
            <p:nvPr/>
          </p:nvSpPr>
          <p:spPr>
            <a:xfrm flipH="1">
              <a:off x="72750" y="913553"/>
              <a:ext cx="499340" cy="410941"/>
            </a:xfrm>
            <a:custGeom>
              <a:rect b="b" l="l" r="r" t="t"/>
              <a:pathLst>
                <a:path extrusionOk="0" h="29612" w="35982">
                  <a:moveTo>
                    <a:pt x="26367" y="1"/>
                  </a:moveTo>
                  <a:cubicBezTo>
                    <a:pt x="24591" y="1"/>
                    <a:pt x="22821" y="616"/>
                    <a:pt x="21384" y="1656"/>
                  </a:cubicBezTo>
                  <a:lnTo>
                    <a:pt x="21206" y="1787"/>
                  </a:lnTo>
                  <a:cubicBezTo>
                    <a:pt x="20563" y="2287"/>
                    <a:pt x="20027" y="2811"/>
                    <a:pt x="19658" y="3502"/>
                  </a:cubicBezTo>
                  <a:cubicBezTo>
                    <a:pt x="19539" y="3728"/>
                    <a:pt x="18360" y="5788"/>
                    <a:pt x="18360" y="5788"/>
                  </a:cubicBezTo>
                  <a:cubicBezTo>
                    <a:pt x="16896" y="4168"/>
                    <a:pt x="14979" y="3073"/>
                    <a:pt x="12895" y="2466"/>
                  </a:cubicBezTo>
                  <a:cubicBezTo>
                    <a:pt x="11633" y="2085"/>
                    <a:pt x="10303" y="1898"/>
                    <a:pt x="8984" y="1898"/>
                  </a:cubicBezTo>
                  <a:cubicBezTo>
                    <a:pt x="8735" y="1898"/>
                    <a:pt x="8487" y="1905"/>
                    <a:pt x="8240" y="1918"/>
                  </a:cubicBezTo>
                  <a:cubicBezTo>
                    <a:pt x="7240" y="1954"/>
                    <a:pt x="6228" y="2109"/>
                    <a:pt x="5287" y="2466"/>
                  </a:cubicBezTo>
                  <a:cubicBezTo>
                    <a:pt x="3180" y="3264"/>
                    <a:pt x="1584" y="5133"/>
                    <a:pt x="810" y="7240"/>
                  </a:cubicBezTo>
                  <a:cubicBezTo>
                    <a:pt x="36" y="9336"/>
                    <a:pt x="1" y="11681"/>
                    <a:pt x="429" y="13896"/>
                  </a:cubicBezTo>
                  <a:cubicBezTo>
                    <a:pt x="632" y="14979"/>
                    <a:pt x="929" y="16063"/>
                    <a:pt x="1406" y="17063"/>
                  </a:cubicBezTo>
                  <a:cubicBezTo>
                    <a:pt x="2549" y="19504"/>
                    <a:pt x="4596" y="21397"/>
                    <a:pt x="6704" y="23064"/>
                  </a:cubicBezTo>
                  <a:cubicBezTo>
                    <a:pt x="9026" y="24897"/>
                    <a:pt x="11502" y="26540"/>
                    <a:pt x="14086" y="27969"/>
                  </a:cubicBezTo>
                  <a:cubicBezTo>
                    <a:pt x="14776" y="28362"/>
                    <a:pt x="15455" y="28767"/>
                    <a:pt x="16145" y="29076"/>
                  </a:cubicBezTo>
                  <a:cubicBezTo>
                    <a:pt x="16837" y="29394"/>
                    <a:pt x="17546" y="29611"/>
                    <a:pt x="18284" y="29611"/>
                  </a:cubicBezTo>
                  <a:cubicBezTo>
                    <a:pt x="18790" y="29611"/>
                    <a:pt x="19311" y="29509"/>
                    <a:pt x="19848" y="29267"/>
                  </a:cubicBezTo>
                  <a:cubicBezTo>
                    <a:pt x="23908" y="27457"/>
                    <a:pt x="27361" y="24373"/>
                    <a:pt x="29838" y="20670"/>
                  </a:cubicBezTo>
                  <a:cubicBezTo>
                    <a:pt x="32874" y="16110"/>
                    <a:pt x="35981" y="9121"/>
                    <a:pt x="33029" y="3835"/>
                  </a:cubicBezTo>
                  <a:cubicBezTo>
                    <a:pt x="31743" y="1525"/>
                    <a:pt x="29123" y="49"/>
                    <a:pt x="26468" y="1"/>
                  </a:cubicBezTo>
                  <a:cubicBezTo>
                    <a:pt x="26435" y="1"/>
                    <a:pt x="26401" y="1"/>
                    <a:pt x="26367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1143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8" name="Google Shape;98;p6"/>
            <p:cNvGrpSpPr/>
            <p:nvPr/>
          </p:nvGrpSpPr>
          <p:grpSpPr>
            <a:xfrm flipH="1">
              <a:off x="72671" y="913234"/>
              <a:ext cx="499507" cy="419364"/>
              <a:chOff x="1465050" y="1870600"/>
              <a:chExt cx="899850" cy="755475"/>
            </a:xfrm>
          </p:grpSpPr>
          <p:sp>
            <p:nvSpPr>
              <p:cNvPr id="99" name="Google Shape;99;p6"/>
              <p:cNvSpPr/>
              <p:nvPr/>
            </p:nvSpPr>
            <p:spPr>
              <a:xfrm>
                <a:off x="1465050" y="1871175"/>
                <a:ext cx="899550" cy="740300"/>
              </a:xfrm>
              <a:custGeom>
                <a:rect b="b" l="l" r="r" t="t"/>
                <a:pathLst>
                  <a:path extrusionOk="0" h="29612" w="35982">
                    <a:moveTo>
                      <a:pt x="26367" y="1"/>
                    </a:moveTo>
                    <a:cubicBezTo>
                      <a:pt x="24591" y="1"/>
                      <a:pt x="22821" y="616"/>
                      <a:pt x="21384" y="1656"/>
                    </a:cubicBezTo>
                    <a:lnTo>
                      <a:pt x="21206" y="1787"/>
                    </a:lnTo>
                    <a:cubicBezTo>
                      <a:pt x="20563" y="2287"/>
                      <a:pt x="20027" y="2811"/>
                      <a:pt x="19658" y="3502"/>
                    </a:cubicBezTo>
                    <a:cubicBezTo>
                      <a:pt x="19539" y="3728"/>
                      <a:pt x="18360" y="5788"/>
                      <a:pt x="18360" y="5788"/>
                    </a:cubicBezTo>
                    <a:cubicBezTo>
                      <a:pt x="16896" y="4168"/>
                      <a:pt x="14979" y="3073"/>
                      <a:pt x="12895" y="2466"/>
                    </a:cubicBezTo>
                    <a:cubicBezTo>
                      <a:pt x="11633" y="2085"/>
                      <a:pt x="10303" y="1898"/>
                      <a:pt x="8984" y="1898"/>
                    </a:cubicBezTo>
                    <a:cubicBezTo>
                      <a:pt x="8735" y="1898"/>
                      <a:pt x="8487" y="1905"/>
                      <a:pt x="8240" y="1918"/>
                    </a:cubicBezTo>
                    <a:cubicBezTo>
                      <a:pt x="7240" y="1954"/>
                      <a:pt x="6228" y="2109"/>
                      <a:pt x="5287" y="2466"/>
                    </a:cubicBezTo>
                    <a:cubicBezTo>
                      <a:pt x="3180" y="3264"/>
                      <a:pt x="1584" y="5133"/>
                      <a:pt x="810" y="7240"/>
                    </a:cubicBezTo>
                    <a:cubicBezTo>
                      <a:pt x="36" y="9336"/>
                      <a:pt x="1" y="11681"/>
                      <a:pt x="429" y="13896"/>
                    </a:cubicBezTo>
                    <a:cubicBezTo>
                      <a:pt x="632" y="14979"/>
                      <a:pt x="929" y="16063"/>
                      <a:pt x="1406" y="17063"/>
                    </a:cubicBezTo>
                    <a:cubicBezTo>
                      <a:pt x="2549" y="19504"/>
                      <a:pt x="4596" y="21397"/>
                      <a:pt x="6704" y="23064"/>
                    </a:cubicBezTo>
                    <a:cubicBezTo>
                      <a:pt x="9026" y="24897"/>
                      <a:pt x="11502" y="26540"/>
                      <a:pt x="14086" y="27969"/>
                    </a:cubicBezTo>
                    <a:cubicBezTo>
                      <a:pt x="14776" y="28362"/>
                      <a:pt x="15455" y="28767"/>
                      <a:pt x="16145" y="29076"/>
                    </a:cubicBezTo>
                    <a:cubicBezTo>
                      <a:pt x="16837" y="29394"/>
                      <a:pt x="17546" y="29611"/>
                      <a:pt x="18284" y="29611"/>
                    </a:cubicBezTo>
                    <a:cubicBezTo>
                      <a:pt x="18790" y="29611"/>
                      <a:pt x="19311" y="29509"/>
                      <a:pt x="19848" y="29267"/>
                    </a:cubicBezTo>
                    <a:cubicBezTo>
                      <a:pt x="23908" y="27457"/>
                      <a:pt x="27361" y="24373"/>
                      <a:pt x="29838" y="20670"/>
                    </a:cubicBezTo>
                    <a:cubicBezTo>
                      <a:pt x="32874" y="16110"/>
                      <a:pt x="35981" y="9121"/>
                      <a:pt x="33029" y="3835"/>
                    </a:cubicBezTo>
                    <a:cubicBezTo>
                      <a:pt x="31743" y="1525"/>
                      <a:pt x="29123" y="49"/>
                      <a:pt x="26468" y="1"/>
                    </a:cubicBezTo>
                    <a:cubicBezTo>
                      <a:pt x="26435" y="1"/>
                      <a:pt x="26401" y="1"/>
                      <a:pt x="263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" name="Google Shape;100;p6"/>
              <p:cNvSpPr/>
              <p:nvPr/>
            </p:nvSpPr>
            <p:spPr>
              <a:xfrm>
                <a:off x="1465050" y="1870600"/>
                <a:ext cx="899850" cy="755475"/>
              </a:xfrm>
              <a:custGeom>
                <a:rect b="b" l="l" r="r" t="t"/>
                <a:pathLst>
                  <a:path extrusionOk="0" fill="none" h="30219" w="35994">
                    <a:moveTo>
                      <a:pt x="12895" y="2477"/>
                    </a:moveTo>
                    <a:cubicBezTo>
                      <a:pt x="11395" y="2024"/>
                      <a:pt x="9799" y="1846"/>
                      <a:pt x="8240" y="1917"/>
                    </a:cubicBezTo>
                    <a:cubicBezTo>
                      <a:pt x="7228" y="1965"/>
                      <a:pt x="6228" y="2120"/>
                      <a:pt x="5287" y="2477"/>
                    </a:cubicBezTo>
                    <a:cubicBezTo>
                      <a:pt x="3191" y="3275"/>
                      <a:pt x="1596" y="5156"/>
                      <a:pt x="810" y="7251"/>
                    </a:cubicBezTo>
                    <a:cubicBezTo>
                      <a:pt x="36" y="9359"/>
                      <a:pt x="1" y="11704"/>
                      <a:pt x="417" y="13907"/>
                    </a:cubicBezTo>
                    <a:cubicBezTo>
                      <a:pt x="632" y="14990"/>
                      <a:pt x="929" y="16062"/>
                      <a:pt x="1406" y="17074"/>
                    </a:cubicBezTo>
                    <a:cubicBezTo>
                      <a:pt x="2549" y="19515"/>
                      <a:pt x="4584" y="21408"/>
                      <a:pt x="6704" y="23075"/>
                    </a:cubicBezTo>
                    <a:cubicBezTo>
                      <a:pt x="9026" y="24896"/>
                      <a:pt x="11490" y="26551"/>
                      <a:pt x="14086" y="27980"/>
                    </a:cubicBezTo>
                    <a:cubicBezTo>
                      <a:pt x="15967" y="29028"/>
                      <a:pt x="17753" y="30218"/>
                      <a:pt x="19848" y="29278"/>
                    </a:cubicBezTo>
                    <a:cubicBezTo>
                      <a:pt x="23908" y="27456"/>
                      <a:pt x="27361" y="24384"/>
                      <a:pt x="29826" y="20670"/>
                    </a:cubicBezTo>
                    <a:cubicBezTo>
                      <a:pt x="32862" y="16133"/>
                      <a:pt x="35993" y="9121"/>
                      <a:pt x="33040" y="3858"/>
                    </a:cubicBezTo>
                    <a:cubicBezTo>
                      <a:pt x="31755" y="1548"/>
                      <a:pt x="29135" y="72"/>
                      <a:pt x="26480" y="36"/>
                    </a:cubicBezTo>
                    <a:cubicBezTo>
                      <a:pt x="24670" y="0"/>
                      <a:pt x="22861" y="631"/>
                      <a:pt x="21396" y="1679"/>
                    </a:cubicBezTo>
                    <a:cubicBezTo>
                      <a:pt x="20682" y="2203"/>
                      <a:pt x="20086" y="2751"/>
                      <a:pt x="19670" y="3513"/>
                    </a:cubicBezTo>
                    <a:cubicBezTo>
                      <a:pt x="19551" y="3739"/>
                      <a:pt x="18372" y="5787"/>
                      <a:pt x="18372" y="5787"/>
                    </a:cubicBezTo>
                    <a:cubicBezTo>
                      <a:pt x="16896" y="4191"/>
                      <a:pt x="14979" y="3084"/>
                      <a:pt x="12895" y="2477"/>
                    </a:cubicBezTo>
                    <a:close/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1" name="Google Shape;101;p6"/>
          <p:cNvSpPr/>
          <p:nvPr/>
        </p:nvSpPr>
        <p:spPr>
          <a:xfrm rot="9823601">
            <a:off x="3432547" y="3849530"/>
            <a:ext cx="3866637" cy="3182206"/>
          </a:xfrm>
          <a:custGeom>
            <a:rect b="b" l="l" r="r" t="t"/>
            <a:pathLst>
              <a:path extrusionOk="0" h="29612" w="35982">
                <a:moveTo>
                  <a:pt x="26367" y="1"/>
                </a:moveTo>
                <a:cubicBezTo>
                  <a:pt x="24591" y="1"/>
                  <a:pt x="22821" y="616"/>
                  <a:pt x="21384" y="1656"/>
                </a:cubicBezTo>
                <a:lnTo>
                  <a:pt x="21206" y="1787"/>
                </a:lnTo>
                <a:cubicBezTo>
                  <a:pt x="20563" y="2287"/>
                  <a:pt x="20027" y="2811"/>
                  <a:pt x="19658" y="3502"/>
                </a:cubicBezTo>
                <a:cubicBezTo>
                  <a:pt x="19539" y="3728"/>
                  <a:pt x="18360" y="5788"/>
                  <a:pt x="18360" y="5788"/>
                </a:cubicBezTo>
                <a:cubicBezTo>
                  <a:pt x="16896" y="4168"/>
                  <a:pt x="14979" y="3073"/>
                  <a:pt x="12895" y="2466"/>
                </a:cubicBezTo>
                <a:cubicBezTo>
                  <a:pt x="11633" y="2085"/>
                  <a:pt x="10303" y="1898"/>
                  <a:pt x="8984" y="1898"/>
                </a:cubicBezTo>
                <a:cubicBezTo>
                  <a:pt x="8735" y="1898"/>
                  <a:pt x="8487" y="1905"/>
                  <a:pt x="8240" y="1918"/>
                </a:cubicBezTo>
                <a:cubicBezTo>
                  <a:pt x="7240" y="1954"/>
                  <a:pt x="6228" y="2109"/>
                  <a:pt x="5287" y="2466"/>
                </a:cubicBezTo>
                <a:cubicBezTo>
                  <a:pt x="3180" y="3264"/>
                  <a:pt x="1584" y="5133"/>
                  <a:pt x="810" y="7240"/>
                </a:cubicBezTo>
                <a:cubicBezTo>
                  <a:pt x="36" y="9336"/>
                  <a:pt x="1" y="11681"/>
                  <a:pt x="429" y="13896"/>
                </a:cubicBezTo>
                <a:cubicBezTo>
                  <a:pt x="632" y="14979"/>
                  <a:pt x="929" y="16063"/>
                  <a:pt x="1406" y="17063"/>
                </a:cubicBezTo>
                <a:cubicBezTo>
                  <a:pt x="2549" y="19504"/>
                  <a:pt x="4596" y="21397"/>
                  <a:pt x="6704" y="23064"/>
                </a:cubicBezTo>
                <a:cubicBezTo>
                  <a:pt x="9026" y="24897"/>
                  <a:pt x="11502" y="26540"/>
                  <a:pt x="14086" y="27969"/>
                </a:cubicBezTo>
                <a:cubicBezTo>
                  <a:pt x="14776" y="28362"/>
                  <a:pt x="15455" y="28767"/>
                  <a:pt x="16145" y="29076"/>
                </a:cubicBezTo>
                <a:cubicBezTo>
                  <a:pt x="16837" y="29394"/>
                  <a:pt x="17546" y="29611"/>
                  <a:pt x="18284" y="29611"/>
                </a:cubicBezTo>
                <a:cubicBezTo>
                  <a:pt x="18790" y="29611"/>
                  <a:pt x="19311" y="29509"/>
                  <a:pt x="19848" y="29267"/>
                </a:cubicBezTo>
                <a:cubicBezTo>
                  <a:pt x="23908" y="27457"/>
                  <a:pt x="27361" y="24373"/>
                  <a:pt x="29838" y="20670"/>
                </a:cubicBezTo>
                <a:cubicBezTo>
                  <a:pt x="32874" y="16110"/>
                  <a:pt x="35981" y="9121"/>
                  <a:pt x="33029" y="3835"/>
                </a:cubicBezTo>
                <a:cubicBezTo>
                  <a:pt x="31743" y="1525"/>
                  <a:pt x="29123" y="49"/>
                  <a:pt x="26468" y="1"/>
                </a:cubicBezTo>
                <a:cubicBezTo>
                  <a:pt x="26435" y="1"/>
                  <a:pt x="26401" y="1"/>
                  <a:pt x="26367" y="1"/>
                </a:cubicBezTo>
                <a:close/>
              </a:path>
            </a:pathLst>
          </a:custGeom>
          <a:solidFill>
            <a:srgbClr val="EB92CC">
              <a:alpha val="25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7"/>
          <p:cNvSpPr/>
          <p:nvPr/>
        </p:nvSpPr>
        <p:spPr>
          <a:xfrm rot="-456709">
            <a:off x="5959773" y="2505495"/>
            <a:ext cx="3987036" cy="3281272"/>
          </a:xfrm>
          <a:custGeom>
            <a:rect b="b" l="l" r="r" t="t"/>
            <a:pathLst>
              <a:path extrusionOk="0" h="29612" w="35982">
                <a:moveTo>
                  <a:pt x="26367" y="1"/>
                </a:moveTo>
                <a:cubicBezTo>
                  <a:pt x="24591" y="1"/>
                  <a:pt x="22821" y="616"/>
                  <a:pt x="21384" y="1656"/>
                </a:cubicBezTo>
                <a:lnTo>
                  <a:pt x="21206" y="1787"/>
                </a:lnTo>
                <a:cubicBezTo>
                  <a:pt x="20563" y="2287"/>
                  <a:pt x="20027" y="2811"/>
                  <a:pt x="19658" y="3502"/>
                </a:cubicBezTo>
                <a:cubicBezTo>
                  <a:pt x="19539" y="3728"/>
                  <a:pt x="18360" y="5788"/>
                  <a:pt x="18360" y="5788"/>
                </a:cubicBezTo>
                <a:cubicBezTo>
                  <a:pt x="16896" y="4168"/>
                  <a:pt x="14979" y="3073"/>
                  <a:pt x="12895" y="2466"/>
                </a:cubicBezTo>
                <a:cubicBezTo>
                  <a:pt x="11633" y="2085"/>
                  <a:pt x="10303" y="1898"/>
                  <a:pt x="8984" y="1898"/>
                </a:cubicBezTo>
                <a:cubicBezTo>
                  <a:pt x="8735" y="1898"/>
                  <a:pt x="8487" y="1905"/>
                  <a:pt x="8240" y="1918"/>
                </a:cubicBezTo>
                <a:cubicBezTo>
                  <a:pt x="7240" y="1954"/>
                  <a:pt x="6228" y="2109"/>
                  <a:pt x="5287" y="2466"/>
                </a:cubicBezTo>
                <a:cubicBezTo>
                  <a:pt x="3180" y="3264"/>
                  <a:pt x="1584" y="5133"/>
                  <a:pt x="810" y="7240"/>
                </a:cubicBezTo>
                <a:cubicBezTo>
                  <a:pt x="36" y="9336"/>
                  <a:pt x="1" y="11681"/>
                  <a:pt x="429" y="13896"/>
                </a:cubicBezTo>
                <a:cubicBezTo>
                  <a:pt x="632" y="14979"/>
                  <a:pt x="929" y="16063"/>
                  <a:pt x="1406" y="17063"/>
                </a:cubicBezTo>
                <a:cubicBezTo>
                  <a:pt x="2549" y="19504"/>
                  <a:pt x="4596" y="21397"/>
                  <a:pt x="6704" y="23064"/>
                </a:cubicBezTo>
                <a:cubicBezTo>
                  <a:pt x="9026" y="24897"/>
                  <a:pt x="11502" y="26540"/>
                  <a:pt x="14086" y="27969"/>
                </a:cubicBezTo>
                <a:cubicBezTo>
                  <a:pt x="14776" y="28362"/>
                  <a:pt x="15455" y="28767"/>
                  <a:pt x="16145" y="29076"/>
                </a:cubicBezTo>
                <a:cubicBezTo>
                  <a:pt x="16837" y="29394"/>
                  <a:pt x="17546" y="29611"/>
                  <a:pt x="18284" y="29611"/>
                </a:cubicBezTo>
                <a:cubicBezTo>
                  <a:pt x="18790" y="29611"/>
                  <a:pt x="19311" y="29509"/>
                  <a:pt x="19848" y="29267"/>
                </a:cubicBezTo>
                <a:cubicBezTo>
                  <a:pt x="23908" y="27457"/>
                  <a:pt x="27361" y="24373"/>
                  <a:pt x="29838" y="20670"/>
                </a:cubicBezTo>
                <a:cubicBezTo>
                  <a:pt x="32874" y="16110"/>
                  <a:pt x="35981" y="9121"/>
                  <a:pt x="33029" y="3835"/>
                </a:cubicBezTo>
                <a:cubicBezTo>
                  <a:pt x="31743" y="1525"/>
                  <a:pt x="29123" y="49"/>
                  <a:pt x="26468" y="1"/>
                </a:cubicBezTo>
                <a:cubicBezTo>
                  <a:pt x="26435" y="1"/>
                  <a:pt x="26401" y="1"/>
                  <a:pt x="26367" y="1"/>
                </a:cubicBezTo>
                <a:close/>
              </a:path>
            </a:pathLst>
          </a:custGeom>
          <a:solidFill>
            <a:srgbClr val="EB92CC">
              <a:alpha val="25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7"/>
          <p:cNvSpPr/>
          <p:nvPr/>
        </p:nvSpPr>
        <p:spPr>
          <a:xfrm rot="8466100">
            <a:off x="-589465" y="-1391321"/>
            <a:ext cx="2888574" cy="2377305"/>
          </a:xfrm>
          <a:custGeom>
            <a:rect b="b" l="l" r="r" t="t"/>
            <a:pathLst>
              <a:path extrusionOk="0" h="29612" w="35982">
                <a:moveTo>
                  <a:pt x="26367" y="1"/>
                </a:moveTo>
                <a:cubicBezTo>
                  <a:pt x="24591" y="1"/>
                  <a:pt x="22821" y="616"/>
                  <a:pt x="21384" y="1656"/>
                </a:cubicBezTo>
                <a:lnTo>
                  <a:pt x="21206" y="1787"/>
                </a:lnTo>
                <a:cubicBezTo>
                  <a:pt x="20563" y="2287"/>
                  <a:pt x="20027" y="2811"/>
                  <a:pt x="19658" y="3502"/>
                </a:cubicBezTo>
                <a:cubicBezTo>
                  <a:pt x="19539" y="3728"/>
                  <a:pt x="18360" y="5788"/>
                  <a:pt x="18360" y="5788"/>
                </a:cubicBezTo>
                <a:cubicBezTo>
                  <a:pt x="16896" y="4168"/>
                  <a:pt x="14979" y="3073"/>
                  <a:pt x="12895" y="2466"/>
                </a:cubicBezTo>
                <a:cubicBezTo>
                  <a:pt x="11633" y="2085"/>
                  <a:pt x="10303" y="1898"/>
                  <a:pt x="8984" y="1898"/>
                </a:cubicBezTo>
                <a:cubicBezTo>
                  <a:pt x="8735" y="1898"/>
                  <a:pt x="8487" y="1905"/>
                  <a:pt x="8240" y="1918"/>
                </a:cubicBezTo>
                <a:cubicBezTo>
                  <a:pt x="7240" y="1954"/>
                  <a:pt x="6228" y="2109"/>
                  <a:pt x="5287" y="2466"/>
                </a:cubicBezTo>
                <a:cubicBezTo>
                  <a:pt x="3180" y="3264"/>
                  <a:pt x="1584" y="5133"/>
                  <a:pt x="810" y="7240"/>
                </a:cubicBezTo>
                <a:cubicBezTo>
                  <a:pt x="36" y="9336"/>
                  <a:pt x="1" y="11681"/>
                  <a:pt x="429" y="13896"/>
                </a:cubicBezTo>
                <a:cubicBezTo>
                  <a:pt x="632" y="14979"/>
                  <a:pt x="929" y="16063"/>
                  <a:pt x="1406" y="17063"/>
                </a:cubicBezTo>
                <a:cubicBezTo>
                  <a:pt x="2549" y="19504"/>
                  <a:pt x="4596" y="21397"/>
                  <a:pt x="6704" y="23064"/>
                </a:cubicBezTo>
                <a:cubicBezTo>
                  <a:pt x="9026" y="24897"/>
                  <a:pt x="11502" y="26540"/>
                  <a:pt x="14086" y="27969"/>
                </a:cubicBezTo>
                <a:cubicBezTo>
                  <a:pt x="14776" y="28362"/>
                  <a:pt x="15455" y="28767"/>
                  <a:pt x="16145" y="29076"/>
                </a:cubicBezTo>
                <a:cubicBezTo>
                  <a:pt x="16837" y="29394"/>
                  <a:pt x="17546" y="29611"/>
                  <a:pt x="18284" y="29611"/>
                </a:cubicBezTo>
                <a:cubicBezTo>
                  <a:pt x="18790" y="29611"/>
                  <a:pt x="19311" y="29509"/>
                  <a:pt x="19848" y="29267"/>
                </a:cubicBezTo>
                <a:cubicBezTo>
                  <a:pt x="23908" y="27457"/>
                  <a:pt x="27361" y="24373"/>
                  <a:pt x="29838" y="20670"/>
                </a:cubicBezTo>
                <a:cubicBezTo>
                  <a:pt x="32874" y="16110"/>
                  <a:pt x="35981" y="9121"/>
                  <a:pt x="33029" y="3835"/>
                </a:cubicBezTo>
                <a:cubicBezTo>
                  <a:pt x="31743" y="1525"/>
                  <a:pt x="29123" y="49"/>
                  <a:pt x="26468" y="1"/>
                </a:cubicBezTo>
                <a:cubicBezTo>
                  <a:pt x="26435" y="1"/>
                  <a:pt x="26401" y="1"/>
                  <a:pt x="26367" y="1"/>
                </a:cubicBezTo>
                <a:close/>
              </a:path>
            </a:pathLst>
          </a:custGeom>
          <a:solidFill>
            <a:srgbClr val="EB92CC">
              <a:alpha val="25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7"/>
          <p:cNvSpPr txBox="1"/>
          <p:nvPr>
            <p:ph idx="1" type="body"/>
          </p:nvPr>
        </p:nvSpPr>
        <p:spPr>
          <a:xfrm>
            <a:off x="692700" y="1618200"/>
            <a:ext cx="4057800" cy="251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naheim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○"/>
              <a:defRPr sz="12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■"/>
              <a:defRPr sz="12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●"/>
              <a:defRPr sz="12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○"/>
              <a:defRPr sz="12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■"/>
              <a:defRPr sz="12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●"/>
              <a:defRPr sz="12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○"/>
              <a:defRPr sz="12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■"/>
              <a:defRPr sz="1200"/>
            </a:lvl9pPr>
          </a:lstStyle>
          <a:p/>
        </p:txBody>
      </p:sp>
      <p:sp>
        <p:nvSpPr>
          <p:cNvPr id="106" name="Google Shape;106;p7"/>
          <p:cNvSpPr/>
          <p:nvPr>
            <p:ph idx="2" type="pic"/>
          </p:nvPr>
        </p:nvSpPr>
        <p:spPr>
          <a:xfrm>
            <a:off x="5146900" y="1354057"/>
            <a:ext cx="3112200" cy="31122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" name="Google Shape;107;p7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>
                <a:latin typeface="Leckerli One"/>
                <a:ea typeface="Leckerli One"/>
                <a:cs typeface="Leckerli One"/>
                <a:sym typeface="Leckerli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8"/>
          <p:cNvSpPr/>
          <p:nvPr/>
        </p:nvSpPr>
        <p:spPr>
          <a:xfrm flipH="1" rot="-10267660">
            <a:off x="4252920" y="-1726358"/>
            <a:ext cx="3441114" cy="2832070"/>
          </a:xfrm>
          <a:custGeom>
            <a:rect b="b" l="l" r="r" t="t"/>
            <a:pathLst>
              <a:path extrusionOk="0" h="29612" w="35982">
                <a:moveTo>
                  <a:pt x="26367" y="1"/>
                </a:moveTo>
                <a:cubicBezTo>
                  <a:pt x="24591" y="1"/>
                  <a:pt x="22821" y="616"/>
                  <a:pt x="21384" y="1656"/>
                </a:cubicBezTo>
                <a:lnTo>
                  <a:pt x="21206" y="1787"/>
                </a:lnTo>
                <a:cubicBezTo>
                  <a:pt x="20563" y="2287"/>
                  <a:pt x="20027" y="2811"/>
                  <a:pt x="19658" y="3502"/>
                </a:cubicBezTo>
                <a:cubicBezTo>
                  <a:pt x="19539" y="3728"/>
                  <a:pt x="18360" y="5788"/>
                  <a:pt x="18360" y="5788"/>
                </a:cubicBezTo>
                <a:cubicBezTo>
                  <a:pt x="16896" y="4168"/>
                  <a:pt x="14979" y="3073"/>
                  <a:pt x="12895" y="2466"/>
                </a:cubicBezTo>
                <a:cubicBezTo>
                  <a:pt x="11633" y="2085"/>
                  <a:pt x="10303" y="1898"/>
                  <a:pt x="8984" y="1898"/>
                </a:cubicBezTo>
                <a:cubicBezTo>
                  <a:pt x="8735" y="1898"/>
                  <a:pt x="8487" y="1905"/>
                  <a:pt x="8240" y="1918"/>
                </a:cubicBezTo>
                <a:cubicBezTo>
                  <a:pt x="7240" y="1954"/>
                  <a:pt x="6228" y="2109"/>
                  <a:pt x="5287" y="2466"/>
                </a:cubicBezTo>
                <a:cubicBezTo>
                  <a:pt x="3180" y="3264"/>
                  <a:pt x="1584" y="5133"/>
                  <a:pt x="810" y="7240"/>
                </a:cubicBezTo>
                <a:cubicBezTo>
                  <a:pt x="36" y="9336"/>
                  <a:pt x="1" y="11681"/>
                  <a:pt x="429" y="13896"/>
                </a:cubicBezTo>
                <a:cubicBezTo>
                  <a:pt x="632" y="14979"/>
                  <a:pt x="929" y="16063"/>
                  <a:pt x="1406" y="17063"/>
                </a:cubicBezTo>
                <a:cubicBezTo>
                  <a:pt x="2549" y="19504"/>
                  <a:pt x="4596" y="21397"/>
                  <a:pt x="6704" y="23064"/>
                </a:cubicBezTo>
                <a:cubicBezTo>
                  <a:pt x="9026" y="24897"/>
                  <a:pt x="11502" y="26540"/>
                  <a:pt x="14086" y="27969"/>
                </a:cubicBezTo>
                <a:cubicBezTo>
                  <a:pt x="14776" y="28362"/>
                  <a:pt x="15455" y="28767"/>
                  <a:pt x="16145" y="29076"/>
                </a:cubicBezTo>
                <a:cubicBezTo>
                  <a:pt x="16837" y="29394"/>
                  <a:pt x="17546" y="29611"/>
                  <a:pt x="18284" y="29611"/>
                </a:cubicBezTo>
                <a:cubicBezTo>
                  <a:pt x="18790" y="29611"/>
                  <a:pt x="19311" y="29509"/>
                  <a:pt x="19848" y="29267"/>
                </a:cubicBezTo>
                <a:cubicBezTo>
                  <a:pt x="23908" y="27457"/>
                  <a:pt x="27361" y="24373"/>
                  <a:pt x="29838" y="20670"/>
                </a:cubicBezTo>
                <a:cubicBezTo>
                  <a:pt x="32874" y="16110"/>
                  <a:pt x="35981" y="9121"/>
                  <a:pt x="33029" y="3835"/>
                </a:cubicBezTo>
                <a:cubicBezTo>
                  <a:pt x="31743" y="1525"/>
                  <a:pt x="29123" y="49"/>
                  <a:pt x="26468" y="1"/>
                </a:cubicBezTo>
                <a:cubicBezTo>
                  <a:pt x="26435" y="1"/>
                  <a:pt x="26401" y="1"/>
                  <a:pt x="26367" y="1"/>
                </a:cubicBezTo>
                <a:close/>
              </a:path>
            </a:pathLst>
          </a:custGeom>
          <a:solidFill>
            <a:srgbClr val="EB92CC">
              <a:alpha val="25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8"/>
          <p:cNvSpPr/>
          <p:nvPr/>
        </p:nvSpPr>
        <p:spPr>
          <a:xfrm flipH="1" rot="644952">
            <a:off x="-1537881" y="1051960"/>
            <a:ext cx="4513897" cy="3714920"/>
          </a:xfrm>
          <a:custGeom>
            <a:rect b="b" l="l" r="r" t="t"/>
            <a:pathLst>
              <a:path extrusionOk="0" h="29612" w="35982">
                <a:moveTo>
                  <a:pt x="26367" y="1"/>
                </a:moveTo>
                <a:cubicBezTo>
                  <a:pt x="24591" y="1"/>
                  <a:pt x="22821" y="616"/>
                  <a:pt x="21384" y="1656"/>
                </a:cubicBezTo>
                <a:lnTo>
                  <a:pt x="21206" y="1787"/>
                </a:lnTo>
                <a:cubicBezTo>
                  <a:pt x="20563" y="2287"/>
                  <a:pt x="20027" y="2811"/>
                  <a:pt x="19658" y="3502"/>
                </a:cubicBezTo>
                <a:cubicBezTo>
                  <a:pt x="19539" y="3728"/>
                  <a:pt x="18360" y="5788"/>
                  <a:pt x="18360" y="5788"/>
                </a:cubicBezTo>
                <a:cubicBezTo>
                  <a:pt x="16896" y="4168"/>
                  <a:pt x="14979" y="3073"/>
                  <a:pt x="12895" y="2466"/>
                </a:cubicBezTo>
                <a:cubicBezTo>
                  <a:pt x="11633" y="2085"/>
                  <a:pt x="10303" y="1898"/>
                  <a:pt x="8984" y="1898"/>
                </a:cubicBezTo>
                <a:cubicBezTo>
                  <a:pt x="8735" y="1898"/>
                  <a:pt x="8487" y="1905"/>
                  <a:pt x="8240" y="1918"/>
                </a:cubicBezTo>
                <a:cubicBezTo>
                  <a:pt x="7240" y="1954"/>
                  <a:pt x="6228" y="2109"/>
                  <a:pt x="5287" y="2466"/>
                </a:cubicBezTo>
                <a:cubicBezTo>
                  <a:pt x="3180" y="3264"/>
                  <a:pt x="1584" y="5133"/>
                  <a:pt x="810" y="7240"/>
                </a:cubicBezTo>
                <a:cubicBezTo>
                  <a:pt x="36" y="9336"/>
                  <a:pt x="1" y="11681"/>
                  <a:pt x="429" y="13896"/>
                </a:cubicBezTo>
                <a:cubicBezTo>
                  <a:pt x="632" y="14979"/>
                  <a:pt x="929" y="16063"/>
                  <a:pt x="1406" y="17063"/>
                </a:cubicBezTo>
                <a:cubicBezTo>
                  <a:pt x="2549" y="19504"/>
                  <a:pt x="4596" y="21397"/>
                  <a:pt x="6704" y="23064"/>
                </a:cubicBezTo>
                <a:cubicBezTo>
                  <a:pt x="9026" y="24897"/>
                  <a:pt x="11502" y="26540"/>
                  <a:pt x="14086" y="27969"/>
                </a:cubicBezTo>
                <a:cubicBezTo>
                  <a:pt x="14776" y="28362"/>
                  <a:pt x="15455" y="28767"/>
                  <a:pt x="16145" y="29076"/>
                </a:cubicBezTo>
                <a:cubicBezTo>
                  <a:pt x="16837" y="29394"/>
                  <a:pt x="17546" y="29611"/>
                  <a:pt x="18284" y="29611"/>
                </a:cubicBezTo>
                <a:cubicBezTo>
                  <a:pt x="18790" y="29611"/>
                  <a:pt x="19311" y="29509"/>
                  <a:pt x="19848" y="29267"/>
                </a:cubicBezTo>
                <a:cubicBezTo>
                  <a:pt x="23908" y="27457"/>
                  <a:pt x="27361" y="24373"/>
                  <a:pt x="29838" y="20670"/>
                </a:cubicBezTo>
                <a:cubicBezTo>
                  <a:pt x="32874" y="16110"/>
                  <a:pt x="35981" y="9121"/>
                  <a:pt x="33029" y="3835"/>
                </a:cubicBezTo>
                <a:cubicBezTo>
                  <a:pt x="31743" y="1525"/>
                  <a:pt x="29123" y="49"/>
                  <a:pt x="26468" y="1"/>
                </a:cubicBezTo>
                <a:cubicBezTo>
                  <a:pt x="26435" y="1"/>
                  <a:pt x="26401" y="1"/>
                  <a:pt x="26367" y="1"/>
                </a:cubicBezTo>
                <a:close/>
              </a:path>
            </a:pathLst>
          </a:custGeom>
          <a:solidFill>
            <a:srgbClr val="EB92CC">
              <a:alpha val="25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8"/>
          <p:cNvGrpSpPr/>
          <p:nvPr/>
        </p:nvGrpSpPr>
        <p:grpSpPr>
          <a:xfrm>
            <a:off x="7142401" y="533121"/>
            <a:ext cx="769590" cy="646072"/>
            <a:chOff x="72671" y="913234"/>
            <a:chExt cx="499507" cy="419364"/>
          </a:xfrm>
        </p:grpSpPr>
        <p:sp>
          <p:nvSpPr>
            <p:cNvPr id="112" name="Google Shape;112;p8"/>
            <p:cNvSpPr/>
            <p:nvPr/>
          </p:nvSpPr>
          <p:spPr>
            <a:xfrm flipH="1">
              <a:off x="72750" y="913553"/>
              <a:ext cx="499340" cy="410941"/>
            </a:xfrm>
            <a:custGeom>
              <a:rect b="b" l="l" r="r" t="t"/>
              <a:pathLst>
                <a:path extrusionOk="0" h="29612" w="35982">
                  <a:moveTo>
                    <a:pt x="26367" y="1"/>
                  </a:moveTo>
                  <a:cubicBezTo>
                    <a:pt x="24591" y="1"/>
                    <a:pt x="22821" y="616"/>
                    <a:pt x="21384" y="1656"/>
                  </a:cubicBezTo>
                  <a:lnTo>
                    <a:pt x="21206" y="1787"/>
                  </a:lnTo>
                  <a:cubicBezTo>
                    <a:pt x="20563" y="2287"/>
                    <a:pt x="20027" y="2811"/>
                    <a:pt x="19658" y="3502"/>
                  </a:cubicBezTo>
                  <a:cubicBezTo>
                    <a:pt x="19539" y="3728"/>
                    <a:pt x="18360" y="5788"/>
                    <a:pt x="18360" y="5788"/>
                  </a:cubicBezTo>
                  <a:cubicBezTo>
                    <a:pt x="16896" y="4168"/>
                    <a:pt x="14979" y="3073"/>
                    <a:pt x="12895" y="2466"/>
                  </a:cubicBezTo>
                  <a:cubicBezTo>
                    <a:pt x="11633" y="2085"/>
                    <a:pt x="10303" y="1898"/>
                    <a:pt x="8984" y="1898"/>
                  </a:cubicBezTo>
                  <a:cubicBezTo>
                    <a:pt x="8735" y="1898"/>
                    <a:pt x="8487" y="1905"/>
                    <a:pt x="8240" y="1918"/>
                  </a:cubicBezTo>
                  <a:cubicBezTo>
                    <a:pt x="7240" y="1954"/>
                    <a:pt x="6228" y="2109"/>
                    <a:pt x="5287" y="2466"/>
                  </a:cubicBezTo>
                  <a:cubicBezTo>
                    <a:pt x="3180" y="3264"/>
                    <a:pt x="1584" y="5133"/>
                    <a:pt x="810" y="7240"/>
                  </a:cubicBezTo>
                  <a:cubicBezTo>
                    <a:pt x="36" y="9336"/>
                    <a:pt x="1" y="11681"/>
                    <a:pt x="429" y="13896"/>
                  </a:cubicBezTo>
                  <a:cubicBezTo>
                    <a:pt x="632" y="14979"/>
                    <a:pt x="929" y="16063"/>
                    <a:pt x="1406" y="17063"/>
                  </a:cubicBezTo>
                  <a:cubicBezTo>
                    <a:pt x="2549" y="19504"/>
                    <a:pt x="4596" y="21397"/>
                    <a:pt x="6704" y="23064"/>
                  </a:cubicBezTo>
                  <a:cubicBezTo>
                    <a:pt x="9026" y="24897"/>
                    <a:pt x="11502" y="26540"/>
                    <a:pt x="14086" y="27969"/>
                  </a:cubicBezTo>
                  <a:cubicBezTo>
                    <a:pt x="14776" y="28362"/>
                    <a:pt x="15455" y="28767"/>
                    <a:pt x="16145" y="29076"/>
                  </a:cubicBezTo>
                  <a:cubicBezTo>
                    <a:pt x="16837" y="29394"/>
                    <a:pt x="17546" y="29611"/>
                    <a:pt x="18284" y="29611"/>
                  </a:cubicBezTo>
                  <a:cubicBezTo>
                    <a:pt x="18790" y="29611"/>
                    <a:pt x="19311" y="29509"/>
                    <a:pt x="19848" y="29267"/>
                  </a:cubicBezTo>
                  <a:cubicBezTo>
                    <a:pt x="23908" y="27457"/>
                    <a:pt x="27361" y="24373"/>
                    <a:pt x="29838" y="20670"/>
                  </a:cubicBezTo>
                  <a:cubicBezTo>
                    <a:pt x="32874" y="16110"/>
                    <a:pt x="35981" y="9121"/>
                    <a:pt x="33029" y="3835"/>
                  </a:cubicBezTo>
                  <a:cubicBezTo>
                    <a:pt x="31743" y="1525"/>
                    <a:pt x="29123" y="49"/>
                    <a:pt x="26468" y="1"/>
                  </a:cubicBezTo>
                  <a:cubicBezTo>
                    <a:pt x="26435" y="1"/>
                    <a:pt x="26401" y="1"/>
                    <a:pt x="26367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1143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3" name="Google Shape;113;p8"/>
            <p:cNvGrpSpPr/>
            <p:nvPr/>
          </p:nvGrpSpPr>
          <p:grpSpPr>
            <a:xfrm flipH="1">
              <a:off x="72671" y="913234"/>
              <a:ext cx="499507" cy="419364"/>
              <a:chOff x="1465050" y="1870600"/>
              <a:chExt cx="899850" cy="755475"/>
            </a:xfrm>
          </p:grpSpPr>
          <p:sp>
            <p:nvSpPr>
              <p:cNvPr id="114" name="Google Shape;114;p8"/>
              <p:cNvSpPr/>
              <p:nvPr/>
            </p:nvSpPr>
            <p:spPr>
              <a:xfrm>
                <a:off x="1465050" y="1871175"/>
                <a:ext cx="899550" cy="740300"/>
              </a:xfrm>
              <a:custGeom>
                <a:rect b="b" l="l" r="r" t="t"/>
                <a:pathLst>
                  <a:path extrusionOk="0" h="29612" w="35982">
                    <a:moveTo>
                      <a:pt x="26367" y="1"/>
                    </a:moveTo>
                    <a:cubicBezTo>
                      <a:pt x="24591" y="1"/>
                      <a:pt x="22821" y="616"/>
                      <a:pt x="21384" y="1656"/>
                    </a:cubicBezTo>
                    <a:lnTo>
                      <a:pt x="21206" y="1787"/>
                    </a:lnTo>
                    <a:cubicBezTo>
                      <a:pt x="20563" y="2287"/>
                      <a:pt x="20027" y="2811"/>
                      <a:pt x="19658" y="3502"/>
                    </a:cubicBezTo>
                    <a:cubicBezTo>
                      <a:pt x="19539" y="3728"/>
                      <a:pt x="18360" y="5788"/>
                      <a:pt x="18360" y="5788"/>
                    </a:cubicBezTo>
                    <a:cubicBezTo>
                      <a:pt x="16896" y="4168"/>
                      <a:pt x="14979" y="3073"/>
                      <a:pt x="12895" y="2466"/>
                    </a:cubicBezTo>
                    <a:cubicBezTo>
                      <a:pt x="11633" y="2085"/>
                      <a:pt x="10303" y="1898"/>
                      <a:pt x="8984" y="1898"/>
                    </a:cubicBezTo>
                    <a:cubicBezTo>
                      <a:pt x="8735" y="1898"/>
                      <a:pt x="8487" y="1905"/>
                      <a:pt x="8240" y="1918"/>
                    </a:cubicBezTo>
                    <a:cubicBezTo>
                      <a:pt x="7240" y="1954"/>
                      <a:pt x="6228" y="2109"/>
                      <a:pt x="5287" y="2466"/>
                    </a:cubicBezTo>
                    <a:cubicBezTo>
                      <a:pt x="3180" y="3264"/>
                      <a:pt x="1584" y="5133"/>
                      <a:pt x="810" y="7240"/>
                    </a:cubicBezTo>
                    <a:cubicBezTo>
                      <a:pt x="36" y="9336"/>
                      <a:pt x="1" y="11681"/>
                      <a:pt x="429" y="13896"/>
                    </a:cubicBezTo>
                    <a:cubicBezTo>
                      <a:pt x="632" y="14979"/>
                      <a:pt x="929" y="16063"/>
                      <a:pt x="1406" y="17063"/>
                    </a:cubicBezTo>
                    <a:cubicBezTo>
                      <a:pt x="2549" y="19504"/>
                      <a:pt x="4596" y="21397"/>
                      <a:pt x="6704" y="23064"/>
                    </a:cubicBezTo>
                    <a:cubicBezTo>
                      <a:pt x="9026" y="24897"/>
                      <a:pt x="11502" y="26540"/>
                      <a:pt x="14086" y="27969"/>
                    </a:cubicBezTo>
                    <a:cubicBezTo>
                      <a:pt x="14776" y="28362"/>
                      <a:pt x="15455" y="28767"/>
                      <a:pt x="16145" y="29076"/>
                    </a:cubicBezTo>
                    <a:cubicBezTo>
                      <a:pt x="16837" y="29394"/>
                      <a:pt x="17546" y="29611"/>
                      <a:pt x="18284" y="29611"/>
                    </a:cubicBezTo>
                    <a:cubicBezTo>
                      <a:pt x="18790" y="29611"/>
                      <a:pt x="19311" y="29509"/>
                      <a:pt x="19848" y="29267"/>
                    </a:cubicBezTo>
                    <a:cubicBezTo>
                      <a:pt x="23908" y="27457"/>
                      <a:pt x="27361" y="24373"/>
                      <a:pt x="29838" y="20670"/>
                    </a:cubicBezTo>
                    <a:cubicBezTo>
                      <a:pt x="32874" y="16110"/>
                      <a:pt x="35981" y="9121"/>
                      <a:pt x="33029" y="3835"/>
                    </a:cubicBezTo>
                    <a:cubicBezTo>
                      <a:pt x="31743" y="1525"/>
                      <a:pt x="29123" y="49"/>
                      <a:pt x="26468" y="1"/>
                    </a:cubicBezTo>
                    <a:cubicBezTo>
                      <a:pt x="26435" y="1"/>
                      <a:pt x="26401" y="1"/>
                      <a:pt x="263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" name="Google Shape;115;p8"/>
              <p:cNvSpPr/>
              <p:nvPr/>
            </p:nvSpPr>
            <p:spPr>
              <a:xfrm>
                <a:off x="1465050" y="1870600"/>
                <a:ext cx="899850" cy="755475"/>
              </a:xfrm>
              <a:custGeom>
                <a:rect b="b" l="l" r="r" t="t"/>
                <a:pathLst>
                  <a:path extrusionOk="0" fill="none" h="30219" w="35994">
                    <a:moveTo>
                      <a:pt x="12895" y="2477"/>
                    </a:moveTo>
                    <a:cubicBezTo>
                      <a:pt x="11395" y="2024"/>
                      <a:pt x="9799" y="1846"/>
                      <a:pt x="8240" y="1917"/>
                    </a:cubicBezTo>
                    <a:cubicBezTo>
                      <a:pt x="7228" y="1965"/>
                      <a:pt x="6228" y="2120"/>
                      <a:pt x="5287" y="2477"/>
                    </a:cubicBezTo>
                    <a:cubicBezTo>
                      <a:pt x="3191" y="3275"/>
                      <a:pt x="1596" y="5156"/>
                      <a:pt x="810" y="7251"/>
                    </a:cubicBezTo>
                    <a:cubicBezTo>
                      <a:pt x="36" y="9359"/>
                      <a:pt x="1" y="11704"/>
                      <a:pt x="417" y="13907"/>
                    </a:cubicBezTo>
                    <a:cubicBezTo>
                      <a:pt x="632" y="14990"/>
                      <a:pt x="929" y="16062"/>
                      <a:pt x="1406" y="17074"/>
                    </a:cubicBezTo>
                    <a:cubicBezTo>
                      <a:pt x="2549" y="19515"/>
                      <a:pt x="4584" y="21408"/>
                      <a:pt x="6704" y="23075"/>
                    </a:cubicBezTo>
                    <a:cubicBezTo>
                      <a:pt x="9026" y="24896"/>
                      <a:pt x="11490" y="26551"/>
                      <a:pt x="14086" y="27980"/>
                    </a:cubicBezTo>
                    <a:cubicBezTo>
                      <a:pt x="15967" y="29028"/>
                      <a:pt x="17753" y="30218"/>
                      <a:pt x="19848" y="29278"/>
                    </a:cubicBezTo>
                    <a:cubicBezTo>
                      <a:pt x="23908" y="27456"/>
                      <a:pt x="27361" y="24384"/>
                      <a:pt x="29826" y="20670"/>
                    </a:cubicBezTo>
                    <a:cubicBezTo>
                      <a:pt x="32862" y="16133"/>
                      <a:pt x="35993" y="9121"/>
                      <a:pt x="33040" y="3858"/>
                    </a:cubicBezTo>
                    <a:cubicBezTo>
                      <a:pt x="31755" y="1548"/>
                      <a:pt x="29135" y="72"/>
                      <a:pt x="26480" y="36"/>
                    </a:cubicBezTo>
                    <a:cubicBezTo>
                      <a:pt x="24670" y="0"/>
                      <a:pt x="22861" y="631"/>
                      <a:pt x="21396" y="1679"/>
                    </a:cubicBezTo>
                    <a:cubicBezTo>
                      <a:pt x="20682" y="2203"/>
                      <a:pt x="20086" y="2751"/>
                      <a:pt x="19670" y="3513"/>
                    </a:cubicBezTo>
                    <a:cubicBezTo>
                      <a:pt x="19551" y="3739"/>
                      <a:pt x="18372" y="5787"/>
                      <a:pt x="18372" y="5787"/>
                    </a:cubicBezTo>
                    <a:cubicBezTo>
                      <a:pt x="16896" y="4191"/>
                      <a:pt x="14979" y="3084"/>
                      <a:pt x="12895" y="2477"/>
                    </a:cubicBezTo>
                    <a:close/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16" name="Google Shape;116;p8"/>
          <p:cNvSpPr txBox="1"/>
          <p:nvPr>
            <p:ph type="title"/>
          </p:nvPr>
        </p:nvSpPr>
        <p:spPr>
          <a:xfrm>
            <a:off x="2998975" y="1216350"/>
            <a:ext cx="5431800" cy="271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9" name="Google Shape;119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0"/>
          <p:cNvSpPr/>
          <p:nvPr/>
        </p:nvSpPr>
        <p:spPr>
          <a:xfrm flipH="1" rot="8846276">
            <a:off x="-1341041" y="49671"/>
            <a:ext cx="3140494" cy="2584625"/>
          </a:xfrm>
          <a:custGeom>
            <a:rect b="b" l="l" r="r" t="t"/>
            <a:pathLst>
              <a:path extrusionOk="0" h="29612" w="35982">
                <a:moveTo>
                  <a:pt x="26367" y="1"/>
                </a:moveTo>
                <a:cubicBezTo>
                  <a:pt x="24591" y="1"/>
                  <a:pt x="22821" y="616"/>
                  <a:pt x="21384" y="1656"/>
                </a:cubicBezTo>
                <a:lnTo>
                  <a:pt x="21206" y="1787"/>
                </a:lnTo>
                <a:cubicBezTo>
                  <a:pt x="20563" y="2287"/>
                  <a:pt x="20027" y="2811"/>
                  <a:pt x="19658" y="3502"/>
                </a:cubicBezTo>
                <a:cubicBezTo>
                  <a:pt x="19539" y="3728"/>
                  <a:pt x="18360" y="5788"/>
                  <a:pt x="18360" y="5788"/>
                </a:cubicBezTo>
                <a:cubicBezTo>
                  <a:pt x="16896" y="4168"/>
                  <a:pt x="14979" y="3073"/>
                  <a:pt x="12895" y="2466"/>
                </a:cubicBezTo>
                <a:cubicBezTo>
                  <a:pt x="11633" y="2085"/>
                  <a:pt x="10303" y="1898"/>
                  <a:pt x="8984" y="1898"/>
                </a:cubicBezTo>
                <a:cubicBezTo>
                  <a:pt x="8735" y="1898"/>
                  <a:pt x="8487" y="1905"/>
                  <a:pt x="8240" y="1918"/>
                </a:cubicBezTo>
                <a:cubicBezTo>
                  <a:pt x="7240" y="1954"/>
                  <a:pt x="6228" y="2109"/>
                  <a:pt x="5287" y="2466"/>
                </a:cubicBezTo>
                <a:cubicBezTo>
                  <a:pt x="3180" y="3264"/>
                  <a:pt x="1584" y="5133"/>
                  <a:pt x="810" y="7240"/>
                </a:cubicBezTo>
                <a:cubicBezTo>
                  <a:pt x="36" y="9336"/>
                  <a:pt x="1" y="11681"/>
                  <a:pt x="429" y="13896"/>
                </a:cubicBezTo>
                <a:cubicBezTo>
                  <a:pt x="632" y="14979"/>
                  <a:pt x="929" y="16063"/>
                  <a:pt x="1406" y="17063"/>
                </a:cubicBezTo>
                <a:cubicBezTo>
                  <a:pt x="2549" y="19504"/>
                  <a:pt x="4596" y="21397"/>
                  <a:pt x="6704" y="23064"/>
                </a:cubicBezTo>
                <a:cubicBezTo>
                  <a:pt x="9026" y="24897"/>
                  <a:pt x="11502" y="26540"/>
                  <a:pt x="14086" y="27969"/>
                </a:cubicBezTo>
                <a:cubicBezTo>
                  <a:pt x="14776" y="28362"/>
                  <a:pt x="15455" y="28767"/>
                  <a:pt x="16145" y="29076"/>
                </a:cubicBezTo>
                <a:cubicBezTo>
                  <a:pt x="16837" y="29394"/>
                  <a:pt x="17546" y="29611"/>
                  <a:pt x="18284" y="29611"/>
                </a:cubicBezTo>
                <a:cubicBezTo>
                  <a:pt x="18790" y="29611"/>
                  <a:pt x="19311" y="29509"/>
                  <a:pt x="19848" y="29267"/>
                </a:cubicBezTo>
                <a:cubicBezTo>
                  <a:pt x="23908" y="27457"/>
                  <a:pt x="27361" y="24373"/>
                  <a:pt x="29838" y="20670"/>
                </a:cubicBezTo>
                <a:cubicBezTo>
                  <a:pt x="32874" y="16110"/>
                  <a:pt x="35981" y="9121"/>
                  <a:pt x="33029" y="3835"/>
                </a:cubicBezTo>
                <a:cubicBezTo>
                  <a:pt x="31743" y="1525"/>
                  <a:pt x="29123" y="49"/>
                  <a:pt x="26468" y="1"/>
                </a:cubicBezTo>
                <a:cubicBezTo>
                  <a:pt x="26435" y="1"/>
                  <a:pt x="26401" y="1"/>
                  <a:pt x="26367" y="1"/>
                </a:cubicBezTo>
                <a:close/>
              </a:path>
            </a:pathLst>
          </a:custGeom>
          <a:solidFill>
            <a:srgbClr val="EB92CC">
              <a:alpha val="259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0"/>
          <p:cNvSpPr txBox="1"/>
          <p:nvPr>
            <p:ph type="title"/>
          </p:nvPr>
        </p:nvSpPr>
        <p:spPr>
          <a:xfrm>
            <a:off x="1515600" y="445025"/>
            <a:ext cx="6112800" cy="12825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>
                <a:latin typeface="Leckerli One"/>
                <a:ea typeface="Leckerli One"/>
                <a:cs typeface="Leckerli One"/>
                <a:sym typeface="Leckerli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5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08925" y="445025"/>
            <a:ext cx="7726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Leckerli One"/>
              <a:buNone/>
              <a:defRPr sz="3800">
                <a:solidFill>
                  <a:schemeClr val="dk1"/>
                </a:solidFill>
                <a:latin typeface="Leckerli One"/>
                <a:ea typeface="Leckerli One"/>
                <a:cs typeface="Leckerli One"/>
                <a:sym typeface="Leckerli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Leckerli One"/>
              <a:buNone/>
              <a:defRPr sz="3800">
                <a:solidFill>
                  <a:schemeClr val="dk1"/>
                </a:solidFill>
                <a:latin typeface="Leckerli One"/>
                <a:ea typeface="Leckerli One"/>
                <a:cs typeface="Leckerli One"/>
                <a:sym typeface="Leckerli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Leckerli One"/>
              <a:buNone/>
              <a:defRPr sz="3800">
                <a:solidFill>
                  <a:schemeClr val="dk1"/>
                </a:solidFill>
                <a:latin typeface="Leckerli One"/>
                <a:ea typeface="Leckerli One"/>
                <a:cs typeface="Leckerli One"/>
                <a:sym typeface="Leckerli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Leckerli One"/>
              <a:buNone/>
              <a:defRPr sz="3800">
                <a:solidFill>
                  <a:schemeClr val="dk1"/>
                </a:solidFill>
                <a:latin typeface="Leckerli One"/>
                <a:ea typeface="Leckerli One"/>
                <a:cs typeface="Leckerli One"/>
                <a:sym typeface="Leckerli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Leckerli One"/>
              <a:buNone/>
              <a:defRPr sz="3800">
                <a:solidFill>
                  <a:schemeClr val="dk1"/>
                </a:solidFill>
                <a:latin typeface="Leckerli One"/>
                <a:ea typeface="Leckerli One"/>
                <a:cs typeface="Leckerli One"/>
                <a:sym typeface="Leckerli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Leckerli One"/>
              <a:buNone/>
              <a:defRPr sz="3800">
                <a:solidFill>
                  <a:schemeClr val="dk1"/>
                </a:solidFill>
                <a:latin typeface="Leckerli One"/>
                <a:ea typeface="Leckerli One"/>
                <a:cs typeface="Leckerli One"/>
                <a:sym typeface="Leckerli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Leckerli One"/>
              <a:buNone/>
              <a:defRPr sz="3800">
                <a:solidFill>
                  <a:schemeClr val="dk1"/>
                </a:solidFill>
                <a:latin typeface="Leckerli One"/>
                <a:ea typeface="Leckerli One"/>
                <a:cs typeface="Leckerli One"/>
                <a:sym typeface="Leckerli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Leckerli One"/>
              <a:buNone/>
              <a:defRPr sz="3800">
                <a:solidFill>
                  <a:schemeClr val="dk1"/>
                </a:solidFill>
                <a:latin typeface="Leckerli One"/>
                <a:ea typeface="Leckerli One"/>
                <a:cs typeface="Leckerli One"/>
                <a:sym typeface="Leckerli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Leckerli One"/>
              <a:buNone/>
              <a:defRPr sz="3800">
                <a:solidFill>
                  <a:schemeClr val="dk1"/>
                </a:solidFill>
                <a:latin typeface="Leckerli One"/>
                <a:ea typeface="Leckerli One"/>
                <a:cs typeface="Leckerli One"/>
                <a:sym typeface="Leckerli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08925" y="1152475"/>
            <a:ext cx="77262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M Sans Medium"/>
              <a:buChar char="●"/>
              <a:defRPr sz="15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indent="-32385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M Sans Medium"/>
              <a:buChar char="○"/>
              <a:defRPr sz="15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2385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M Sans Medium"/>
              <a:buChar char="■"/>
              <a:defRPr sz="15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2385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M Sans Medium"/>
              <a:buChar char="●"/>
              <a:defRPr sz="15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2385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M Sans Medium"/>
              <a:buChar char="○"/>
              <a:defRPr sz="15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2385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M Sans Medium"/>
              <a:buChar char="■"/>
              <a:defRPr sz="15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2385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M Sans Medium"/>
              <a:buChar char="●"/>
              <a:defRPr sz="15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2385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M Sans Medium"/>
              <a:buChar char="○"/>
              <a:defRPr sz="15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2385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M Sans Medium"/>
              <a:buChar char="■"/>
              <a:defRPr sz="15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CCED"/>
        </a:solidFill>
      </p:bgPr>
    </p:bg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6"/>
          <p:cNvSpPr txBox="1"/>
          <p:nvPr>
            <p:ph type="ctrTitle"/>
          </p:nvPr>
        </p:nvSpPr>
        <p:spPr>
          <a:xfrm>
            <a:off x="713225" y="877050"/>
            <a:ext cx="5835000" cy="258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>
                <a:solidFill>
                  <a:srgbClr val="000139"/>
                </a:solidFill>
              </a:rPr>
              <a:t>Love in the Time of Algorithms:</a:t>
            </a:r>
            <a:r>
              <a:rPr lang="en" sz="3800">
                <a:solidFill>
                  <a:srgbClr val="000139"/>
                </a:solidFill>
              </a:rPr>
              <a:t> </a:t>
            </a:r>
            <a:r>
              <a:rPr lang="en" sz="3800">
                <a:solidFill>
                  <a:schemeClr val="accent1"/>
                </a:solidFill>
              </a:rPr>
              <a:t>Ethics &amp; Data In the Digital Dating Landscape</a:t>
            </a:r>
            <a:endParaRPr sz="3800">
              <a:solidFill>
                <a:schemeClr val="accent1"/>
              </a:solidFill>
            </a:endParaRPr>
          </a:p>
        </p:txBody>
      </p:sp>
      <p:sp>
        <p:nvSpPr>
          <p:cNvPr id="411" name="Google Shape;411;p26"/>
          <p:cNvSpPr txBox="1"/>
          <p:nvPr>
            <p:ph idx="1" type="subTitle"/>
          </p:nvPr>
        </p:nvSpPr>
        <p:spPr>
          <a:xfrm>
            <a:off x="713225" y="3466650"/>
            <a:ext cx="34200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Ko Choi, Brandon</a:t>
            </a:r>
            <a:r>
              <a:rPr lang="en" sz="1800"/>
              <a:t> Lewis, Teagan Milford, Cassie Ren</a:t>
            </a:r>
            <a:endParaRPr sz="1800"/>
          </a:p>
        </p:txBody>
      </p:sp>
      <p:grpSp>
        <p:nvGrpSpPr>
          <p:cNvPr id="412" name="Google Shape;412;p26"/>
          <p:cNvGrpSpPr/>
          <p:nvPr/>
        </p:nvGrpSpPr>
        <p:grpSpPr>
          <a:xfrm flipH="1" rot="395756">
            <a:off x="6372584" y="2047806"/>
            <a:ext cx="2124012" cy="2493300"/>
            <a:chOff x="5478523" y="576063"/>
            <a:chExt cx="1834423" cy="2153361"/>
          </a:xfrm>
        </p:grpSpPr>
        <p:sp>
          <p:nvSpPr>
            <p:cNvPr id="413" name="Google Shape;413;p26"/>
            <p:cNvSpPr/>
            <p:nvPr/>
          </p:nvSpPr>
          <p:spPr>
            <a:xfrm>
              <a:off x="5478525" y="586878"/>
              <a:ext cx="1834421" cy="2131755"/>
            </a:xfrm>
            <a:custGeom>
              <a:rect b="b" l="l" r="r" t="t"/>
              <a:pathLst>
                <a:path extrusionOk="0" h="57421" w="49412">
                  <a:moveTo>
                    <a:pt x="11883" y="17491"/>
                  </a:moveTo>
                  <a:lnTo>
                    <a:pt x="11883" y="17491"/>
                  </a:lnTo>
                  <a:cubicBezTo>
                    <a:pt x="11887" y="17507"/>
                    <a:pt x="11891" y="17523"/>
                    <a:pt x="11895" y="17539"/>
                  </a:cubicBezTo>
                  <a:lnTo>
                    <a:pt x="11895" y="17539"/>
                  </a:lnTo>
                  <a:cubicBezTo>
                    <a:pt x="11889" y="17521"/>
                    <a:pt x="11883" y="17503"/>
                    <a:pt x="11883" y="17491"/>
                  </a:cubicBezTo>
                  <a:close/>
                  <a:moveTo>
                    <a:pt x="18944" y="1"/>
                  </a:moveTo>
                  <a:cubicBezTo>
                    <a:pt x="18896" y="1"/>
                    <a:pt x="18848" y="1"/>
                    <a:pt x="18813" y="13"/>
                  </a:cubicBezTo>
                  <a:lnTo>
                    <a:pt x="18729" y="13"/>
                  </a:lnTo>
                  <a:cubicBezTo>
                    <a:pt x="18693" y="13"/>
                    <a:pt x="18646" y="37"/>
                    <a:pt x="18586" y="37"/>
                  </a:cubicBezTo>
                  <a:cubicBezTo>
                    <a:pt x="18551" y="37"/>
                    <a:pt x="18539" y="37"/>
                    <a:pt x="18515" y="49"/>
                  </a:cubicBezTo>
                  <a:cubicBezTo>
                    <a:pt x="18455" y="60"/>
                    <a:pt x="18396" y="60"/>
                    <a:pt x="18336" y="72"/>
                  </a:cubicBezTo>
                  <a:lnTo>
                    <a:pt x="18301" y="72"/>
                  </a:lnTo>
                  <a:cubicBezTo>
                    <a:pt x="18229" y="96"/>
                    <a:pt x="18158" y="108"/>
                    <a:pt x="18098" y="120"/>
                  </a:cubicBezTo>
                  <a:cubicBezTo>
                    <a:pt x="18062" y="120"/>
                    <a:pt x="18051" y="132"/>
                    <a:pt x="18015" y="132"/>
                  </a:cubicBezTo>
                  <a:cubicBezTo>
                    <a:pt x="17979" y="156"/>
                    <a:pt x="17931" y="168"/>
                    <a:pt x="17872" y="168"/>
                  </a:cubicBezTo>
                  <a:cubicBezTo>
                    <a:pt x="17836" y="179"/>
                    <a:pt x="17812" y="179"/>
                    <a:pt x="17777" y="191"/>
                  </a:cubicBezTo>
                  <a:lnTo>
                    <a:pt x="17646" y="239"/>
                  </a:lnTo>
                  <a:cubicBezTo>
                    <a:pt x="17622" y="251"/>
                    <a:pt x="17586" y="251"/>
                    <a:pt x="17562" y="275"/>
                  </a:cubicBezTo>
                  <a:lnTo>
                    <a:pt x="17420" y="310"/>
                  </a:lnTo>
                  <a:cubicBezTo>
                    <a:pt x="17396" y="334"/>
                    <a:pt x="17360" y="334"/>
                    <a:pt x="17336" y="346"/>
                  </a:cubicBezTo>
                  <a:cubicBezTo>
                    <a:pt x="17289" y="358"/>
                    <a:pt x="17229" y="394"/>
                    <a:pt x="17181" y="406"/>
                  </a:cubicBezTo>
                  <a:cubicBezTo>
                    <a:pt x="17169" y="418"/>
                    <a:pt x="17146" y="418"/>
                    <a:pt x="17122" y="430"/>
                  </a:cubicBezTo>
                  <a:cubicBezTo>
                    <a:pt x="17050" y="465"/>
                    <a:pt x="16991" y="489"/>
                    <a:pt x="16919" y="525"/>
                  </a:cubicBezTo>
                  <a:lnTo>
                    <a:pt x="16646" y="656"/>
                  </a:lnTo>
                  <a:cubicBezTo>
                    <a:pt x="16622" y="668"/>
                    <a:pt x="16586" y="691"/>
                    <a:pt x="16562" y="715"/>
                  </a:cubicBezTo>
                  <a:cubicBezTo>
                    <a:pt x="16503" y="751"/>
                    <a:pt x="16455" y="775"/>
                    <a:pt x="16396" y="822"/>
                  </a:cubicBezTo>
                  <a:cubicBezTo>
                    <a:pt x="16348" y="846"/>
                    <a:pt x="16324" y="870"/>
                    <a:pt x="16277" y="894"/>
                  </a:cubicBezTo>
                  <a:cubicBezTo>
                    <a:pt x="16229" y="930"/>
                    <a:pt x="16169" y="953"/>
                    <a:pt x="16134" y="1001"/>
                  </a:cubicBezTo>
                  <a:cubicBezTo>
                    <a:pt x="16086" y="1025"/>
                    <a:pt x="16050" y="1061"/>
                    <a:pt x="16015" y="1084"/>
                  </a:cubicBezTo>
                  <a:cubicBezTo>
                    <a:pt x="15967" y="1120"/>
                    <a:pt x="15907" y="1168"/>
                    <a:pt x="15860" y="1192"/>
                  </a:cubicBezTo>
                  <a:cubicBezTo>
                    <a:pt x="15836" y="1215"/>
                    <a:pt x="15800" y="1239"/>
                    <a:pt x="15753" y="1263"/>
                  </a:cubicBezTo>
                  <a:cubicBezTo>
                    <a:pt x="12228" y="4037"/>
                    <a:pt x="10716" y="10014"/>
                    <a:pt x="11514" y="15574"/>
                  </a:cubicBezTo>
                  <a:cubicBezTo>
                    <a:pt x="11562" y="15872"/>
                    <a:pt x="11609" y="16170"/>
                    <a:pt x="11669" y="16467"/>
                  </a:cubicBezTo>
                  <a:lnTo>
                    <a:pt x="7335" y="15419"/>
                  </a:lnTo>
                  <a:lnTo>
                    <a:pt x="7228" y="14515"/>
                  </a:lnTo>
                  <a:lnTo>
                    <a:pt x="6990" y="12502"/>
                  </a:lnTo>
                  <a:lnTo>
                    <a:pt x="6097" y="12264"/>
                  </a:lnTo>
                  <a:lnTo>
                    <a:pt x="2441" y="11264"/>
                  </a:lnTo>
                  <a:lnTo>
                    <a:pt x="1632" y="11062"/>
                  </a:lnTo>
                  <a:lnTo>
                    <a:pt x="2001" y="13407"/>
                  </a:lnTo>
                  <a:lnTo>
                    <a:pt x="2108" y="14110"/>
                  </a:lnTo>
                  <a:lnTo>
                    <a:pt x="2894" y="14300"/>
                  </a:lnTo>
                  <a:lnTo>
                    <a:pt x="4656" y="14741"/>
                  </a:lnTo>
                  <a:lnTo>
                    <a:pt x="6466" y="15181"/>
                  </a:lnTo>
                  <a:lnTo>
                    <a:pt x="7287" y="15396"/>
                  </a:lnTo>
                  <a:lnTo>
                    <a:pt x="1822" y="14086"/>
                  </a:lnTo>
                  <a:cubicBezTo>
                    <a:pt x="1767" y="14072"/>
                    <a:pt x="1712" y="14066"/>
                    <a:pt x="1657" y="14066"/>
                  </a:cubicBezTo>
                  <a:cubicBezTo>
                    <a:pt x="1331" y="14066"/>
                    <a:pt x="1025" y="14297"/>
                    <a:pt x="953" y="14634"/>
                  </a:cubicBezTo>
                  <a:cubicBezTo>
                    <a:pt x="953" y="14657"/>
                    <a:pt x="929" y="14693"/>
                    <a:pt x="929" y="14717"/>
                  </a:cubicBezTo>
                  <a:cubicBezTo>
                    <a:pt x="894" y="15074"/>
                    <a:pt x="1132" y="15419"/>
                    <a:pt x="1501" y="15515"/>
                  </a:cubicBezTo>
                  <a:lnTo>
                    <a:pt x="1799" y="15586"/>
                  </a:lnTo>
                  <a:lnTo>
                    <a:pt x="1489" y="16003"/>
                  </a:lnTo>
                  <a:lnTo>
                    <a:pt x="1" y="17967"/>
                  </a:lnTo>
                  <a:lnTo>
                    <a:pt x="751" y="18146"/>
                  </a:lnTo>
                  <a:lnTo>
                    <a:pt x="4418" y="18991"/>
                  </a:lnTo>
                  <a:lnTo>
                    <a:pt x="5418" y="19218"/>
                  </a:lnTo>
                  <a:lnTo>
                    <a:pt x="6752" y="17313"/>
                  </a:lnTo>
                  <a:lnTo>
                    <a:pt x="7085" y="16848"/>
                  </a:lnTo>
                  <a:lnTo>
                    <a:pt x="12002" y="18039"/>
                  </a:lnTo>
                  <a:cubicBezTo>
                    <a:pt x="11978" y="17908"/>
                    <a:pt x="11931" y="17753"/>
                    <a:pt x="11907" y="17587"/>
                  </a:cubicBezTo>
                  <a:lnTo>
                    <a:pt x="11907" y="17587"/>
                  </a:lnTo>
                  <a:cubicBezTo>
                    <a:pt x="12053" y="18173"/>
                    <a:pt x="12191" y="18748"/>
                    <a:pt x="12383" y="19313"/>
                  </a:cubicBezTo>
                  <a:cubicBezTo>
                    <a:pt x="12705" y="20372"/>
                    <a:pt x="13074" y="21396"/>
                    <a:pt x="13479" y="22397"/>
                  </a:cubicBezTo>
                  <a:cubicBezTo>
                    <a:pt x="12562" y="27076"/>
                    <a:pt x="10633" y="31576"/>
                    <a:pt x="7859" y="35434"/>
                  </a:cubicBezTo>
                  <a:cubicBezTo>
                    <a:pt x="7740" y="35470"/>
                    <a:pt x="7621" y="35505"/>
                    <a:pt x="7502" y="35589"/>
                  </a:cubicBezTo>
                  <a:cubicBezTo>
                    <a:pt x="6561" y="36148"/>
                    <a:pt x="5597" y="36648"/>
                    <a:pt x="4608" y="37089"/>
                  </a:cubicBezTo>
                  <a:cubicBezTo>
                    <a:pt x="4418" y="37184"/>
                    <a:pt x="4180" y="37386"/>
                    <a:pt x="4323" y="37553"/>
                  </a:cubicBezTo>
                  <a:cubicBezTo>
                    <a:pt x="4406" y="37625"/>
                    <a:pt x="4525" y="37625"/>
                    <a:pt x="4620" y="37625"/>
                  </a:cubicBezTo>
                  <a:cubicBezTo>
                    <a:pt x="4827" y="37614"/>
                    <a:pt x="5242" y="37433"/>
                    <a:pt x="5495" y="37433"/>
                  </a:cubicBezTo>
                  <a:cubicBezTo>
                    <a:pt x="5533" y="37433"/>
                    <a:pt x="5567" y="37437"/>
                    <a:pt x="5597" y="37446"/>
                  </a:cubicBezTo>
                  <a:cubicBezTo>
                    <a:pt x="5620" y="37458"/>
                    <a:pt x="5656" y="37482"/>
                    <a:pt x="5680" y="37506"/>
                  </a:cubicBezTo>
                  <a:cubicBezTo>
                    <a:pt x="5716" y="37553"/>
                    <a:pt x="5728" y="37601"/>
                    <a:pt x="5728" y="37636"/>
                  </a:cubicBezTo>
                  <a:cubicBezTo>
                    <a:pt x="5728" y="37696"/>
                    <a:pt x="5680" y="37756"/>
                    <a:pt x="5656" y="37803"/>
                  </a:cubicBezTo>
                  <a:cubicBezTo>
                    <a:pt x="5370" y="38256"/>
                    <a:pt x="5025" y="38649"/>
                    <a:pt x="4763" y="39101"/>
                  </a:cubicBezTo>
                  <a:cubicBezTo>
                    <a:pt x="4680" y="39220"/>
                    <a:pt x="4799" y="39375"/>
                    <a:pt x="4942" y="39399"/>
                  </a:cubicBezTo>
                  <a:cubicBezTo>
                    <a:pt x="4951" y="39399"/>
                    <a:pt x="4961" y="39400"/>
                    <a:pt x="4971" y="39400"/>
                  </a:cubicBezTo>
                  <a:cubicBezTo>
                    <a:pt x="5092" y="39400"/>
                    <a:pt x="5212" y="39332"/>
                    <a:pt x="5311" y="39244"/>
                  </a:cubicBezTo>
                  <a:cubicBezTo>
                    <a:pt x="5478" y="39113"/>
                    <a:pt x="5609" y="38946"/>
                    <a:pt x="5751" y="38827"/>
                  </a:cubicBezTo>
                  <a:cubicBezTo>
                    <a:pt x="5862" y="38749"/>
                    <a:pt x="6089" y="38646"/>
                    <a:pt x="6248" y="38646"/>
                  </a:cubicBezTo>
                  <a:cubicBezTo>
                    <a:pt x="6380" y="38646"/>
                    <a:pt x="6465" y="38718"/>
                    <a:pt x="6394" y="38934"/>
                  </a:cubicBezTo>
                  <a:cubicBezTo>
                    <a:pt x="6275" y="39303"/>
                    <a:pt x="5918" y="39649"/>
                    <a:pt x="5716" y="39970"/>
                  </a:cubicBezTo>
                  <a:cubicBezTo>
                    <a:pt x="5668" y="40030"/>
                    <a:pt x="5620" y="40113"/>
                    <a:pt x="5620" y="40184"/>
                  </a:cubicBezTo>
                  <a:cubicBezTo>
                    <a:pt x="5631" y="40306"/>
                    <a:pt x="5765" y="40376"/>
                    <a:pt x="5889" y="40376"/>
                  </a:cubicBezTo>
                  <a:cubicBezTo>
                    <a:pt x="5899" y="40376"/>
                    <a:pt x="5909" y="40376"/>
                    <a:pt x="5918" y="40375"/>
                  </a:cubicBezTo>
                  <a:cubicBezTo>
                    <a:pt x="6049" y="40351"/>
                    <a:pt x="6156" y="40256"/>
                    <a:pt x="6263" y="40184"/>
                  </a:cubicBezTo>
                  <a:cubicBezTo>
                    <a:pt x="6413" y="40067"/>
                    <a:pt x="7166" y="39394"/>
                    <a:pt x="7474" y="39394"/>
                  </a:cubicBezTo>
                  <a:cubicBezTo>
                    <a:pt x="7509" y="39394"/>
                    <a:pt x="7539" y="39403"/>
                    <a:pt x="7561" y="39422"/>
                  </a:cubicBezTo>
                  <a:cubicBezTo>
                    <a:pt x="7740" y="39601"/>
                    <a:pt x="7156" y="40423"/>
                    <a:pt x="7061" y="40613"/>
                  </a:cubicBezTo>
                  <a:cubicBezTo>
                    <a:pt x="6990" y="40780"/>
                    <a:pt x="6930" y="41006"/>
                    <a:pt x="7085" y="41089"/>
                  </a:cubicBezTo>
                  <a:cubicBezTo>
                    <a:pt x="7118" y="41114"/>
                    <a:pt x="7155" y="41125"/>
                    <a:pt x="7192" y="41125"/>
                  </a:cubicBezTo>
                  <a:cubicBezTo>
                    <a:pt x="7313" y="41125"/>
                    <a:pt x="7446" y="41011"/>
                    <a:pt x="7537" y="40911"/>
                  </a:cubicBezTo>
                  <a:cubicBezTo>
                    <a:pt x="8014" y="40363"/>
                    <a:pt x="8478" y="39768"/>
                    <a:pt x="8895" y="39172"/>
                  </a:cubicBezTo>
                  <a:cubicBezTo>
                    <a:pt x="8966" y="39065"/>
                    <a:pt x="9049" y="38958"/>
                    <a:pt x="9145" y="38922"/>
                  </a:cubicBezTo>
                  <a:cubicBezTo>
                    <a:pt x="9194" y="38900"/>
                    <a:pt x="9246" y="38890"/>
                    <a:pt x="9298" y="38890"/>
                  </a:cubicBezTo>
                  <a:cubicBezTo>
                    <a:pt x="9470" y="38890"/>
                    <a:pt x="9645" y="38999"/>
                    <a:pt x="9764" y="39137"/>
                  </a:cubicBezTo>
                  <a:cubicBezTo>
                    <a:pt x="9907" y="39315"/>
                    <a:pt x="10038" y="39530"/>
                    <a:pt x="10252" y="39637"/>
                  </a:cubicBezTo>
                  <a:cubicBezTo>
                    <a:pt x="10305" y="39662"/>
                    <a:pt x="10366" y="39673"/>
                    <a:pt x="10429" y="39673"/>
                  </a:cubicBezTo>
                  <a:cubicBezTo>
                    <a:pt x="10605" y="39673"/>
                    <a:pt x="10788" y="39578"/>
                    <a:pt x="10788" y="39411"/>
                  </a:cubicBezTo>
                  <a:cubicBezTo>
                    <a:pt x="10788" y="39339"/>
                    <a:pt x="10740" y="39256"/>
                    <a:pt x="10716" y="39184"/>
                  </a:cubicBezTo>
                  <a:cubicBezTo>
                    <a:pt x="10502" y="38779"/>
                    <a:pt x="10240" y="38387"/>
                    <a:pt x="10061" y="37946"/>
                  </a:cubicBezTo>
                  <a:cubicBezTo>
                    <a:pt x="9919" y="37648"/>
                    <a:pt x="9847" y="37386"/>
                    <a:pt x="9764" y="37053"/>
                  </a:cubicBezTo>
                  <a:cubicBezTo>
                    <a:pt x="9680" y="36755"/>
                    <a:pt x="9609" y="36434"/>
                    <a:pt x="9430" y="36184"/>
                  </a:cubicBezTo>
                  <a:lnTo>
                    <a:pt x="9299" y="36005"/>
                  </a:lnTo>
                  <a:cubicBezTo>
                    <a:pt x="11693" y="32600"/>
                    <a:pt x="13467" y="28731"/>
                    <a:pt x="14502" y="24659"/>
                  </a:cubicBezTo>
                  <a:cubicBezTo>
                    <a:pt x="14586" y="24813"/>
                    <a:pt x="14645" y="24944"/>
                    <a:pt x="14717" y="25087"/>
                  </a:cubicBezTo>
                  <a:cubicBezTo>
                    <a:pt x="15038" y="25790"/>
                    <a:pt x="15384" y="26457"/>
                    <a:pt x="15741" y="27147"/>
                  </a:cubicBezTo>
                  <a:cubicBezTo>
                    <a:pt x="16110" y="27873"/>
                    <a:pt x="16562" y="28754"/>
                    <a:pt x="17086" y="29695"/>
                  </a:cubicBezTo>
                  <a:cubicBezTo>
                    <a:pt x="17658" y="30731"/>
                    <a:pt x="18301" y="31826"/>
                    <a:pt x="19015" y="32814"/>
                  </a:cubicBezTo>
                  <a:cubicBezTo>
                    <a:pt x="19015" y="32838"/>
                    <a:pt x="19027" y="32838"/>
                    <a:pt x="19027" y="32850"/>
                  </a:cubicBezTo>
                  <a:cubicBezTo>
                    <a:pt x="20265" y="40101"/>
                    <a:pt x="19563" y="48031"/>
                    <a:pt x="16943" y="55674"/>
                  </a:cubicBezTo>
                  <a:cubicBezTo>
                    <a:pt x="16931" y="55722"/>
                    <a:pt x="16919" y="55770"/>
                    <a:pt x="16919" y="55805"/>
                  </a:cubicBezTo>
                  <a:lnTo>
                    <a:pt x="16919" y="55829"/>
                  </a:lnTo>
                  <a:cubicBezTo>
                    <a:pt x="16812" y="56079"/>
                    <a:pt x="16741" y="56341"/>
                    <a:pt x="16681" y="56627"/>
                  </a:cubicBezTo>
                  <a:cubicBezTo>
                    <a:pt x="19659" y="57278"/>
                    <a:pt x="22930" y="57421"/>
                    <a:pt x="26172" y="57421"/>
                  </a:cubicBezTo>
                  <a:cubicBezTo>
                    <a:pt x="26960" y="57421"/>
                    <a:pt x="27747" y="57412"/>
                    <a:pt x="28528" y="57401"/>
                  </a:cubicBezTo>
                  <a:cubicBezTo>
                    <a:pt x="29469" y="57389"/>
                    <a:pt x="30385" y="57377"/>
                    <a:pt x="31290" y="57365"/>
                  </a:cubicBezTo>
                  <a:cubicBezTo>
                    <a:pt x="31814" y="57365"/>
                    <a:pt x="32207" y="56948"/>
                    <a:pt x="32243" y="56484"/>
                  </a:cubicBezTo>
                  <a:lnTo>
                    <a:pt x="32243" y="56329"/>
                  </a:lnTo>
                  <a:cubicBezTo>
                    <a:pt x="32243" y="56198"/>
                    <a:pt x="32207" y="56079"/>
                    <a:pt x="32148" y="55948"/>
                  </a:cubicBezTo>
                  <a:cubicBezTo>
                    <a:pt x="31409" y="54424"/>
                    <a:pt x="30207" y="53138"/>
                    <a:pt x="28754" y="52269"/>
                  </a:cubicBezTo>
                  <a:cubicBezTo>
                    <a:pt x="28064" y="51864"/>
                    <a:pt x="27326" y="51555"/>
                    <a:pt x="26552" y="51364"/>
                  </a:cubicBezTo>
                  <a:cubicBezTo>
                    <a:pt x="26516" y="51198"/>
                    <a:pt x="26456" y="51031"/>
                    <a:pt x="26385" y="50888"/>
                  </a:cubicBezTo>
                  <a:cubicBezTo>
                    <a:pt x="26351" y="50813"/>
                    <a:pt x="26277" y="50767"/>
                    <a:pt x="26198" y="50767"/>
                  </a:cubicBezTo>
                  <a:cubicBezTo>
                    <a:pt x="26165" y="50767"/>
                    <a:pt x="26131" y="50775"/>
                    <a:pt x="26099" y="50793"/>
                  </a:cubicBezTo>
                  <a:cubicBezTo>
                    <a:pt x="25992" y="50840"/>
                    <a:pt x="25956" y="50971"/>
                    <a:pt x="26016" y="51079"/>
                  </a:cubicBezTo>
                  <a:cubicBezTo>
                    <a:pt x="26040" y="51138"/>
                    <a:pt x="26075" y="51198"/>
                    <a:pt x="26087" y="51257"/>
                  </a:cubicBezTo>
                  <a:cubicBezTo>
                    <a:pt x="25837" y="51210"/>
                    <a:pt x="25563" y="51186"/>
                    <a:pt x="25278" y="51162"/>
                  </a:cubicBezTo>
                  <a:cubicBezTo>
                    <a:pt x="25254" y="51079"/>
                    <a:pt x="25218" y="50971"/>
                    <a:pt x="25182" y="50888"/>
                  </a:cubicBezTo>
                  <a:cubicBezTo>
                    <a:pt x="25149" y="50813"/>
                    <a:pt x="25074" y="50767"/>
                    <a:pt x="24996" y="50767"/>
                  </a:cubicBezTo>
                  <a:cubicBezTo>
                    <a:pt x="24962" y="50767"/>
                    <a:pt x="24929" y="50775"/>
                    <a:pt x="24897" y="50793"/>
                  </a:cubicBezTo>
                  <a:cubicBezTo>
                    <a:pt x="24789" y="50840"/>
                    <a:pt x="24742" y="50971"/>
                    <a:pt x="24801" y="51079"/>
                  </a:cubicBezTo>
                  <a:cubicBezTo>
                    <a:pt x="24825" y="51102"/>
                    <a:pt x="24825" y="51126"/>
                    <a:pt x="24837" y="51150"/>
                  </a:cubicBezTo>
                  <a:cubicBezTo>
                    <a:pt x="23075" y="51150"/>
                    <a:pt x="21099" y="51722"/>
                    <a:pt x="19527" y="52745"/>
                  </a:cubicBezTo>
                  <a:cubicBezTo>
                    <a:pt x="19444" y="52793"/>
                    <a:pt x="19372" y="52853"/>
                    <a:pt x="19289" y="52912"/>
                  </a:cubicBezTo>
                  <a:cubicBezTo>
                    <a:pt x="20932" y="46864"/>
                    <a:pt x="21432" y="40720"/>
                    <a:pt x="20777" y="34934"/>
                  </a:cubicBezTo>
                  <a:lnTo>
                    <a:pt x="20777" y="34934"/>
                  </a:lnTo>
                  <a:cubicBezTo>
                    <a:pt x="21708" y="35808"/>
                    <a:pt x="22682" y="36374"/>
                    <a:pt x="23667" y="36374"/>
                  </a:cubicBezTo>
                  <a:cubicBezTo>
                    <a:pt x="24132" y="36374"/>
                    <a:pt x="24598" y="36248"/>
                    <a:pt x="25063" y="35970"/>
                  </a:cubicBezTo>
                  <a:cubicBezTo>
                    <a:pt x="25087" y="35958"/>
                    <a:pt x="25099" y="35946"/>
                    <a:pt x="25135" y="35922"/>
                  </a:cubicBezTo>
                  <a:cubicBezTo>
                    <a:pt x="25266" y="35851"/>
                    <a:pt x="25385" y="35767"/>
                    <a:pt x="25516" y="35684"/>
                  </a:cubicBezTo>
                  <a:cubicBezTo>
                    <a:pt x="25575" y="35648"/>
                    <a:pt x="25635" y="35612"/>
                    <a:pt x="25694" y="35565"/>
                  </a:cubicBezTo>
                  <a:cubicBezTo>
                    <a:pt x="25849" y="35470"/>
                    <a:pt x="25992" y="35374"/>
                    <a:pt x="26147" y="35267"/>
                  </a:cubicBezTo>
                  <a:cubicBezTo>
                    <a:pt x="26159" y="35255"/>
                    <a:pt x="26171" y="35255"/>
                    <a:pt x="26194" y="35243"/>
                  </a:cubicBezTo>
                  <a:cubicBezTo>
                    <a:pt x="26206" y="35231"/>
                    <a:pt x="26230" y="35208"/>
                    <a:pt x="26254" y="35196"/>
                  </a:cubicBezTo>
                  <a:cubicBezTo>
                    <a:pt x="26433" y="35077"/>
                    <a:pt x="26587" y="34946"/>
                    <a:pt x="26766" y="34815"/>
                  </a:cubicBezTo>
                  <a:cubicBezTo>
                    <a:pt x="26790" y="34791"/>
                    <a:pt x="26814" y="34779"/>
                    <a:pt x="26825" y="34767"/>
                  </a:cubicBezTo>
                  <a:cubicBezTo>
                    <a:pt x="26992" y="34636"/>
                    <a:pt x="27159" y="34493"/>
                    <a:pt x="27337" y="34362"/>
                  </a:cubicBezTo>
                  <a:cubicBezTo>
                    <a:pt x="27349" y="34350"/>
                    <a:pt x="27385" y="34338"/>
                    <a:pt x="27397" y="34303"/>
                  </a:cubicBezTo>
                  <a:cubicBezTo>
                    <a:pt x="27564" y="34160"/>
                    <a:pt x="27742" y="34017"/>
                    <a:pt x="27897" y="33874"/>
                  </a:cubicBezTo>
                  <a:lnTo>
                    <a:pt x="27992" y="33779"/>
                  </a:lnTo>
                  <a:cubicBezTo>
                    <a:pt x="28159" y="33636"/>
                    <a:pt x="28314" y="33481"/>
                    <a:pt x="28469" y="33338"/>
                  </a:cubicBezTo>
                  <a:lnTo>
                    <a:pt x="28552" y="33243"/>
                  </a:lnTo>
                  <a:cubicBezTo>
                    <a:pt x="28719" y="33088"/>
                    <a:pt x="28885" y="32934"/>
                    <a:pt x="29028" y="32767"/>
                  </a:cubicBezTo>
                  <a:cubicBezTo>
                    <a:pt x="29064" y="32743"/>
                    <a:pt x="29076" y="32707"/>
                    <a:pt x="29111" y="32695"/>
                  </a:cubicBezTo>
                  <a:cubicBezTo>
                    <a:pt x="29266" y="32517"/>
                    <a:pt x="29433" y="32350"/>
                    <a:pt x="29600" y="32172"/>
                  </a:cubicBezTo>
                  <a:lnTo>
                    <a:pt x="29623" y="32148"/>
                  </a:lnTo>
                  <a:cubicBezTo>
                    <a:pt x="29659" y="32112"/>
                    <a:pt x="29683" y="32088"/>
                    <a:pt x="29719" y="32041"/>
                  </a:cubicBezTo>
                  <a:cubicBezTo>
                    <a:pt x="29862" y="32386"/>
                    <a:pt x="30004" y="32707"/>
                    <a:pt x="30135" y="33053"/>
                  </a:cubicBezTo>
                  <a:cubicBezTo>
                    <a:pt x="30731" y="34529"/>
                    <a:pt x="31231" y="36029"/>
                    <a:pt x="31683" y="37553"/>
                  </a:cubicBezTo>
                  <a:cubicBezTo>
                    <a:pt x="31767" y="37875"/>
                    <a:pt x="31850" y="38148"/>
                    <a:pt x="31826" y="38387"/>
                  </a:cubicBezTo>
                  <a:cubicBezTo>
                    <a:pt x="31802" y="38720"/>
                    <a:pt x="31588" y="39077"/>
                    <a:pt x="31350" y="39458"/>
                  </a:cubicBezTo>
                  <a:cubicBezTo>
                    <a:pt x="30302" y="41137"/>
                    <a:pt x="28433" y="43471"/>
                    <a:pt x="26861" y="45292"/>
                  </a:cubicBezTo>
                  <a:cubicBezTo>
                    <a:pt x="26754" y="45328"/>
                    <a:pt x="26635" y="45411"/>
                    <a:pt x="26504" y="45483"/>
                  </a:cubicBezTo>
                  <a:cubicBezTo>
                    <a:pt x="26468" y="45495"/>
                    <a:pt x="26337" y="45614"/>
                    <a:pt x="26313" y="45649"/>
                  </a:cubicBezTo>
                  <a:cubicBezTo>
                    <a:pt x="26290" y="45661"/>
                    <a:pt x="26278" y="45673"/>
                    <a:pt x="26290" y="45685"/>
                  </a:cubicBezTo>
                  <a:cubicBezTo>
                    <a:pt x="26290" y="45685"/>
                    <a:pt x="26278" y="45685"/>
                    <a:pt x="26278" y="45709"/>
                  </a:cubicBezTo>
                  <a:lnTo>
                    <a:pt x="26266" y="45709"/>
                  </a:lnTo>
                  <a:lnTo>
                    <a:pt x="26194" y="45780"/>
                  </a:lnTo>
                  <a:cubicBezTo>
                    <a:pt x="25897" y="46030"/>
                    <a:pt x="25849" y="46495"/>
                    <a:pt x="26135" y="46780"/>
                  </a:cubicBezTo>
                  <a:cubicBezTo>
                    <a:pt x="26171" y="46816"/>
                    <a:pt x="26218" y="46876"/>
                    <a:pt x="26266" y="46923"/>
                  </a:cubicBezTo>
                  <a:cubicBezTo>
                    <a:pt x="26873" y="47578"/>
                    <a:pt x="27445" y="48209"/>
                    <a:pt x="28004" y="48769"/>
                  </a:cubicBezTo>
                  <a:cubicBezTo>
                    <a:pt x="28349" y="49114"/>
                    <a:pt x="28695" y="49436"/>
                    <a:pt x="29028" y="49757"/>
                  </a:cubicBezTo>
                  <a:cubicBezTo>
                    <a:pt x="29052" y="49769"/>
                    <a:pt x="29052" y="49769"/>
                    <a:pt x="29064" y="49769"/>
                  </a:cubicBezTo>
                  <a:cubicBezTo>
                    <a:pt x="29088" y="49793"/>
                    <a:pt x="29123" y="49828"/>
                    <a:pt x="29171" y="49864"/>
                  </a:cubicBezTo>
                  <a:cubicBezTo>
                    <a:pt x="29207" y="49900"/>
                    <a:pt x="29254" y="49936"/>
                    <a:pt x="29302" y="49983"/>
                  </a:cubicBezTo>
                  <a:cubicBezTo>
                    <a:pt x="29373" y="50055"/>
                    <a:pt x="29469" y="50114"/>
                    <a:pt x="29540" y="50174"/>
                  </a:cubicBezTo>
                  <a:lnTo>
                    <a:pt x="29552" y="50186"/>
                  </a:lnTo>
                  <a:cubicBezTo>
                    <a:pt x="30719" y="51091"/>
                    <a:pt x="31981" y="51733"/>
                    <a:pt x="33672" y="52019"/>
                  </a:cubicBezTo>
                  <a:lnTo>
                    <a:pt x="33695" y="52019"/>
                  </a:lnTo>
                  <a:cubicBezTo>
                    <a:pt x="33731" y="52019"/>
                    <a:pt x="33779" y="52031"/>
                    <a:pt x="33826" y="52031"/>
                  </a:cubicBezTo>
                  <a:cubicBezTo>
                    <a:pt x="34384" y="52121"/>
                    <a:pt x="34995" y="52163"/>
                    <a:pt x="35671" y="52163"/>
                  </a:cubicBezTo>
                  <a:cubicBezTo>
                    <a:pt x="35891" y="52163"/>
                    <a:pt x="36117" y="52159"/>
                    <a:pt x="36350" y="52150"/>
                  </a:cubicBezTo>
                  <a:cubicBezTo>
                    <a:pt x="37172" y="52126"/>
                    <a:pt x="37708" y="51924"/>
                    <a:pt x="38255" y="51722"/>
                  </a:cubicBezTo>
                  <a:cubicBezTo>
                    <a:pt x="38601" y="51602"/>
                    <a:pt x="38934" y="51472"/>
                    <a:pt x="39351" y="51352"/>
                  </a:cubicBezTo>
                  <a:lnTo>
                    <a:pt x="39363" y="51352"/>
                  </a:lnTo>
                  <a:cubicBezTo>
                    <a:pt x="39744" y="51233"/>
                    <a:pt x="39803" y="50948"/>
                    <a:pt x="39899" y="50662"/>
                  </a:cubicBezTo>
                  <a:cubicBezTo>
                    <a:pt x="39946" y="50495"/>
                    <a:pt x="40006" y="50340"/>
                    <a:pt x="40137" y="50198"/>
                  </a:cubicBezTo>
                  <a:lnTo>
                    <a:pt x="40137" y="50162"/>
                  </a:lnTo>
                  <a:cubicBezTo>
                    <a:pt x="40137" y="50126"/>
                    <a:pt x="40125" y="50114"/>
                    <a:pt x="40125" y="50078"/>
                  </a:cubicBezTo>
                  <a:cubicBezTo>
                    <a:pt x="40125" y="50067"/>
                    <a:pt x="40125" y="50067"/>
                    <a:pt x="40101" y="50055"/>
                  </a:cubicBezTo>
                  <a:cubicBezTo>
                    <a:pt x="40077" y="49948"/>
                    <a:pt x="40006" y="49769"/>
                    <a:pt x="39946" y="49697"/>
                  </a:cubicBezTo>
                  <a:cubicBezTo>
                    <a:pt x="39125" y="48793"/>
                    <a:pt x="38160" y="48031"/>
                    <a:pt x="37291" y="47197"/>
                  </a:cubicBezTo>
                  <a:cubicBezTo>
                    <a:pt x="37208" y="47388"/>
                    <a:pt x="37112" y="47578"/>
                    <a:pt x="37041" y="47792"/>
                  </a:cubicBezTo>
                  <a:cubicBezTo>
                    <a:pt x="37112" y="47578"/>
                    <a:pt x="37184" y="47388"/>
                    <a:pt x="37279" y="47185"/>
                  </a:cubicBezTo>
                  <a:cubicBezTo>
                    <a:pt x="36874" y="46804"/>
                    <a:pt x="36112" y="46173"/>
                    <a:pt x="35600" y="45840"/>
                  </a:cubicBezTo>
                  <a:cubicBezTo>
                    <a:pt x="35612" y="45697"/>
                    <a:pt x="35612" y="45530"/>
                    <a:pt x="35600" y="45364"/>
                  </a:cubicBezTo>
                  <a:cubicBezTo>
                    <a:pt x="35582" y="45264"/>
                    <a:pt x="35530" y="45220"/>
                    <a:pt x="35459" y="45220"/>
                  </a:cubicBezTo>
                  <a:cubicBezTo>
                    <a:pt x="35436" y="45220"/>
                    <a:pt x="35412" y="45224"/>
                    <a:pt x="35386" y="45233"/>
                  </a:cubicBezTo>
                  <a:cubicBezTo>
                    <a:pt x="35279" y="45256"/>
                    <a:pt x="35207" y="45340"/>
                    <a:pt x="35219" y="45471"/>
                  </a:cubicBezTo>
                  <a:lnTo>
                    <a:pt x="35219" y="45661"/>
                  </a:lnTo>
                  <a:cubicBezTo>
                    <a:pt x="35041" y="45590"/>
                    <a:pt x="34803" y="45518"/>
                    <a:pt x="34553" y="45435"/>
                  </a:cubicBezTo>
                  <a:lnTo>
                    <a:pt x="34553" y="45173"/>
                  </a:lnTo>
                  <a:cubicBezTo>
                    <a:pt x="34553" y="45083"/>
                    <a:pt x="34492" y="45041"/>
                    <a:pt x="34426" y="45041"/>
                  </a:cubicBezTo>
                  <a:cubicBezTo>
                    <a:pt x="34404" y="45041"/>
                    <a:pt x="34383" y="45045"/>
                    <a:pt x="34362" y="45054"/>
                  </a:cubicBezTo>
                  <a:cubicBezTo>
                    <a:pt x="34267" y="45102"/>
                    <a:pt x="34207" y="45173"/>
                    <a:pt x="34207" y="45304"/>
                  </a:cubicBezTo>
                  <a:lnTo>
                    <a:pt x="34207" y="45340"/>
                  </a:lnTo>
                  <a:cubicBezTo>
                    <a:pt x="32875" y="44946"/>
                    <a:pt x="31012" y="44529"/>
                    <a:pt x="30112" y="44529"/>
                  </a:cubicBezTo>
                  <a:cubicBezTo>
                    <a:pt x="30087" y="44529"/>
                    <a:pt x="30063" y="44530"/>
                    <a:pt x="30040" y="44530"/>
                  </a:cubicBezTo>
                  <a:cubicBezTo>
                    <a:pt x="29897" y="44530"/>
                    <a:pt x="29647" y="44578"/>
                    <a:pt x="29350" y="44649"/>
                  </a:cubicBezTo>
                  <a:cubicBezTo>
                    <a:pt x="30576" y="43149"/>
                    <a:pt x="31802" y="41530"/>
                    <a:pt x="32588" y="40256"/>
                  </a:cubicBezTo>
                  <a:cubicBezTo>
                    <a:pt x="32921" y="39744"/>
                    <a:pt x="33243" y="39172"/>
                    <a:pt x="33291" y="38506"/>
                  </a:cubicBezTo>
                  <a:cubicBezTo>
                    <a:pt x="33314" y="37994"/>
                    <a:pt x="33183" y="37517"/>
                    <a:pt x="33076" y="37160"/>
                  </a:cubicBezTo>
                  <a:cubicBezTo>
                    <a:pt x="32576" y="35398"/>
                    <a:pt x="31945" y="33636"/>
                    <a:pt x="31231" y="31921"/>
                  </a:cubicBezTo>
                  <a:cubicBezTo>
                    <a:pt x="31088" y="31552"/>
                    <a:pt x="30921" y="31183"/>
                    <a:pt x="30755" y="30826"/>
                  </a:cubicBezTo>
                  <a:cubicBezTo>
                    <a:pt x="30874" y="30659"/>
                    <a:pt x="31016" y="30493"/>
                    <a:pt x="31136" y="30350"/>
                  </a:cubicBezTo>
                  <a:cubicBezTo>
                    <a:pt x="31159" y="30314"/>
                    <a:pt x="31171" y="30290"/>
                    <a:pt x="31207" y="30243"/>
                  </a:cubicBezTo>
                  <a:cubicBezTo>
                    <a:pt x="31350" y="30052"/>
                    <a:pt x="31505" y="29838"/>
                    <a:pt x="31647" y="29647"/>
                  </a:cubicBezTo>
                  <a:cubicBezTo>
                    <a:pt x="31671" y="29624"/>
                    <a:pt x="31683" y="29600"/>
                    <a:pt x="31707" y="29576"/>
                  </a:cubicBezTo>
                  <a:cubicBezTo>
                    <a:pt x="32028" y="29147"/>
                    <a:pt x="32326" y="28695"/>
                    <a:pt x="32600" y="28231"/>
                  </a:cubicBezTo>
                  <a:cubicBezTo>
                    <a:pt x="32624" y="28219"/>
                    <a:pt x="32636" y="28207"/>
                    <a:pt x="32636" y="28171"/>
                  </a:cubicBezTo>
                  <a:cubicBezTo>
                    <a:pt x="32767" y="27957"/>
                    <a:pt x="32921" y="27730"/>
                    <a:pt x="33052" y="27504"/>
                  </a:cubicBezTo>
                  <a:lnTo>
                    <a:pt x="33100" y="27421"/>
                  </a:lnTo>
                  <a:cubicBezTo>
                    <a:pt x="33231" y="27195"/>
                    <a:pt x="33362" y="26957"/>
                    <a:pt x="33493" y="26730"/>
                  </a:cubicBezTo>
                  <a:cubicBezTo>
                    <a:pt x="33517" y="26707"/>
                    <a:pt x="33529" y="26671"/>
                    <a:pt x="33541" y="26659"/>
                  </a:cubicBezTo>
                  <a:lnTo>
                    <a:pt x="33945" y="25945"/>
                  </a:lnTo>
                  <a:cubicBezTo>
                    <a:pt x="33945" y="25933"/>
                    <a:pt x="33957" y="25909"/>
                    <a:pt x="33957" y="25897"/>
                  </a:cubicBezTo>
                  <a:cubicBezTo>
                    <a:pt x="34088" y="25647"/>
                    <a:pt x="34231" y="25397"/>
                    <a:pt x="34362" y="25123"/>
                  </a:cubicBezTo>
                  <a:cubicBezTo>
                    <a:pt x="34434" y="24992"/>
                    <a:pt x="34493" y="24861"/>
                    <a:pt x="34565" y="24718"/>
                  </a:cubicBezTo>
                  <a:lnTo>
                    <a:pt x="34791" y="25575"/>
                  </a:lnTo>
                  <a:cubicBezTo>
                    <a:pt x="35850" y="29278"/>
                    <a:pt x="37517" y="32814"/>
                    <a:pt x="39720" y="35970"/>
                  </a:cubicBezTo>
                  <a:cubicBezTo>
                    <a:pt x="39660" y="36029"/>
                    <a:pt x="39601" y="36112"/>
                    <a:pt x="39553" y="36184"/>
                  </a:cubicBezTo>
                  <a:cubicBezTo>
                    <a:pt x="39363" y="36470"/>
                    <a:pt x="39291" y="36791"/>
                    <a:pt x="39208" y="37089"/>
                  </a:cubicBezTo>
                  <a:cubicBezTo>
                    <a:pt x="39137" y="37422"/>
                    <a:pt x="39053" y="37684"/>
                    <a:pt x="38934" y="37958"/>
                  </a:cubicBezTo>
                  <a:cubicBezTo>
                    <a:pt x="38815" y="38232"/>
                    <a:pt x="38660" y="38506"/>
                    <a:pt x="38494" y="38756"/>
                  </a:cubicBezTo>
                  <a:cubicBezTo>
                    <a:pt x="38422" y="38887"/>
                    <a:pt x="38339" y="39041"/>
                    <a:pt x="38255" y="39172"/>
                  </a:cubicBezTo>
                  <a:cubicBezTo>
                    <a:pt x="38220" y="39244"/>
                    <a:pt x="38172" y="39339"/>
                    <a:pt x="38172" y="39458"/>
                  </a:cubicBezTo>
                  <a:cubicBezTo>
                    <a:pt x="38172" y="39577"/>
                    <a:pt x="38232" y="39684"/>
                    <a:pt x="38351" y="39756"/>
                  </a:cubicBezTo>
                  <a:cubicBezTo>
                    <a:pt x="38432" y="39803"/>
                    <a:pt x="38537" y="39831"/>
                    <a:pt x="38638" y="39831"/>
                  </a:cubicBezTo>
                  <a:cubicBezTo>
                    <a:pt x="38715" y="39831"/>
                    <a:pt x="38789" y="39815"/>
                    <a:pt x="38851" y="39780"/>
                  </a:cubicBezTo>
                  <a:cubicBezTo>
                    <a:pt x="39029" y="39696"/>
                    <a:pt x="39137" y="39541"/>
                    <a:pt x="39256" y="39411"/>
                  </a:cubicBezTo>
                  <a:cubicBezTo>
                    <a:pt x="39303" y="39363"/>
                    <a:pt x="39327" y="39327"/>
                    <a:pt x="39375" y="39280"/>
                  </a:cubicBezTo>
                  <a:cubicBezTo>
                    <a:pt x="39469" y="39176"/>
                    <a:pt x="39623" y="39064"/>
                    <a:pt x="39761" y="39064"/>
                  </a:cubicBezTo>
                  <a:cubicBezTo>
                    <a:pt x="39796" y="39064"/>
                    <a:pt x="39831" y="39072"/>
                    <a:pt x="39863" y="39089"/>
                  </a:cubicBezTo>
                  <a:cubicBezTo>
                    <a:pt x="39958" y="39125"/>
                    <a:pt x="40018" y="39220"/>
                    <a:pt x="40077" y="39303"/>
                  </a:cubicBezTo>
                  <a:cubicBezTo>
                    <a:pt x="40494" y="39922"/>
                    <a:pt x="40958" y="40494"/>
                    <a:pt x="41434" y="41065"/>
                  </a:cubicBezTo>
                  <a:cubicBezTo>
                    <a:pt x="41577" y="41232"/>
                    <a:pt x="41732" y="41316"/>
                    <a:pt x="41863" y="41316"/>
                  </a:cubicBezTo>
                  <a:cubicBezTo>
                    <a:pt x="41911" y="41316"/>
                    <a:pt x="41934" y="41316"/>
                    <a:pt x="41982" y="41292"/>
                  </a:cubicBezTo>
                  <a:cubicBezTo>
                    <a:pt x="41994" y="41292"/>
                    <a:pt x="42030" y="41268"/>
                    <a:pt x="42042" y="41256"/>
                  </a:cubicBezTo>
                  <a:cubicBezTo>
                    <a:pt x="42208" y="41149"/>
                    <a:pt x="42220" y="40935"/>
                    <a:pt x="42089" y="40649"/>
                  </a:cubicBezTo>
                  <a:cubicBezTo>
                    <a:pt x="42054" y="40601"/>
                    <a:pt x="42006" y="40518"/>
                    <a:pt x="41946" y="40411"/>
                  </a:cubicBezTo>
                  <a:cubicBezTo>
                    <a:pt x="41649" y="39922"/>
                    <a:pt x="41530" y="39637"/>
                    <a:pt x="41577" y="39577"/>
                  </a:cubicBezTo>
                  <a:cubicBezTo>
                    <a:pt x="41582" y="39576"/>
                    <a:pt x="41590" y="39574"/>
                    <a:pt x="41602" y="39574"/>
                  </a:cubicBezTo>
                  <a:cubicBezTo>
                    <a:pt x="41676" y="39574"/>
                    <a:pt x="41915" y="39647"/>
                    <a:pt x="42685" y="40303"/>
                  </a:cubicBezTo>
                  <a:lnTo>
                    <a:pt x="42720" y="40351"/>
                  </a:lnTo>
                  <a:cubicBezTo>
                    <a:pt x="42827" y="40434"/>
                    <a:pt x="42958" y="40542"/>
                    <a:pt x="43113" y="40577"/>
                  </a:cubicBezTo>
                  <a:cubicBezTo>
                    <a:pt x="43127" y="40579"/>
                    <a:pt x="43141" y="40580"/>
                    <a:pt x="43155" y="40580"/>
                  </a:cubicBezTo>
                  <a:cubicBezTo>
                    <a:pt x="43250" y="40580"/>
                    <a:pt x="43349" y="40546"/>
                    <a:pt x="43411" y="40494"/>
                  </a:cubicBezTo>
                  <a:cubicBezTo>
                    <a:pt x="43482" y="40434"/>
                    <a:pt x="43518" y="40375"/>
                    <a:pt x="43530" y="40292"/>
                  </a:cubicBezTo>
                  <a:cubicBezTo>
                    <a:pt x="43542" y="40173"/>
                    <a:pt x="43470" y="40065"/>
                    <a:pt x="43423" y="40006"/>
                  </a:cubicBezTo>
                  <a:cubicBezTo>
                    <a:pt x="43351" y="39899"/>
                    <a:pt x="43280" y="39815"/>
                    <a:pt x="43197" y="39708"/>
                  </a:cubicBezTo>
                  <a:cubicBezTo>
                    <a:pt x="43018" y="39482"/>
                    <a:pt x="42827" y="39244"/>
                    <a:pt x="42756" y="38994"/>
                  </a:cubicBezTo>
                  <a:cubicBezTo>
                    <a:pt x="42720" y="38910"/>
                    <a:pt x="42720" y="38863"/>
                    <a:pt x="42744" y="38851"/>
                  </a:cubicBezTo>
                  <a:cubicBezTo>
                    <a:pt x="42758" y="38841"/>
                    <a:pt x="42780" y="38837"/>
                    <a:pt x="42807" y="38837"/>
                  </a:cubicBezTo>
                  <a:cubicBezTo>
                    <a:pt x="42915" y="38837"/>
                    <a:pt x="43108" y="38908"/>
                    <a:pt x="43232" y="38994"/>
                  </a:cubicBezTo>
                  <a:cubicBezTo>
                    <a:pt x="43316" y="39053"/>
                    <a:pt x="43399" y="39125"/>
                    <a:pt x="43470" y="39220"/>
                  </a:cubicBezTo>
                  <a:cubicBezTo>
                    <a:pt x="43542" y="39280"/>
                    <a:pt x="43601" y="39351"/>
                    <a:pt x="43673" y="39411"/>
                  </a:cubicBezTo>
                  <a:cubicBezTo>
                    <a:pt x="43826" y="39531"/>
                    <a:pt x="43968" y="39591"/>
                    <a:pt x="44101" y="39591"/>
                  </a:cubicBezTo>
                  <a:cubicBezTo>
                    <a:pt x="44113" y="39591"/>
                    <a:pt x="44125" y="39590"/>
                    <a:pt x="44137" y="39589"/>
                  </a:cubicBezTo>
                  <a:cubicBezTo>
                    <a:pt x="44244" y="39577"/>
                    <a:pt x="44363" y="39506"/>
                    <a:pt x="44411" y="39399"/>
                  </a:cubicBezTo>
                  <a:cubicBezTo>
                    <a:pt x="44447" y="39303"/>
                    <a:pt x="44447" y="39220"/>
                    <a:pt x="44411" y="39149"/>
                  </a:cubicBezTo>
                  <a:cubicBezTo>
                    <a:pt x="44256" y="38910"/>
                    <a:pt x="44090" y="38684"/>
                    <a:pt x="43935" y="38446"/>
                  </a:cubicBezTo>
                  <a:cubicBezTo>
                    <a:pt x="43780" y="38256"/>
                    <a:pt x="43637" y="38041"/>
                    <a:pt x="43518" y="37851"/>
                  </a:cubicBezTo>
                  <a:cubicBezTo>
                    <a:pt x="43482" y="37803"/>
                    <a:pt x="43470" y="37756"/>
                    <a:pt x="43458" y="37732"/>
                  </a:cubicBezTo>
                  <a:cubicBezTo>
                    <a:pt x="43458" y="37696"/>
                    <a:pt x="43482" y="37660"/>
                    <a:pt x="43518" y="37636"/>
                  </a:cubicBezTo>
                  <a:cubicBezTo>
                    <a:pt x="43533" y="37633"/>
                    <a:pt x="43552" y="37631"/>
                    <a:pt x="43573" y="37631"/>
                  </a:cubicBezTo>
                  <a:cubicBezTo>
                    <a:pt x="43693" y="37631"/>
                    <a:pt x="43905" y="37681"/>
                    <a:pt x="44066" y="37732"/>
                  </a:cubicBezTo>
                  <a:cubicBezTo>
                    <a:pt x="44197" y="37779"/>
                    <a:pt x="44328" y="37803"/>
                    <a:pt x="44435" y="37815"/>
                  </a:cubicBezTo>
                  <a:cubicBezTo>
                    <a:pt x="44472" y="37822"/>
                    <a:pt x="44513" y="37828"/>
                    <a:pt x="44556" y="37828"/>
                  </a:cubicBezTo>
                  <a:cubicBezTo>
                    <a:pt x="44651" y="37828"/>
                    <a:pt x="44754" y="37802"/>
                    <a:pt x="44828" y="37720"/>
                  </a:cubicBezTo>
                  <a:cubicBezTo>
                    <a:pt x="44887" y="37636"/>
                    <a:pt x="44899" y="37565"/>
                    <a:pt x="44887" y="37482"/>
                  </a:cubicBezTo>
                  <a:cubicBezTo>
                    <a:pt x="44840" y="37315"/>
                    <a:pt x="44661" y="37160"/>
                    <a:pt x="44494" y="37089"/>
                  </a:cubicBezTo>
                  <a:cubicBezTo>
                    <a:pt x="43494" y="36648"/>
                    <a:pt x="42530" y="36136"/>
                    <a:pt x="41625" y="35589"/>
                  </a:cubicBezTo>
                  <a:cubicBezTo>
                    <a:pt x="41458" y="35481"/>
                    <a:pt x="41292" y="35434"/>
                    <a:pt x="41113" y="35410"/>
                  </a:cubicBezTo>
                  <a:cubicBezTo>
                    <a:pt x="38648" y="31957"/>
                    <a:pt x="36862" y="27992"/>
                    <a:pt x="35862" y="23849"/>
                  </a:cubicBezTo>
                  <a:lnTo>
                    <a:pt x="35862" y="23849"/>
                  </a:lnTo>
                  <a:lnTo>
                    <a:pt x="42185" y="25361"/>
                  </a:lnTo>
                  <a:lnTo>
                    <a:pt x="41077" y="26302"/>
                  </a:lnTo>
                  <a:cubicBezTo>
                    <a:pt x="40691" y="26617"/>
                    <a:pt x="40926" y="27243"/>
                    <a:pt x="41419" y="27243"/>
                  </a:cubicBezTo>
                  <a:cubicBezTo>
                    <a:pt x="41428" y="27243"/>
                    <a:pt x="41437" y="27243"/>
                    <a:pt x="41446" y="27242"/>
                  </a:cubicBezTo>
                  <a:lnTo>
                    <a:pt x="48697" y="26838"/>
                  </a:lnTo>
                  <a:cubicBezTo>
                    <a:pt x="49209" y="26790"/>
                    <a:pt x="49412" y="26076"/>
                    <a:pt x="48947" y="25754"/>
                  </a:cubicBezTo>
                  <a:lnTo>
                    <a:pt x="42804" y="21361"/>
                  </a:lnTo>
                  <a:cubicBezTo>
                    <a:pt x="42705" y="21291"/>
                    <a:pt x="42599" y="21261"/>
                    <a:pt x="42495" y="21261"/>
                  </a:cubicBezTo>
                  <a:cubicBezTo>
                    <a:pt x="42173" y="21261"/>
                    <a:pt x="41883" y="21560"/>
                    <a:pt x="41982" y="21920"/>
                  </a:cubicBezTo>
                  <a:lnTo>
                    <a:pt x="42518" y="23944"/>
                  </a:lnTo>
                  <a:lnTo>
                    <a:pt x="35719" y="22313"/>
                  </a:lnTo>
                  <a:cubicBezTo>
                    <a:pt x="37101" y="19349"/>
                    <a:pt x="38351" y="16027"/>
                    <a:pt x="38720" y="12574"/>
                  </a:cubicBezTo>
                  <a:cubicBezTo>
                    <a:pt x="38791" y="11859"/>
                    <a:pt x="38839" y="11145"/>
                    <a:pt x="38827" y="10419"/>
                  </a:cubicBezTo>
                  <a:cubicBezTo>
                    <a:pt x="38815" y="9359"/>
                    <a:pt x="38696" y="8383"/>
                    <a:pt x="38482" y="7454"/>
                  </a:cubicBezTo>
                  <a:cubicBezTo>
                    <a:pt x="38434" y="7252"/>
                    <a:pt x="38398" y="7061"/>
                    <a:pt x="38339" y="6859"/>
                  </a:cubicBezTo>
                  <a:cubicBezTo>
                    <a:pt x="38160" y="6228"/>
                    <a:pt x="37934" y="5609"/>
                    <a:pt x="37660" y="5049"/>
                  </a:cubicBezTo>
                  <a:cubicBezTo>
                    <a:pt x="37648" y="5002"/>
                    <a:pt x="37624" y="4954"/>
                    <a:pt x="37601" y="4918"/>
                  </a:cubicBezTo>
                  <a:cubicBezTo>
                    <a:pt x="37482" y="4680"/>
                    <a:pt x="37362" y="4442"/>
                    <a:pt x="37232" y="4216"/>
                  </a:cubicBezTo>
                  <a:cubicBezTo>
                    <a:pt x="37220" y="4180"/>
                    <a:pt x="37184" y="4144"/>
                    <a:pt x="37172" y="4109"/>
                  </a:cubicBezTo>
                  <a:lnTo>
                    <a:pt x="36767" y="3489"/>
                  </a:lnTo>
                  <a:cubicBezTo>
                    <a:pt x="36743" y="3442"/>
                    <a:pt x="36708" y="3394"/>
                    <a:pt x="36684" y="3370"/>
                  </a:cubicBezTo>
                  <a:cubicBezTo>
                    <a:pt x="36672" y="3335"/>
                    <a:pt x="36648" y="3323"/>
                    <a:pt x="36624" y="3287"/>
                  </a:cubicBezTo>
                  <a:cubicBezTo>
                    <a:pt x="36470" y="3085"/>
                    <a:pt x="36315" y="2870"/>
                    <a:pt x="36148" y="2680"/>
                  </a:cubicBezTo>
                  <a:cubicBezTo>
                    <a:pt x="36100" y="2632"/>
                    <a:pt x="36077" y="2596"/>
                    <a:pt x="36029" y="2549"/>
                  </a:cubicBezTo>
                  <a:cubicBezTo>
                    <a:pt x="35969" y="2489"/>
                    <a:pt x="35922" y="2430"/>
                    <a:pt x="35862" y="2370"/>
                  </a:cubicBezTo>
                  <a:lnTo>
                    <a:pt x="35850" y="2358"/>
                  </a:lnTo>
                  <a:cubicBezTo>
                    <a:pt x="35088" y="1561"/>
                    <a:pt x="34207" y="965"/>
                    <a:pt x="33291" y="596"/>
                  </a:cubicBezTo>
                  <a:cubicBezTo>
                    <a:pt x="33279" y="596"/>
                    <a:pt x="33255" y="584"/>
                    <a:pt x="33243" y="584"/>
                  </a:cubicBezTo>
                  <a:cubicBezTo>
                    <a:pt x="33136" y="537"/>
                    <a:pt x="33041" y="513"/>
                    <a:pt x="32933" y="465"/>
                  </a:cubicBezTo>
                  <a:cubicBezTo>
                    <a:pt x="32350" y="275"/>
                    <a:pt x="31743" y="179"/>
                    <a:pt x="31136" y="179"/>
                  </a:cubicBezTo>
                  <a:cubicBezTo>
                    <a:pt x="31028" y="179"/>
                    <a:pt x="30921" y="179"/>
                    <a:pt x="30814" y="191"/>
                  </a:cubicBezTo>
                  <a:cubicBezTo>
                    <a:pt x="30266" y="227"/>
                    <a:pt x="29707" y="358"/>
                    <a:pt x="29183" y="656"/>
                  </a:cubicBezTo>
                  <a:cubicBezTo>
                    <a:pt x="28016" y="1311"/>
                    <a:pt x="25718" y="3442"/>
                    <a:pt x="25397" y="5335"/>
                  </a:cubicBezTo>
                  <a:cubicBezTo>
                    <a:pt x="25301" y="5168"/>
                    <a:pt x="25206" y="4990"/>
                    <a:pt x="25099" y="4823"/>
                  </a:cubicBezTo>
                  <a:cubicBezTo>
                    <a:pt x="24682" y="3990"/>
                    <a:pt x="24373" y="3430"/>
                    <a:pt x="24373" y="3430"/>
                  </a:cubicBezTo>
                  <a:lnTo>
                    <a:pt x="24373" y="3430"/>
                  </a:lnTo>
                  <a:lnTo>
                    <a:pt x="24611" y="3966"/>
                  </a:lnTo>
                  <a:cubicBezTo>
                    <a:pt x="24254" y="3347"/>
                    <a:pt x="23885" y="2751"/>
                    <a:pt x="23456" y="2251"/>
                  </a:cubicBezTo>
                  <a:cubicBezTo>
                    <a:pt x="23301" y="2073"/>
                    <a:pt x="23135" y="1894"/>
                    <a:pt x="22956" y="1727"/>
                  </a:cubicBezTo>
                  <a:lnTo>
                    <a:pt x="22884" y="1656"/>
                  </a:lnTo>
                  <a:cubicBezTo>
                    <a:pt x="22861" y="1620"/>
                    <a:pt x="22813" y="1596"/>
                    <a:pt x="22777" y="1549"/>
                  </a:cubicBezTo>
                  <a:cubicBezTo>
                    <a:pt x="22754" y="1525"/>
                    <a:pt x="22718" y="1501"/>
                    <a:pt x="22694" y="1477"/>
                  </a:cubicBezTo>
                  <a:cubicBezTo>
                    <a:pt x="22658" y="1442"/>
                    <a:pt x="22623" y="1418"/>
                    <a:pt x="22587" y="1382"/>
                  </a:cubicBezTo>
                  <a:cubicBezTo>
                    <a:pt x="22563" y="1358"/>
                    <a:pt x="22527" y="1346"/>
                    <a:pt x="22503" y="1311"/>
                  </a:cubicBezTo>
                  <a:cubicBezTo>
                    <a:pt x="22456" y="1287"/>
                    <a:pt x="22420" y="1251"/>
                    <a:pt x="22384" y="1227"/>
                  </a:cubicBezTo>
                  <a:cubicBezTo>
                    <a:pt x="22349" y="1203"/>
                    <a:pt x="22325" y="1180"/>
                    <a:pt x="22301" y="1168"/>
                  </a:cubicBezTo>
                  <a:lnTo>
                    <a:pt x="22170" y="1072"/>
                  </a:lnTo>
                  <a:cubicBezTo>
                    <a:pt x="22146" y="1061"/>
                    <a:pt x="22122" y="1049"/>
                    <a:pt x="22099" y="1025"/>
                  </a:cubicBezTo>
                  <a:cubicBezTo>
                    <a:pt x="22039" y="989"/>
                    <a:pt x="21980" y="953"/>
                    <a:pt x="21920" y="906"/>
                  </a:cubicBezTo>
                  <a:lnTo>
                    <a:pt x="21908" y="894"/>
                  </a:lnTo>
                  <a:cubicBezTo>
                    <a:pt x="21825" y="846"/>
                    <a:pt x="21765" y="811"/>
                    <a:pt x="21694" y="763"/>
                  </a:cubicBezTo>
                  <a:cubicBezTo>
                    <a:pt x="21682" y="751"/>
                    <a:pt x="21670" y="751"/>
                    <a:pt x="21646" y="727"/>
                  </a:cubicBezTo>
                  <a:cubicBezTo>
                    <a:pt x="21587" y="703"/>
                    <a:pt x="21551" y="668"/>
                    <a:pt x="21491" y="644"/>
                  </a:cubicBezTo>
                  <a:cubicBezTo>
                    <a:pt x="21468" y="632"/>
                    <a:pt x="21444" y="632"/>
                    <a:pt x="21432" y="608"/>
                  </a:cubicBezTo>
                  <a:cubicBezTo>
                    <a:pt x="21384" y="584"/>
                    <a:pt x="21325" y="572"/>
                    <a:pt x="21277" y="537"/>
                  </a:cubicBezTo>
                  <a:cubicBezTo>
                    <a:pt x="21265" y="525"/>
                    <a:pt x="21230" y="525"/>
                    <a:pt x="21218" y="513"/>
                  </a:cubicBezTo>
                  <a:cubicBezTo>
                    <a:pt x="21170" y="477"/>
                    <a:pt x="21110" y="465"/>
                    <a:pt x="21075" y="430"/>
                  </a:cubicBezTo>
                  <a:cubicBezTo>
                    <a:pt x="21051" y="418"/>
                    <a:pt x="21027" y="418"/>
                    <a:pt x="21015" y="406"/>
                  </a:cubicBezTo>
                  <a:cubicBezTo>
                    <a:pt x="20956" y="370"/>
                    <a:pt x="20896" y="358"/>
                    <a:pt x="20813" y="334"/>
                  </a:cubicBezTo>
                  <a:cubicBezTo>
                    <a:pt x="20801" y="334"/>
                    <a:pt x="20801" y="334"/>
                    <a:pt x="20789" y="310"/>
                  </a:cubicBezTo>
                  <a:cubicBezTo>
                    <a:pt x="20718" y="287"/>
                    <a:pt x="20634" y="251"/>
                    <a:pt x="20563" y="239"/>
                  </a:cubicBezTo>
                  <a:lnTo>
                    <a:pt x="20551" y="239"/>
                  </a:lnTo>
                  <a:cubicBezTo>
                    <a:pt x="20491" y="227"/>
                    <a:pt x="20420" y="191"/>
                    <a:pt x="20360" y="179"/>
                  </a:cubicBezTo>
                  <a:cubicBezTo>
                    <a:pt x="20337" y="179"/>
                    <a:pt x="20313" y="168"/>
                    <a:pt x="20301" y="168"/>
                  </a:cubicBezTo>
                  <a:cubicBezTo>
                    <a:pt x="20241" y="156"/>
                    <a:pt x="20194" y="132"/>
                    <a:pt x="20134" y="120"/>
                  </a:cubicBezTo>
                  <a:cubicBezTo>
                    <a:pt x="20122" y="120"/>
                    <a:pt x="20087" y="108"/>
                    <a:pt x="20075" y="108"/>
                  </a:cubicBezTo>
                  <a:cubicBezTo>
                    <a:pt x="20027" y="96"/>
                    <a:pt x="19967" y="96"/>
                    <a:pt x="19920" y="72"/>
                  </a:cubicBezTo>
                  <a:cubicBezTo>
                    <a:pt x="19908" y="72"/>
                    <a:pt x="19884" y="60"/>
                    <a:pt x="19860" y="60"/>
                  </a:cubicBezTo>
                  <a:cubicBezTo>
                    <a:pt x="19801" y="49"/>
                    <a:pt x="19765" y="49"/>
                    <a:pt x="19706" y="37"/>
                  </a:cubicBezTo>
                  <a:lnTo>
                    <a:pt x="19658" y="37"/>
                  </a:lnTo>
                  <a:cubicBezTo>
                    <a:pt x="19586" y="13"/>
                    <a:pt x="19503" y="13"/>
                    <a:pt x="19432" y="13"/>
                  </a:cubicBezTo>
                  <a:cubicBezTo>
                    <a:pt x="19360" y="13"/>
                    <a:pt x="19289" y="13"/>
                    <a:pt x="19229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1143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14" name="Google Shape;414;p26"/>
            <p:cNvGrpSpPr/>
            <p:nvPr/>
          </p:nvGrpSpPr>
          <p:grpSpPr>
            <a:xfrm>
              <a:off x="5478523" y="576063"/>
              <a:ext cx="1834420" cy="2153361"/>
              <a:chOff x="685500" y="1278275"/>
              <a:chExt cx="1235300" cy="1450075"/>
            </a:xfrm>
          </p:grpSpPr>
          <p:sp>
            <p:nvSpPr>
              <p:cNvPr id="415" name="Google Shape;415;p26"/>
              <p:cNvSpPr/>
              <p:nvPr/>
            </p:nvSpPr>
            <p:spPr>
              <a:xfrm>
                <a:off x="1336175" y="1998525"/>
                <a:ext cx="181575" cy="472425"/>
              </a:xfrm>
              <a:custGeom>
                <a:rect b="b" l="l" r="r" t="t"/>
                <a:pathLst>
                  <a:path extrusionOk="0" h="18897" w="7263">
                    <a:moveTo>
                      <a:pt x="3021" y="0"/>
                    </a:moveTo>
                    <a:cubicBezTo>
                      <a:pt x="2913" y="0"/>
                      <a:pt x="2804" y="24"/>
                      <a:pt x="2703" y="75"/>
                    </a:cubicBezTo>
                    <a:cubicBezTo>
                      <a:pt x="2346" y="253"/>
                      <a:pt x="2203" y="706"/>
                      <a:pt x="2381" y="1063"/>
                    </a:cubicBezTo>
                    <a:cubicBezTo>
                      <a:pt x="2393" y="1075"/>
                      <a:pt x="2393" y="1110"/>
                      <a:pt x="2405" y="1122"/>
                    </a:cubicBezTo>
                    <a:cubicBezTo>
                      <a:pt x="3024" y="2325"/>
                      <a:pt x="3572" y="3563"/>
                      <a:pt x="4072" y="4813"/>
                    </a:cubicBezTo>
                    <a:cubicBezTo>
                      <a:pt x="4667" y="6290"/>
                      <a:pt x="5179" y="7790"/>
                      <a:pt x="5620" y="9302"/>
                    </a:cubicBezTo>
                    <a:cubicBezTo>
                      <a:pt x="5715" y="9635"/>
                      <a:pt x="5787" y="9897"/>
                      <a:pt x="5775" y="10135"/>
                    </a:cubicBezTo>
                    <a:cubicBezTo>
                      <a:pt x="5739" y="10481"/>
                      <a:pt x="5537" y="10838"/>
                      <a:pt x="5298" y="11207"/>
                    </a:cubicBezTo>
                    <a:cubicBezTo>
                      <a:pt x="4120" y="13088"/>
                      <a:pt x="1917" y="15815"/>
                      <a:pt x="262" y="17672"/>
                    </a:cubicBezTo>
                    <a:cubicBezTo>
                      <a:pt x="0" y="17981"/>
                      <a:pt x="24" y="18446"/>
                      <a:pt x="322" y="18708"/>
                    </a:cubicBezTo>
                    <a:cubicBezTo>
                      <a:pt x="455" y="18832"/>
                      <a:pt x="635" y="18897"/>
                      <a:pt x="807" y="18897"/>
                    </a:cubicBezTo>
                    <a:cubicBezTo>
                      <a:pt x="865" y="18897"/>
                      <a:pt x="922" y="18890"/>
                      <a:pt x="976" y="18874"/>
                    </a:cubicBezTo>
                    <a:cubicBezTo>
                      <a:pt x="1060" y="18863"/>
                      <a:pt x="1107" y="18827"/>
                      <a:pt x="1191" y="18791"/>
                    </a:cubicBezTo>
                    <a:cubicBezTo>
                      <a:pt x="1250" y="18755"/>
                      <a:pt x="1310" y="18696"/>
                      <a:pt x="1357" y="18648"/>
                    </a:cubicBezTo>
                    <a:cubicBezTo>
                      <a:pt x="3048" y="16743"/>
                      <a:pt x="5310" y="13945"/>
                      <a:pt x="6537" y="12005"/>
                    </a:cubicBezTo>
                    <a:cubicBezTo>
                      <a:pt x="6858" y="11481"/>
                      <a:pt x="7192" y="10909"/>
                      <a:pt x="7227" y="10242"/>
                    </a:cubicBezTo>
                    <a:cubicBezTo>
                      <a:pt x="7263" y="9742"/>
                      <a:pt x="7132" y="9266"/>
                      <a:pt x="7025" y="8909"/>
                    </a:cubicBezTo>
                    <a:cubicBezTo>
                      <a:pt x="6513" y="7135"/>
                      <a:pt x="5894" y="5373"/>
                      <a:pt x="5179" y="3670"/>
                    </a:cubicBezTo>
                    <a:cubicBezTo>
                      <a:pt x="4715" y="2563"/>
                      <a:pt x="4227" y="1479"/>
                      <a:pt x="3691" y="408"/>
                    </a:cubicBezTo>
                    <a:cubicBezTo>
                      <a:pt x="3563" y="152"/>
                      <a:pt x="3295" y="0"/>
                      <a:pt x="302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" name="Google Shape;416;p26"/>
              <p:cNvSpPr/>
              <p:nvPr/>
            </p:nvSpPr>
            <p:spPr>
              <a:xfrm>
                <a:off x="1391525" y="1998225"/>
                <a:ext cx="74450" cy="120650"/>
              </a:xfrm>
              <a:custGeom>
                <a:rect b="b" l="l" r="r" t="t"/>
                <a:pathLst>
                  <a:path extrusionOk="0" h="4826" w="2978">
                    <a:moveTo>
                      <a:pt x="819" y="0"/>
                    </a:moveTo>
                    <a:cubicBezTo>
                      <a:pt x="711" y="0"/>
                      <a:pt x="602" y="24"/>
                      <a:pt x="501" y="75"/>
                    </a:cubicBezTo>
                    <a:cubicBezTo>
                      <a:pt x="156" y="265"/>
                      <a:pt x="1" y="718"/>
                      <a:pt x="179" y="1075"/>
                    </a:cubicBezTo>
                    <a:cubicBezTo>
                      <a:pt x="191" y="1087"/>
                      <a:pt x="191" y="1122"/>
                      <a:pt x="203" y="1134"/>
                    </a:cubicBezTo>
                    <a:cubicBezTo>
                      <a:pt x="822" y="2337"/>
                      <a:pt x="1370" y="3575"/>
                      <a:pt x="1870" y="4825"/>
                    </a:cubicBezTo>
                    <a:lnTo>
                      <a:pt x="2203" y="4480"/>
                    </a:lnTo>
                    <a:lnTo>
                      <a:pt x="2977" y="3658"/>
                    </a:lnTo>
                    <a:cubicBezTo>
                      <a:pt x="2513" y="2563"/>
                      <a:pt x="2025" y="1468"/>
                      <a:pt x="1489" y="408"/>
                    </a:cubicBezTo>
                    <a:cubicBezTo>
                      <a:pt x="1361" y="152"/>
                      <a:pt x="1093" y="0"/>
                      <a:pt x="8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rgbClr val="000139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" name="Google Shape;417;p26"/>
              <p:cNvSpPr/>
              <p:nvPr/>
            </p:nvSpPr>
            <p:spPr>
              <a:xfrm>
                <a:off x="1331100" y="2434650"/>
                <a:ext cx="357525" cy="161450"/>
              </a:xfrm>
              <a:custGeom>
                <a:rect b="b" l="l" r="r" t="t"/>
                <a:pathLst>
                  <a:path extrusionOk="0" h="6458" w="14301">
                    <a:moveTo>
                      <a:pt x="14276" y="4477"/>
                    </a:moveTo>
                    <a:lnTo>
                      <a:pt x="14276" y="4477"/>
                    </a:lnTo>
                    <a:cubicBezTo>
                      <a:pt x="14271" y="4494"/>
                      <a:pt x="14270" y="4500"/>
                      <a:pt x="14271" y="4500"/>
                    </a:cubicBezTo>
                    <a:cubicBezTo>
                      <a:pt x="14273" y="4500"/>
                      <a:pt x="14276" y="4491"/>
                      <a:pt x="14276" y="4477"/>
                    </a:cubicBezTo>
                    <a:close/>
                    <a:moveTo>
                      <a:pt x="406" y="1"/>
                    </a:moveTo>
                    <a:cubicBezTo>
                      <a:pt x="394" y="25"/>
                      <a:pt x="358" y="48"/>
                      <a:pt x="334" y="72"/>
                    </a:cubicBezTo>
                    <a:cubicBezTo>
                      <a:pt x="36" y="322"/>
                      <a:pt x="1" y="787"/>
                      <a:pt x="275" y="1072"/>
                    </a:cubicBezTo>
                    <a:cubicBezTo>
                      <a:pt x="3185" y="4199"/>
                      <a:pt x="5021" y="6457"/>
                      <a:pt x="9805" y="6457"/>
                    </a:cubicBezTo>
                    <a:cubicBezTo>
                      <a:pt x="10031" y="6457"/>
                      <a:pt x="10263" y="6452"/>
                      <a:pt x="10502" y="6442"/>
                    </a:cubicBezTo>
                    <a:cubicBezTo>
                      <a:pt x="11812" y="6382"/>
                      <a:pt x="12407" y="5942"/>
                      <a:pt x="13491" y="5644"/>
                    </a:cubicBezTo>
                    <a:cubicBezTo>
                      <a:pt x="14122" y="5478"/>
                      <a:pt x="13907" y="4870"/>
                      <a:pt x="14276" y="4477"/>
                    </a:cubicBezTo>
                    <a:cubicBezTo>
                      <a:pt x="14300" y="4466"/>
                      <a:pt x="14264" y="4394"/>
                      <a:pt x="14253" y="4346"/>
                    </a:cubicBezTo>
                    <a:cubicBezTo>
                      <a:pt x="14217" y="4239"/>
                      <a:pt x="14157" y="4061"/>
                      <a:pt x="14086" y="3989"/>
                    </a:cubicBezTo>
                    <a:cubicBezTo>
                      <a:pt x="13264" y="3084"/>
                      <a:pt x="12312" y="2322"/>
                      <a:pt x="11431" y="1489"/>
                    </a:cubicBezTo>
                    <a:cubicBezTo>
                      <a:pt x="11074" y="2203"/>
                      <a:pt x="10895" y="2989"/>
                      <a:pt x="10752" y="3763"/>
                    </a:cubicBezTo>
                    <a:cubicBezTo>
                      <a:pt x="10633" y="4418"/>
                      <a:pt x="10562" y="5037"/>
                      <a:pt x="10526" y="5680"/>
                    </a:cubicBezTo>
                    <a:cubicBezTo>
                      <a:pt x="10526" y="5704"/>
                      <a:pt x="10526" y="5728"/>
                      <a:pt x="10538" y="5763"/>
                    </a:cubicBezTo>
                    <a:cubicBezTo>
                      <a:pt x="9621" y="5728"/>
                      <a:pt x="9228" y="5763"/>
                      <a:pt x="8252" y="5478"/>
                    </a:cubicBezTo>
                    <a:cubicBezTo>
                      <a:pt x="4680" y="4418"/>
                      <a:pt x="4287" y="3858"/>
                      <a:pt x="1846" y="1334"/>
                    </a:cubicBezTo>
                    <a:cubicBezTo>
                      <a:pt x="1191" y="667"/>
                      <a:pt x="1013" y="548"/>
                      <a:pt x="4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" name="Google Shape;418;p26"/>
              <p:cNvSpPr/>
              <p:nvPr/>
            </p:nvSpPr>
            <p:spPr>
              <a:xfrm>
                <a:off x="1340925" y="2404875"/>
                <a:ext cx="275350" cy="174175"/>
              </a:xfrm>
              <a:custGeom>
                <a:rect b="b" l="l" r="r" t="t"/>
                <a:pathLst>
                  <a:path extrusionOk="0" h="6967" w="11014">
                    <a:moveTo>
                      <a:pt x="3841" y="1"/>
                    </a:moveTo>
                    <a:cubicBezTo>
                      <a:pt x="3822" y="1"/>
                      <a:pt x="3804" y="1"/>
                      <a:pt x="3787" y="1"/>
                    </a:cubicBezTo>
                    <a:cubicBezTo>
                      <a:pt x="3375" y="1"/>
                      <a:pt x="1997" y="385"/>
                      <a:pt x="1379" y="486"/>
                    </a:cubicBezTo>
                    <a:lnTo>
                      <a:pt x="1379" y="486"/>
                    </a:lnTo>
                    <a:cubicBezTo>
                      <a:pt x="1392" y="480"/>
                      <a:pt x="1395" y="479"/>
                      <a:pt x="1394" y="479"/>
                    </a:cubicBezTo>
                    <a:cubicBezTo>
                      <a:pt x="1390" y="479"/>
                      <a:pt x="1358" y="489"/>
                      <a:pt x="1358" y="489"/>
                    </a:cubicBezTo>
                    <a:cubicBezTo>
                      <a:pt x="1365" y="488"/>
                      <a:pt x="1372" y="487"/>
                      <a:pt x="1379" y="486"/>
                    </a:cubicBezTo>
                    <a:lnTo>
                      <a:pt x="1379" y="486"/>
                    </a:lnTo>
                    <a:cubicBezTo>
                      <a:pt x="1367" y="491"/>
                      <a:pt x="1345" y="500"/>
                      <a:pt x="1310" y="513"/>
                    </a:cubicBezTo>
                    <a:cubicBezTo>
                      <a:pt x="1132" y="584"/>
                      <a:pt x="775" y="668"/>
                      <a:pt x="251" y="965"/>
                    </a:cubicBezTo>
                    <a:cubicBezTo>
                      <a:pt x="227" y="1001"/>
                      <a:pt x="108" y="1108"/>
                      <a:pt x="60" y="1132"/>
                    </a:cubicBezTo>
                    <a:cubicBezTo>
                      <a:pt x="1" y="1180"/>
                      <a:pt x="72" y="1239"/>
                      <a:pt x="120" y="1287"/>
                    </a:cubicBezTo>
                    <a:cubicBezTo>
                      <a:pt x="656" y="1763"/>
                      <a:pt x="846" y="1906"/>
                      <a:pt x="1465" y="2537"/>
                    </a:cubicBezTo>
                    <a:cubicBezTo>
                      <a:pt x="3918" y="5049"/>
                      <a:pt x="4287" y="5609"/>
                      <a:pt x="7859" y="6669"/>
                    </a:cubicBezTo>
                    <a:cubicBezTo>
                      <a:pt x="8847" y="6966"/>
                      <a:pt x="9240" y="6919"/>
                      <a:pt x="10157" y="6954"/>
                    </a:cubicBezTo>
                    <a:cubicBezTo>
                      <a:pt x="10121" y="6919"/>
                      <a:pt x="10133" y="6907"/>
                      <a:pt x="10133" y="6883"/>
                    </a:cubicBezTo>
                    <a:cubicBezTo>
                      <a:pt x="10169" y="6228"/>
                      <a:pt x="10240" y="5609"/>
                      <a:pt x="10347" y="4954"/>
                    </a:cubicBezTo>
                    <a:cubicBezTo>
                      <a:pt x="10478" y="4180"/>
                      <a:pt x="10692" y="3394"/>
                      <a:pt x="11014" y="2668"/>
                    </a:cubicBezTo>
                    <a:cubicBezTo>
                      <a:pt x="10526" y="2216"/>
                      <a:pt x="9561" y="1370"/>
                      <a:pt x="9049" y="1180"/>
                    </a:cubicBezTo>
                    <a:cubicBezTo>
                      <a:pt x="7971" y="734"/>
                      <a:pt x="5012" y="1"/>
                      <a:pt x="38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" name="Google Shape;419;p26"/>
              <p:cNvSpPr/>
              <p:nvPr/>
            </p:nvSpPr>
            <p:spPr>
              <a:xfrm>
                <a:off x="1331100" y="2433300"/>
                <a:ext cx="357525" cy="162800"/>
              </a:xfrm>
              <a:custGeom>
                <a:rect b="b" l="l" r="r" t="t"/>
                <a:pathLst>
                  <a:path extrusionOk="0" h="6512" w="14301">
                    <a:moveTo>
                      <a:pt x="14276" y="4531"/>
                    </a:moveTo>
                    <a:lnTo>
                      <a:pt x="14276" y="4531"/>
                    </a:lnTo>
                    <a:cubicBezTo>
                      <a:pt x="14271" y="4548"/>
                      <a:pt x="14270" y="4554"/>
                      <a:pt x="14271" y="4554"/>
                    </a:cubicBezTo>
                    <a:cubicBezTo>
                      <a:pt x="14273" y="4554"/>
                      <a:pt x="14276" y="4545"/>
                      <a:pt x="14276" y="4531"/>
                    </a:cubicBezTo>
                    <a:close/>
                    <a:moveTo>
                      <a:pt x="573" y="0"/>
                    </a:moveTo>
                    <a:cubicBezTo>
                      <a:pt x="518" y="0"/>
                      <a:pt x="464" y="17"/>
                      <a:pt x="417" y="55"/>
                    </a:cubicBezTo>
                    <a:cubicBezTo>
                      <a:pt x="394" y="79"/>
                      <a:pt x="382" y="102"/>
                      <a:pt x="346" y="114"/>
                    </a:cubicBezTo>
                    <a:cubicBezTo>
                      <a:pt x="36" y="364"/>
                      <a:pt x="1" y="829"/>
                      <a:pt x="275" y="1126"/>
                    </a:cubicBezTo>
                    <a:cubicBezTo>
                      <a:pt x="3185" y="4253"/>
                      <a:pt x="5021" y="6511"/>
                      <a:pt x="9805" y="6511"/>
                    </a:cubicBezTo>
                    <a:cubicBezTo>
                      <a:pt x="10031" y="6511"/>
                      <a:pt x="10263" y="6506"/>
                      <a:pt x="10502" y="6496"/>
                    </a:cubicBezTo>
                    <a:cubicBezTo>
                      <a:pt x="11812" y="6436"/>
                      <a:pt x="12407" y="5996"/>
                      <a:pt x="13491" y="5698"/>
                    </a:cubicBezTo>
                    <a:cubicBezTo>
                      <a:pt x="14122" y="5532"/>
                      <a:pt x="13907" y="4924"/>
                      <a:pt x="14276" y="4531"/>
                    </a:cubicBezTo>
                    <a:cubicBezTo>
                      <a:pt x="14300" y="4520"/>
                      <a:pt x="14276" y="4436"/>
                      <a:pt x="14264" y="4412"/>
                    </a:cubicBezTo>
                    <a:cubicBezTo>
                      <a:pt x="13002" y="4793"/>
                      <a:pt x="11836" y="5555"/>
                      <a:pt x="10550" y="5734"/>
                    </a:cubicBezTo>
                    <a:cubicBezTo>
                      <a:pt x="10349" y="5761"/>
                      <a:pt x="10151" y="5773"/>
                      <a:pt x="9956" y="5773"/>
                    </a:cubicBezTo>
                    <a:cubicBezTo>
                      <a:pt x="9377" y="5773"/>
                      <a:pt x="8825" y="5668"/>
                      <a:pt x="8299" y="5543"/>
                    </a:cubicBezTo>
                    <a:cubicBezTo>
                      <a:pt x="4620" y="4686"/>
                      <a:pt x="3954" y="4008"/>
                      <a:pt x="1930" y="1495"/>
                    </a:cubicBezTo>
                    <a:cubicBezTo>
                      <a:pt x="1060" y="412"/>
                      <a:pt x="1299" y="721"/>
                      <a:pt x="810" y="114"/>
                    </a:cubicBezTo>
                    <a:cubicBezTo>
                      <a:pt x="745" y="42"/>
                      <a:pt x="658" y="0"/>
                      <a:pt x="5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" name="Google Shape;420;p26"/>
              <p:cNvSpPr/>
              <p:nvPr/>
            </p:nvSpPr>
            <p:spPr>
              <a:xfrm>
                <a:off x="1531125" y="2418075"/>
                <a:ext cx="18200" cy="51275"/>
              </a:xfrm>
              <a:custGeom>
                <a:rect b="b" l="l" r="r" t="t"/>
                <a:pathLst>
                  <a:path extrusionOk="0" h="2051" w="728">
                    <a:moveTo>
                      <a:pt x="565" y="1"/>
                    </a:moveTo>
                    <a:cubicBezTo>
                      <a:pt x="544" y="1"/>
                      <a:pt x="522" y="4"/>
                      <a:pt x="501" y="9"/>
                    </a:cubicBezTo>
                    <a:cubicBezTo>
                      <a:pt x="417" y="56"/>
                      <a:pt x="358" y="128"/>
                      <a:pt x="358" y="259"/>
                    </a:cubicBezTo>
                    <a:cubicBezTo>
                      <a:pt x="370" y="759"/>
                      <a:pt x="251" y="1247"/>
                      <a:pt x="48" y="1688"/>
                    </a:cubicBezTo>
                    <a:cubicBezTo>
                      <a:pt x="1" y="1795"/>
                      <a:pt x="1" y="1926"/>
                      <a:pt x="84" y="2009"/>
                    </a:cubicBezTo>
                    <a:cubicBezTo>
                      <a:pt x="120" y="2033"/>
                      <a:pt x="132" y="2045"/>
                      <a:pt x="167" y="2045"/>
                    </a:cubicBezTo>
                    <a:cubicBezTo>
                      <a:pt x="180" y="2048"/>
                      <a:pt x="192" y="2050"/>
                      <a:pt x="204" y="2050"/>
                    </a:cubicBezTo>
                    <a:cubicBezTo>
                      <a:pt x="272" y="2050"/>
                      <a:pt x="328" y="1997"/>
                      <a:pt x="358" y="1926"/>
                    </a:cubicBezTo>
                    <a:cubicBezTo>
                      <a:pt x="584" y="1366"/>
                      <a:pt x="727" y="735"/>
                      <a:pt x="703" y="128"/>
                    </a:cubicBezTo>
                    <a:cubicBezTo>
                      <a:pt x="703" y="36"/>
                      <a:pt x="639" y="1"/>
                      <a:pt x="5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" name="Google Shape;421;p26"/>
              <p:cNvSpPr/>
              <p:nvPr/>
            </p:nvSpPr>
            <p:spPr>
              <a:xfrm>
                <a:off x="1557625" y="2422850"/>
                <a:ext cx="18475" cy="52075"/>
              </a:xfrm>
              <a:custGeom>
                <a:rect b="b" l="l" r="r" t="t"/>
                <a:pathLst>
                  <a:path extrusionOk="0" h="2083" w="739">
                    <a:moveTo>
                      <a:pt x="537" y="0"/>
                    </a:moveTo>
                    <a:cubicBezTo>
                      <a:pt x="518" y="0"/>
                      <a:pt x="497" y="3"/>
                      <a:pt x="477" y="8"/>
                    </a:cubicBezTo>
                    <a:cubicBezTo>
                      <a:pt x="370" y="44"/>
                      <a:pt x="298" y="116"/>
                      <a:pt x="310" y="246"/>
                    </a:cubicBezTo>
                    <a:cubicBezTo>
                      <a:pt x="334" y="758"/>
                      <a:pt x="215" y="1235"/>
                      <a:pt x="36" y="1723"/>
                    </a:cubicBezTo>
                    <a:cubicBezTo>
                      <a:pt x="0" y="1830"/>
                      <a:pt x="24" y="1973"/>
                      <a:pt x="119" y="2068"/>
                    </a:cubicBezTo>
                    <a:cubicBezTo>
                      <a:pt x="131" y="2068"/>
                      <a:pt x="155" y="2068"/>
                      <a:pt x="179" y="2080"/>
                    </a:cubicBezTo>
                    <a:cubicBezTo>
                      <a:pt x="189" y="2082"/>
                      <a:pt x="199" y="2082"/>
                      <a:pt x="209" y="2082"/>
                    </a:cubicBezTo>
                    <a:cubicBezTo>
                      <a:pt x="277" y="2082"/>
                      <a:pt x="328" y="2045"/>
                      <a:pt x="370" y="1961"/>
                    </a:cubicBezTo>
                    <a:cubicBezTo>
                      <a:pt x="572" y="1378"/>
                      <a:pt x="739" y="770"/>
                      <a:pt x="679" y="151"/>
                    </a:cubicBezTo>
                    <a:cubicBezTo>
                      <a:pt x="670" y="39"/>
                      <a:pt x="609" y="0"/>
                      <a:pt x="5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" name="Google Shape;422;p26"/>
              <p:cNvSpPr/>
              <p:nvPr/>
            </p:nvSpPr>
            <p:spPr>
              <a:xfrm>
                <a:off x="1339450" y="2444775"/>
                <a:ext cx="18775" cy="15200"/>
              </a:xfrm>
              <a:custGeom>
                <a:rect b="b" l="l" r="r" t="t"/>
                <a:pathLst>
                  <a:path extrusionOk="0" fill="none" h="608" w="751">
                    <a:moveTo>
                      <a:pt x="750" y="1"/>
                    </a:moveTo>
                    <a:cubicBezTo>
                      <a:pt x="536" y="179"/>
                      <a:pt x="226" y="429"/>
                      <a:pt x="0" y="608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" name="Google Shape;423;p26"/>
              <p:cNvSpPr/>
              <p:nvPr/>
            </p:nvSpPr>
            <p:spPr>
              <a:xfrm>
                <a:off x="1360575" y="2469175"/>
                <a:ext cx="22350" cy="17600"/>
              </a:xfrm>
              <a:custGeom>
                <a:rect b="b" l="l" r="r" t="t"/>
                <a:pathLst>
                  <a:path extrusionOk="0" fill="none" h="704" w="894">
                    <a:moveTo>
                      <a:pt x="893" y="1"/>
                    </a:moveTo>
                    <a:cubicBezTo>
                      <a:pt x="596" y="239"/>
                      <a:pt x="298" y="465"/>
                      <a:pt x="0" y="703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" name="Google Shape;424;p26"/>
              <p:cNvSpPr/>
              <p:nvPr/>
            </p:nvSpPr>
            <p:spPr>
              <a:xfrm>
                <a:off x="1384100" y="2493600"/>
                <a:ext cx="23225" cy="18475"/>
              </a:xfrm>
              <a:custGeom>
                <a:rect b="b" l="l" r="r" t="t"/>
                <a:pathLst>
                  <a:path extrusionOk="0" fill="none" h="739" w="929">
                    <a:moveTo>
                      <a:pt x="929" y="0"/>
                    </a:moveTo>
                    <a:cubicBezTo>
                      <a:pt x="548" y="274"/>
                      <a:pt x="345" y="429"/>
                      <a:pt x="0" y="738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" name="Google Shape;425;p26"/>
              <p:cNvSpPr/>
              <p:nvPr/>
            </p:nvSpPr>
            <p:spPr>
              <a:xfrm>
                <a:off x="1413250" y="2520675"/>
                <a:ext cx="21475" cy="18475"/>
              </a:xfrm>
              <a:custGeom>
                <a:rect b="b" l="l" r="r" t="t"/>
                <a:pathLst>
                  <a:path extrusionOk="0" fill="none" h="739" w="859">
                    <a:moveTo>
                      <a:pt x="858" y="1"/>
                    </a:moveTo>
                    <a:cubicBezTo>
                      <a:pt x="513" y="263"/>
                      <a:pt x="322" y="465"/>
                      <a:pt x="1" y="739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" name="Google Shape;426;p26"/>
              <p:cNvSpPr/>
              <p:nvPr/>
            </p:nvSpPr>
            <p:spPr>
              <a:xfrm>
                <a:off x="1455825" y="2542100"/>
                <a:ext cx="16100" cy="23850"/>
              </a:xfrm>
              <a:custGeom>
                <a:rect b="b" l="l" r="r" t="t"/>
                <a:pathLst>
                  <a:path extrusionOk="0" fill="none" h="954" w="644">
                    <a:moveTo>
                      <a:pt x="643" y="1"/>
                    </a:moveTo>
                    <a:cubicBezTo>
                      <a:pt x="405" y="299"/>
                      <a:pt x="203" y="632"/>
                      <a:pt x="0" y="953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" name="Google Shape;427;p26"/>
              <p:cNvSpPr/>
              <p:nvPr/>
            </p:nvSpPr>
            <p:spPr>
              <a:xfrm>
                <a:off x="1497200" y="2555200"/>
                <a:ext cx="14300" cy="29800"/>
              </a:xfrm>
              <a:custGeom>
                <a:rect b="b" l="l" r="r" t="t"/>
                <a:pathLst>
                  <a:path extrusionOk="0" fill="none" h="1192" w="572">
                    <a:moveTo>
                      <a:pt x="572" y="1"/>
                    </a:moveTo>
                    <a:cubicBezTo>
                      <a:pt x="346" y="310"/>
                      <a:pt x="131" y="822"/>
                      <a:pt x="0" y="1191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" name="Google Shape;428;p26"/>
              <p:cNvSpPr/>
              <p:nvPr/>
            </p:nvSpPr>
            <p:spPr>
              <a:xfrm>
                <a:off x="1541550" y="2566525"/>
                <a:ext cx="10150" cy="27100"/>
              </a:xfrm>
              <a:custGeom>
                <a:rect b="b" l="l" r="r" t="t"/>
                <a:pathLst>
                  <a:path extrusionOk="0" fill="none" h="1084" w="406">
                    <a:moveTo>
                      <a:pt x="405" y="0"/>
                    </a:moveTo>
                    <a:cubicBezTo>
                      <a:pt x="239" y="310"/>
                      <a:pt x="108" y="750"/>
                      <a:pt x="0" y="1084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" name="Google Shape;429;p26"/>
              <p:cNvSpPr/>
              <p:nvPr/>
            </p:nvSpPr>
            <p:spPr>
              <a:xfrm>
                <a:off x="1585900" y="2571275"/>
                <a:ext cx="5075" cy="22950"/>
              </a:xfrm>
              <a:custGeom>
                <a:rect b="b" l="l" r="r" t="t"/>
                <a:pathLst>
                  <a:path extrusionOk="0" fill="none" h="918" w="203">
                    <a:moveTo>
                      <a:pt x="203" y="1"/>
                    </a:moveTo>
                    <a:cubicBezTo>
                      <a:pt x="120" y="298"/>
                      <a:pt x="60" y="608"/>
                      <a:pt x="1" y="917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" name="Google Shape;430;p26"/>
              <p:cNvSpPr/>
              <p:nvPr/>
            </p:nvSpPr>
            <p:spPr>
              <a:xfrm>
                <a:off x="1628475" y="2565925"/>
                <a:ext cx="900" cy="21750"/>
              </a:xfrm>
              <a:custGeom>
                <a:rect b="b" l="l" r="r" t="t"/>
                <a:pathLst>
                  <a:path extrusionOk="0" fill="none" h="870" w="36">
                    <a:moveTo>
                      <a:pt x="36" y="0"/>
                    </a:moveTo>
                    <a:cubicBezTo>
                      <a:pt x="36" y="286"/>
                      <a:pt x="12" y="572"/>
                      <a:pt x="0" y="870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" name="Google Shape;431;p26"/>
              <p:cNvSpPr/>
              <p:nvPr/>
            </p:nvSpPr>
            <p:spPr>
              <a:xfrm>
                <a:off x="1666575" y="2553425"/>
                <a:ext cx="2700" cy="22950"/>
              </a:xfrm>
              <a:custGeom>
                <a:rect b="b" l="l" r="r" t="t"/>
                <a:pathLst>
                  <a:path extrusionOk="0" fill="none" h="918" w="108">
                    <a:moveTo>
                      <a:pt x="0" y="0"/>
                    </a:moveTo>
                    <a:cubicBezTo>
                      <a:pt x="48" y="298"/>
                      <a:pt x="60" y="608"/>
                      <a:pt x="107" y="917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" name="Google Shape;432;p26"/>
              <p:cNvSpPr/>
              <p:nvPr/>
            </p:nvSpPr>
            <p:spPr>
              <a:xfrm>
                <a:off x="1522200" y="1708675"/>
                <a:ext cx="285475" cy="616175"/>
              </a:xfrm>
              <a:custGeom>
                <a:rect b="b" l="l" r="r" t="t"/>
                <a:pathLst>
                  <a:path extrusionOk="0" h="24647" w="11419">
                    <a:moveTo>
                      <a:pt x="761" y="0"/>
                    </a:moveTo>
                    <a:cubicBezTo>
                      <a:pt x="754" y="0"/>
                      <a:pt x="746" y="0"/>
                      <a:pt x="739" y="0"/>
                    </a:cubicBezTo>
                    <a:cubicBezTo>
                      <a:pt x="322" y="0"/>
                      <a:pt x="1" y="346"/>
                      <a:pt x="12" y="751"/>
                    </a:cubicBezTo>
                    <a:cubicBezTo>
                      <a:pt x="60" y="2001"/>
                      <a:pt x="179" y="3251"/>
                      <a:pt x="358" y="4501"/>
                    </a:cubicBezTo>
                    <a:cubicBezTo>
                      <a:pt x="358" y="4525"/>
                      <a:pt x="370" y="4572"/>
                      <a:pt x="370" y="4596"/>
                    </a:cubicBezTo>
                    <a:cubicBezTo>
                      <a:pt x="596" y="6061"/>
                      <a:pt x="905" y="7489"/>
                      <a:pt x="1310" y="8906"/>
                    </a:cubicBezTo>
                    <a:cubicBezTo>
                      <a:pt x="2370" y="12609"/>
                      <a:pt x="4037" y="16145"/>
                      <a:pt x="6239" y="19312"/>
                    </a:cubicBezTo>
                    <a:cubicBezTo>
                      <a:pt x="6180" y="19360"/>
                      <a:pt x="6120" y="19443"/>
                      <a:pt x="6073" y="19515"/>
                    </a:cubicBezTo>
                    <a:cubicBezTo>
                      <a:pt x="5882" y="19800"/>
                      <a:pt x="5799" y="20122"/>
                      <a:pt x="5727" y="20420"/>
                    </a:cubicBezTo>
                    <a:cubicBezTo>
                      <a:pt x="5656" y="20753"/>
                      <a:pt x="5561" y="21015"/>
                      <a:pt x="5442" y="21289"/>
                    </a:cubicBezTo>
                    <a:cubicBezTo>
                      <a:pt x="5323" y="21575"/>
                      <a:pt x="5180" y="21836"/>
                      <a:pt x="5013" y="22086"/>
                    </a:cubicBezTo>
                    <a:cubicBezTo>
                      <a:pt x="4942" y="22217"/>
                      <a:pt x="4846" y="22372"/>
                      <a:pt x="4775" y="22503"/>
                    </a:cubicBezTo>
                    <a:cubicBezTo>
                      <a:pt x="4727" y="22587"/>
                      <a:pt x="4692" y="22670"/>
                      <a:pt x="4692" y="22789"/>
                    </a:cubicBezTo>
                    <a:cubicBezTo>
                      <a:pt x="4692" y="22908"/>
                      <a:pt x="4751" y="23015"/>
                      <a:pt x="4870" y="23087"/>
                    </a:cubicBezTo>
                    <a:cubicBezTo>
                      <a:pt x="4949" y="23139"/>
                      <a:pt x="5049" y="23166"/>
                      <a:pt x="5147" y="23166"/>
                    </a:cubicBezTo>
                    <a:cubicBezTo>
                      <a:pt x="5227" y="23166"/>
                      <a:pt x="5306" y="23148"/>
                      <a:pt x="5370" y="23110"/>
                    </a:cubicBezTo>
                    <a:cubicBezTo>
                      <a:pt x="5549" y="23027"/>
                      <a:pt x="5656" y="22872"/>
                      <a:pt x="5775" y="22741"/>
                    </a:cubicBezTo>
                    <a:cubicBezTo>
                      <a:pt x="5823" y="22694"/>
                      <a:pt x="5847" y="22658"/>
                      <a:pt x="5894" y="22610"/>
                    </a:cubicBezTo>
                    <a:cubicBezTo>
                      <a:pt x="5989" y="22506"/>
                      <a:pt x="6136" y="22395"/>
                      <a:pt x="6275" y="22395"/>
                    </a:cubicBezTo>
                    <a:cubicBezTo>
                      <a:pt x="6312" y="22395"/>
                      <a:pt x="6348" y="22403"/>
                      <a:pt x="6382" y="22420"/>
                    </a:cubicBezTo>
                    <a:cubicBezTo>
                      <a:pt x="6478" y="22467"/>
                      <a:pt x="6537" y="22551"/>
                      <a:pt x="6597" y="22634"/>
                    </a:cubicBezTo>
                    <a:cubicBezTo>
                      <a:pt x="7013" y="23253"/>
                      <a:pt x="7466" y="23825"/>
                      <a:pt x="7942" y="24396"/>
                    </a:cubicBezTo>
                    <a:cubicBezTo>
                      <a:pt x="8097" y="24563"/>
                      <a:pt x="8240" y="24646"/>
                      <a:pt x="8383" y="24646"/>
                    </a:cubicBezTo>
                    <a:cubicBezTo>
                      <a:pt x="8418" y="24646"/>
                      <a:pt x="8454" y="24646"/>
                      <a:pt x="8502" y="24623"/>
                    </a:cubicBezTo>
                    <a:cubicBezTo>
                      <a:pt x="8514" y="24623"/>
                      <a:pt x="8537" y="24599"/>
                      <a:pt x="8561" y="24587"/>
                    </a:cubicBezTo>
                    <a:cubicBezTo>
                      <a:pt x="8716" y="24492"/>
                      <a:pt x="8728" y="24265"/>
                      <a:pt x="8597" y="23980"/>
                    </a:cubicBezTo>
                    <a:cubicBezTo>
                      <a:pt x="8573" y="23932"/>
                      <a:pt x="8525" y="23849"/>
                      <a:pt x="8466" y="23741"/>
                    </a:cubicBezTo>
                    <a:cubicBezTo>
                      <a:pt x="8168" y="23253"/>
                      <a:pt x="8049" y="22968"/>
                      <a:pt x="8097" y="22908"/>
                    </a:cubicBezTo>
                    <a:cubicBezTo>
                      <a:pt x="8100" y="22906"/>
                      <a:pt x="8106" y="22904"/>
                      <a:pt x="8117" y="22904"/>
                    </a:cubicBezTo>
                    <a:cubicBezTo>
                      <a:pt x="8184" y="22904"/>
                      <a:pt x="8422" y="22977"/>
                      <a:pt x="9192" y="23634"/>
                    </a:cubicBezTo>
                    <a:lnTo>
                      <a:pt x="9240" y="23682"/>
                    </a:lnTo>
                    <a:cubicBezTo>
                      <a:pt x="9347" y="23765"/>
                      <a:pt x="9478" y="23872"/>
                      <a:pt x="9633" y="23908"/>
                    </a:cubicBezTo>
                    <a:cubicBezTo>
                      <a:pt x="9645" y="23910"/>
                      <a:pt x="9658" y="23910"/>
                      <a:pt x="9671" y="23910"/>
                    </a:cubicBezTo>
                    <a:cubicBezTo>
                      <a:pt x="9758" y="23910"/>
                      <a:pt x="9858" y="23877"/>
                      <a:pt x="9930" y="23825"/>
                    </a:cubicBezTo>
                    <a:cubicBezTo>
                      <a:pt x="10002" y="23765"/>
                      <a:pt x="10026" y="23706"/>
                      <a:pt x="10049" y="23622"/>
                    </a:cubicBezTo>
                    <a:cubicBezTo>
                      <a:pt x="10061" y="23503"/>
                      <a:pt x="9990" y="23396"/>
                      <a:pt x="9942" y="23337"/>
                    </a:cubicBezTo>
                    <a:cubicBezTo>
                      <a:pt x="9871" y="23229"/>
                      <a:pt x="9788" y="23146"/>
                      <a:pt x="9716" y="23039"/>
                    </a:cubicBezTo>
                    <a:cubicBezTo>
                      <a:pt x="9537" y="22813"/>
                      <a:pt x="9347" y="22575"/>
                      <a:pt x="9276" y="22325"/>
                    </a:cubicBezTo>
                    <a:cubicBezTo>
                      <a:pt x="9240" y="22241"/>
                      <a:pt x="9240" y="22194"/>
                      <a:pt x="9252" y="22182"/>
                    </a:cubicBezTo>
                    <a:cubicBezTo>
                      <a:pt x="9268" y="22172"/>
                      <a:pt x="9292" y="22168"/>
                      <a:pt x="9320" y="22168"/>
                    </a:cubicBezTo>
                    <a:cubicBezTo>
                      <a:pt x="9435" y="22168"/>
                      <a:pt x="9628" y="22239"/>
                      <a:pt x="9752" y="22325"/>
                    </a:cubicBezTo>
                    <a:cubicBezTo>
                      <a:pt x="9835" y="22384"/>
                      <a:pt x="9907" y="22456"/>
                      <a:pt x="9990" y="22551"/>
                    </a:cubicBezTo>
                    <a:cubicBezTo>
                      <a:pt x="10061" y="22610"/>
                      <a:pt x="10121" y="22682"/>
                      <a:pt x="10192" y="22741"/>
                    </a:cubicBezTo>
                    <a:cubicBezTo>
                      <a:pt x="10345" y="22861"/>
                      <a:pt x="10478" y="22921"/>
                      <a:pt x="10618" y="22921"/>
                    </a:cubicBezTo>
                    <a:cubicBezTo>
                      <a:pt x="10631" y="22921"/>
                      <a:pt x="10644" y="22921"/>
                      <a:pt x="10657" y="22920"/>
                    </a:cubicBezTo>
                    <a:cubicBezTo>
                      <a:pt x="10764" y="22908"/>
                      <a:pt x="10883" y="22837"/>
                      <a:pt x="10919" y="22729"/>
                    </a:cubicBezTo>
                    <a:cubicBezTo>
                      <a:pt x="10966" y="22634"/>
                      <a:pt x="10966" y="22551"/>
                      <a:pt x="10919" y="22479"/>
                    </a:cubicBezTo>
                    <a:cubicBezTo>
                      <a:pt x="10776" y="22241"/>
                      <a:pt x="10609" y="22015"/>
                      <a:pt x="10442" y="21777"/>
                    </a:cubicBezTo>
                    <a:cubicBezTo>
                      <a:pt x="10299" y="21586"/>
                      <a:pt x="10145" y="21372"/>
                      <a:pt x="10026" y="21182"/>
                    </a:cubicBezTo>
                    <a:cubicBezTo>
                      <a:pt x="10002" y="21134"/>
                      <a:pt x="9990" y="21086"/>
                      <a:pt x="9966" y="21063"/>
                    </a:cubicBezTo>
                    <a:cubicBezTo>
                      <a:pt x="9966" y="21027"/>
                      <a:pt x="10002" y="20991"/>
                      <a:pt x="10026" y="20967"/>
                    </a:cubicBezTo>
                    <a:cubicBezTo>
                      <a:pt x="10042" y="20964"/>
                      <a:pt x="10062" y="20962"/>
                      <a:pt x="10085" y="20962"/>
                    </a:cubicBezTo>
                    <a:cubicBezTo>
                      <a:pt x="10209" y="20962"/>
                      <a:pt x="10414" y="21012"/>
                      <a:pt x="10585" y="21063"/>
                    </a:cubicBezTo>
                    <a:cubicBezTo>
                      <a:pt x="10716" y="21110"/>
                      <a:pt x="10847" y="21134"/>
                      <a:pt x="10954" y="21146"/>
                    </a:cubicBezTo>
                    <a:cubicBezTo>
                      <a:pt x="10991" y="21153"/>
                      <a:pt x="11032" y="21158"/>
                      <a:pt x="11075" y="21158"/>
                    </a:cubicBezTo>
                    <a:cubicBezTo>
                      <a:pt x="11170" y="21158"/>
                      <a:pt x="11270" y="21133"/>
                      <a:pt x="11335" y="21051"/>
                    </a:cubicBezTo>
                    <a:cubicBezTo>
                      <a:pt x="11395" y="20979"/>
                      <a:pt x="11419" y="20896"/>
                      <a:pt x="11395" y="20813"/>
                    </a:cubicBezTo>
                    <a:cubicBezTo>
                      <a:pt x="11359" y="20646"/>
                      <a:pt x="11181" y="20491"/>
                      <a:pt x="11014" y="20420"/>
                    </a:cubicBezTo>
                    <a:cubicBezTo>
                      <a:pt x="10014" y="19979"/>
                      <a:pt x="9049" y="19467"/>
                      <a:pt x="8144" y="18919"/>
                    </a:cubicBezTo>
                    <a:cubicBezTo>
                      <a:pt x="7978" y="18812"/>
                      <a:pt x="7811" y="18765"/>
                      <a:pt x="7632" y="18741"/>
                    </a:cubicBezTo>
                    <a:cubicBezTo>
                      <a:pt x="5085" y="15181"/>
                      <a:pt x="3263" y="11061"/>
                      <a:pt x="2287" y="6775"/>
                    </a:cubicBezTo>
                    <a:cubicBezTo>
                      <a:pt x="2048" y="5704"/>
                      <a:pt x="1858" y="4596"/>
                      <a:pt x="1727" y="3513"/>
                    </a:cubicBezTo>
                    <a:cubicBezTo>
                      <a:pt x="1608" y="2572"/>
                      <a:pt x="1536" y="1643"/>
                      <a:pt x="1501" y="703"/>
                    </a:cubicBezTo>
                    <a:cubicBezTo>
                      <a:pt x="1489" y="306"/>
                      <a:pt x="1156" y="0"/>
                      <a:pt x="76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" name="Google Shape;433;p26"/>
              <p:cNvSpPr/>
              <p:nvPr/>
            </p:nvSpPr>
            <p:spPr>
              <a:xfrm>
                <a:off x="1531425" y="1782500"/>
                <a:ext cx="47350" cy="148850"/>
              </a:xfrm>
              <a:custGeom>
                <a:rect b="b" l="l" r="r" t="t"/>
                <a:pathLst>
                  <a:path extrusionOk="0" h="5954" w="1894">
                    <a:moveTo>
                      <a:pt x="846" y="0"/>
                    </a:moveTo>
                    <a:lnTo>
                      <a:pt x="48" y="1596"/>
                    </a:lnTo>
                    <a:lnTo>
                      <a:pt x="1" y="1655"/>
                    </a:lnTo>
                    <a:cubicBezTo>
                      <a:pt x="227" y="3108"/>
                      <a:pt x="536" y="4536"/>
                      <a:pt x="941" y="5953"/>
                    </a:cubicBezTo>
                    <a:lnTo>
                      <a:pt x="1179" y="5429"/>
                    </a:lnTo>
                    <a:lnTo>
                      <a:pt x="1894" y="3822"/>
                    </a:lnTo>
                    <a:cubicBezTo>
                      <a:pt x="1656" y="2751"/>
                      <a:pt x="1465" y="1643"/>
                      <a:pt x="1322" y="560"/>
                    </a:cubicBezTo>
                    <a:lnTo>
                      <a:pt x="846" y="0"/>
                    </a:ln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" name="Google Shape;434;p26"/>
              <p:cNvSpPr/>
              <p:nvPr/>
            </p:nvSpPr>
            <p:spPr>
              <a:xfrm>
                <a:off x="952775" y="1293075"/>
                <a:ext cx="704875" cy="909325"/>
              </a:xfrm>
              <a:custGeom>
                <a:rect b="b" l="l" r="r" t="t"/>
                <a:pathLst>
                  <a:path extrusionOk="0" h="36373" w="28195">
                    <a:moveTo>
                      <a:pt x="8459" y="1"/>
                    </a:moveTo>
                    <a:cubicBezTo>
                      <a:pt x="7713" y="1"/>
                      <a:pt x="6962" y="178"/>
                      <a:pt x="6228" y="539"/>
                    </a:cubicBezTo>
                    <a:cubicBezTo>
                      <a:pt x="5835" y="730"/>
                      <a:pt x="5454" y="968"/>
                      <a:pt x="5061" y="1265"/>
                    </a:cubicBezTo>
                    <a:cubicBezTo>
                      <a:pt x="1537" y="4040"/>
                      <a:pt x="1" y="10040"/>
                      <a:pt x="822" y="15589"/>
                    </a:cubicBezTo>
                    <a:cubicBezTo>
                      <a:pt x="1465" y="19946"/>
                      <a:pt x="3204" y="23649"/>
                      <a:pt x="4990" y="27150"/>
                    </a:cubicBezTo>
                    <a:cubicBezTo>
                      <a:pt x="6601" y="30309"/>
                      <a:pt x="9709" y="36373"/>
                      <a:pt x="12936" y="36373"/>
                    </a:cubicBezTo>
                    <a:cubicBezTo>
                      <a:pt x="13406" y="36373"/>
                      <a:pt x="13878" y="36244"/>
                      <a:pt x="14348" y="35960"/>
                    </a:cubicBezTo>
                    <a:cubicBezTo>
                      <a:pt x="14729" y="35734"/>
                      <a:pt x="15098" y="35484"/>
                      <a:pt x="15467" y="35234"/>
                    </a:cubicBezTo>
                    <a:cubicBezTo>
                      <a:pt x="18682" y="32936"/>
                      <a:pt x="21492" y="29364"/>
                      <a:pt x="23659" y="25078"/>
                    </a:cubicBezTo>
                    <a:cubicBezTo>
                      <a:pt x="25754" y="20934"/>
                      <a:pt x="28195" y="15731"/>
                      <a:pt x="28147" y="10374"/>
                    </a:cubicBezTo>
                    <a:cubicBezTo>
                      <a:pt x="28088" y="4295"/>
                      <a:pt x="24370" y="146"/>
                      <a:pt x="20501" y="146"/>
                    </a:cubicBezTo>
                    <a:cubicBezTo>
                      <a:pt x="20490" y="146"/>
                      <a:pt x="20479" y="146"/>
                      <a:pt x="20468" y="146"/>
                    </a:cubicBezTo>
                    <a:cubicBezTo>
                      <a:pt x="19813" y="146"/>
                      <a:pt x="19146" y="289"/>
                      <a:pt x="18515" y="622"/>
                    </a:cubicBezTo>
                    <a:cubicBezTo>
                      <a:pt x="17360" y="1289"/>
                      <a:pt x="15050" y="3409"/>
                      <a:pt x="14741" y="5302"/>
                    </a:cubicBezTo>
                    <a:cubicBezTo>
                      <a:pt x="13967" y="3980"/>
                      <a:pt x="13312" y="2635"/>
                      <a:pt x="12312" y="1706"/>
                    </a:cubicBezTo>
                    <a:cubicBezTo>
                      <a:pt x="11132" y="580"/>
                      <a:pt x="9804" y="1"/>
                      <a:pt x="84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" name="Google Shape;435;p26"/>
              <p:cNvSpPr/>
              <p:nvPr/>
            </p:nvSpPr>
            <p:spPr>
              <a:xfrm>
                <a:off x="953375" y="1278275"/>
                <a:ext cx="704275" cy="969775"/>
              </a:xfrm>
              <a:custGeom>
                <a:rect b="b" l="l" r="r" t="t"/>
                <a:pathLst>
                  <a:path extrusionOk="0" fill="none" h="38791" w="28171">
                    <a:moveTo>
                      <a:pt x="23635" y="25670"/>
                    </a:moveTo>
                    <a:cubicBezTo>
                      <a:pt x="21218" y="30432"/>
                      <a:pt x="17991" y="34349"/>
                      <a:pt x="14324" y="36552"/>
                    </a:cubicBezTo>
                    <a:cubicBezTo>
                      <a:pt x="10621" y="38791"/>
                      <a:pt x="6823" y="31349"/>
                      <a:pt x="4966" y="27742"/>
                    </a:cubicBezTo>
                    <a:cubicBezTo>
                      <a:pt x="3180" y="24241"/>
                      <a:pt x="1441" y="20538"/>
                      <a:pt x="798" y="16181"/>
                    </a:cubicBezTo>
                    <a:cubicBezTo>
                      <a:pt x="1" y="10632"/>
                      <a:pt x="1513" y="4632"/>
                      <a:pt x="5037" y="1881"/>
                    </a:cubicBezTo>
                    <a:cubicBezTo>
                      <a:pt x="7442" y="0"/>
                      <a:pt x="10097" y="238"/>
                      <a:pt x="12288" y="2298"/>
                    </a:cubicBezTo>
                    <a:cubicBezTo>
                      <a:pt x="13288" y="3250"/>
                      <a:pt x="13943" y="4584"/>
                      <a:pt x="14717" y="5894"/>
                    </a:cubicBezTo>
                    <a:cubicBezTo>
                      <a:pt x="15026" y="4001"/>
                      <a:pt x="17348" y="1881"/>
                      <a:pt x="18491" y="1226"/>
                    </a:cubicBezTo>
                    <a:cubicBezTo>
                      <a:pt x="19122" y="869"/>
                      <a:pt x="19789" y="750"/>
                      <a:pt x="20444" y="750"/>
                    </a:cubicBezTo>
                    <a:cubicBezTo>
                      <a:pt x="24325" y="714"/>
                      <a:pt x="28064" y="4870"/>
                      <a:pt x="28123" y="10966"/>
                    </a:cubicBezTo>
                    <a:cubicBezTo>
                      <a:pt x="28171" y="16323"/>
                      <a:pt x="25730" y="21526"/>
                      <a:pt x="23635" y="25670"/>
                    </a:cubicBezTo>
                    <a:close/>
                  </a:path>
                </a:pathLst>
              </a:custGeom>
              <a:noFill/>
              <a:ln cap="flat" cmpd="sng" w="32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" name="Google Shape;436;p26"/>
              <p:cNvSpPr/>
              <p:nvPr/>
            </p:nvSpPr>
            <p:spPr>
              <a:xfrm>
                <a:off x="1449875" y="1594000"/>
                <a:ext cx="80975" cy="42775"/>
              </a:xfrm>
              <a:custGeom>
                <a:rect b="b" l="l" r="r" t="t"/>
                <a:pathLst>
                  <a:path extrusionOk="0" h="1711" w="3239">
                    <a:moveTo>
                      <a:pt x="1542" y="1"/>
                    </a:moveTo>
                    <a:cubicBezTo>
                      <a:pt x="738" y="1"/>
                      <a:pt x="59" y="324"/>
                      <a:pt x="36" y="766"/>
                    </a:cubicBezTo>
                    <a:cubicBezTo>
                      <a:pt x="0" y="1242"/>
                      <a:pt x="691" y="1658"/>
                      <a:pt x="1572" y="1706"/>
                    </a:cubicBezTo>
                    <a:cubicBezTo>
                      <a:pt x="1627" y="1709"/>
                      <a:pt x="1682" y="1711"/>
                      <a:pt x="1737" y="1711"/>
                    </a:cubicBezTo>
                    <a:cubicBezTo>
                      <a:pt x="2532" y="1711"/>
                      <a:pt x="3181" y="1390"/>
                      <a:pt x="3203" y="944"/>
                    </a:cubicBezTo>
                    <a:cubicBezTo>
                      <a:pt x="3239" y="468"/>
                      <a:pt x="2548" y="51"/>
                      <a:pt x="1667" y="4"/>
                    </a:cubicBezTo>
                    <a:cubicBezTo>
                      <a:pt x="1625" y="2"/>
                      <a:pt x="1583" y="1"/>
                      <a:pt x="154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" name="Google Shape;437;p26"/>
              <p:cNvSpPr/>
              <p:nvPr/>
            </p:nvSpPr>
            <p:spPr>
              <a:xfrm>
                <a:off x="1461775" y="1573250"/>
                <a:ext cx="87825" cy="12525"/>
              </a:xfrm>
              <a:custGeom>
                <a:rect b="b" l="l" r="r" t="t"/>
                <a:pathLst>
                  <a:path extrusionOk="0" fill="none" h="501" w="3513">
                    <a:moveTo>
                      <a:pt x="3513" y="500"/>
                    </a:moveTo>
                    <a:lnTo>
                      <a:pt x="1" y="0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" name="Google Shape;438;p26"/>
              <p:cNvSpPr/>
              <p:nvPr/>
            </p:nvSpPr>
            <p:spPr>
              <a:xfrm>
                <a:off x="1215925" y="1593275"/>
                <a:ext cx="82175" cy="43900"/>
              </a:xfrm>
              <a:custGeom>
                <a:rect b="b" l="l" r="r" t="t"/>
                <a:pathLst>
                  <a:path extrusionOk="0" h="1756" w="3287">
                    <a:moveTo>
                      <a:pt x="1950" y="1"/>
                    </a:moveTo>
                    <a:cubicBezTo>
                      <a:pt x="1816" y="1"/>
                      <a:pt x="1677" y="11"/>
                      <a:pt x="1536" y="33"/>
                    </a:cubicBezTo>
                    <a:cubicBezTo>
                      <a:pt x="655" y="175"/>
                      <a:pt x="0" y="652"/>
                      <a:pt x="71" y="1104"/>
                    </a:cubicBezTo>
                    <a:cubicBezTo>
                      <a:pt x="141" y="1492"/>
                      <a:pt x="676" y="1755"/>
                      <a:pt x="1356" y="1755"/>
                    </a:cubicBezTo>
                    <a:cubicBezTo>
                      <a:pt x="1491" y="1755"/>
                      <a:pt x="1631" y="1745"/>
                      <a:pt x="1774" y="1723"/>
                    </a:cubicBezTo>
                    <a:cubicBezTo>
                      <a:pt x="2631" y="1592"/>
                      <a:pt x="3286" y="1104"/>
                      <a:pt x="3227" y="652"/>
                    </a:cubicBezTo>
                    <a:cubicBezTo>
                      <a:pt x="3167" y="264"/>
                      <a:pt x="2626" y="1"/>
                      <a:pt x="19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" name="Google Shape;439;p26"/>
              <p:cNvSpPr/>
              <p:nvPr/>
            </p:nvSpPr>
            <p:spPr>
              <a:xfrm>
                <a:off x="1190625" y="1564900"/>
                <a:ext cx="88425" cy="5400"/>
              </a:xfrm>
              <a:custGeom>
                <a:rect b="b" l="l" r="r" t="t"/>
                <a:pathLst>
                  <a:path extrusionOk="0" fill="none" h="216" w="3537">
                    <a:moveTo>
                      <a:pt x="3536" y="1"/>
                    </a:moveTo>
                    <a:lnTo>
                      <a:pt x="0" y="215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" name="Google Shape;440;p26"/>
              <p:cNvSpPr/>
              <p:nvPr/>
            </p:nvSpPr>
            <p:spPr>
              <a:xfrm>
                <a:off x="1352600" y="1665200"/>
                <a:ext cx="38350" cy="82800"/>
              </a:xfrm>
              <a:custGeom>
                <a:rect b="b" l="l" r="r" t="t"/>
                <a:pathLst>
                  <a:path extrusionOk="0" h="3312" w="1534">
                    <a:moveTo>
                      <a:pt x="667" y="1"/>
                    </a:moveTo>
                    <a:cubicBezTo>
                      <a:pt x="0" y="1"/>
                      <a:pt x="236" y="2372"/>
                      <a:pt x="308" y="2775"/>
                    </a:cubicBezTo>
                    <a:cubicBezTo>
                      <a:pt x="367" y="3013"/>
                      <a:pt x="486" y="3287"/>
                      <a:pt x="724" y="3311"/>
                    </a:cubicBezTo>
                    <a:cubicBezTo>
                      <a:pt x="729" y="3311"/>
                      <a:pt x="734" y="3311"/>
                      <a:pt x="739" y="3311"/>
                    </a:cubicBezTo>
                    <a:cubicBezTo>
                      <a:pt x="1014" y="3311"/>
                      <a:pt x="1142" y="2973"/>
                      <a:pt x="1189" y="2692"/>
                    </a:cubicBezTo>
                    <a:cubicBezTo>
                      <a:pt x="1248" y="2311"/>
                      <a:pt x="1534" y="49"/>
                      <a:pt x="677" y="1"/>
                    </a:cubicBezTo>
                    <a:cubicBezTo>
                      <a:pt x="673" y="1"/>
                      <a:pt x="670" y="1"/>
                      <a:pt x="6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" name="Google Shape;441;p26"/>
              <p:cNvSpPr/>
              <p:nvPr/>
            </p:nvSpPr>
            <p:spPr>
              <a:xfrm>
                <a:off x="685500" y="1681300"/>
                <a:ext cx="177425" cy="92875"/>
              </a:xfrm>
              <a:custGeom>
                <a:rect b="b" l="l" r="r" t="t"/>
                <a:pathLst>
                  <a:path extrusionOk="0" h="3715" w="7097">
                    <a:moveTo>
                      <a:pt x="1857" y="0"/>
                    </a:moveTo>
                    <a:lnTo>
                      <a:pt x="1476" y="500"/>
                    </a:lnTo>
                    <a:lnTo>
                      <a:pt x="0" y="2465"/>
                    </a:lnTo>
                    <a:lnTo>
                      <a:pt x="750" y="2643"/>
                    </a:lnTo>
                    <a:lnTo>
                      <a:pt x="4417" y="3500"/>
                    </a:lnTo>
                    <a:lnTo>
                      <a:pt x="5417" y="3715"/>
                    </a:lnTo>
                    <a:lnTo>
                      <a:pt x="6751" y="1810"/>
                    </a:lnTo>
                    <a:lnTo>
                      <a:pt x="7096" y="1322"/>
                    </a:lnTo>
                    <a:lnTo>
                      <a:pt x="6084" y="1072"/>
                    </a:lnTo>
                    <a:lnTo>
                      <a:pt x="1857" y="0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rgbClr val="000139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" name="Google Shape;442;p26"/>
              <p:cNvSpPr/>
              <p:nvPr/>
            </p:nvSpPr>
            <p:spPr>
              <a:xfrm>
                <a:off x="725975" y="1570275"/>
                <a:ext cx="142600" cy="108650"/>
              </a:xfrm>
              <a:custGeom>
                <a:rect b="b" l="l" r="r" t="t"/>
                <a:pathLst>
                  <a:path extrusionOk="0" h="4346" w="5704">
                    <a:moveTo>
                      <a:pt x="0" y="0"/>
                    </a:moveTo>
                    <a:lnTo>
                      <a:pt x="358" y="2357"/>
                    </a:lnTo>
                    <a:lnTo>
                      <a:pt x="477" y="3060"/>
                    </a:lnTo>
                    <a:lnTo>
                      <a:pt x="1262" y="3250"/>
                    </a:lnTo>
                    <a:lnTo>
                      <a:pt x="3025" y="3691"/>
                    </a:lnTo>
                    <a:lnTo>
                      <a:pt x="4846" y="4143"/>
                    </a:lnTo>
                    <a:lnTo>
                      <a:pt x="5703" y="4346"/>
                    </a:lnTo>
                    <a:lnTo>
                      <a:pt x="5596" y="3453"/>
                    </a:lnTo>
                    <a:lnTo>
                      <a:pt x="5358" y="1453"/>
                    </a:lnTo>
                    <a:lnTo>
                      <a:pt x="4465" y="1214"/>
                    </a:lnTo>
                    <a:lnTo>
                      <a:pt x="786" y="21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" name="Google Shape;443;p26"/>
              <p:cNvSpPr/>
              <p:nvPr/>
            </p:nvSpPr>
            <p:spPr>
              <a:xfrm>
                <a:off x="837600" y="1600625"/>
                <a:ext cx="9550" cy="73250"/>
              </a:xfrm>
              <a:custGeom>
                <a:rect b="b" l="l" r="r" t="t"/>
                <a:pathLst>
                  <a:path extrusionOk="0" fill="none" h="2930" w="382">
                    <a:moveTo>
                      <a:pt x="0" y="0"/>
                    </a:moveTo>
                    <a:lnTo>
                      <a:pt x="381" y="2929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" name="Google Shape;444;p26"/>
              <p:cNvSpPr/>
              <p:nvPr/>
            </p:nvSpPr>
            <p:spPr>
              <a:xfrm>
                <a:off x="745625" y="1575625"/>
                <a:ext cx="11925" cy="75925"/>
              </a:xfrm>
              <a:custGeom>
                <a:rect b="b" l="l" r="r" t="t"/>
                <a:pathLst>
                  <a:path extrusionOk="0" fill="none" h="3037" w="477">
                    <a:moveTo>
                      <a:pt x="0" y="0"/>
                    </a:moveTo>
                    <a:lnTo>
                      <a:pt x="476" y="3036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" name="Google Shape;445;p26"/>
              <p:cNvSpPr/>
              <p:nvPr/>
            </p:nvSpPr>
            <p:spPr>
              <a:xfrm>
                <a:off x="792650" y="1590200"/>
                <a:ext cx="9250" cy="73850"/>
              </a:xfrm>
              <a:custGeom>
                <a:rect b="b" l="l" r="r" t="t"/>
                <a:pathLst>
                  <a:path extrusionOk="0" fill="none" h="2954" w="370">
                    <a:moveTo>
                      <a:pt x="0" y="1"/>
                    </a:moveTo>
                    <a:lnTo>
                      <a:pt x="369" y="2953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" name="Google Shape;446;p26"/>
              <p:cNvSpPr/>
              <p:nvPr/>
            </p:nvSpPr>
            <p:spPr>
              <a:xfrm>
                <a:off x="795925" y="1707175"/>
                <a:ext cx="42000" cy="61650"/>
              </a:xfrm>
              <a:custGeom>
                <a:rect b="b" l="l" r="r" t="t"/>
                <a:pathLst>
                  <a:path extrusionOk="0" fill="none" h="2466" w="1680">
                    <a:moveTo>
                      <a:pt x="0" y="2465"/>
                    </a:moveTo>
                    <a:lnTo>
                      <a:pt x="1679" y="1"/>
                    </a:lnTo>
                  </a:path>
                </a:pathLst>
              </a:custGeom>
              <a:noFill/>
              <a:ln cap="flat" cmpd="sng" w="2975">
                <a:solidFill>
                  <a:srgbClr val="000139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" name="Google Shape;447;p26"/>
              <p:cNvSpPr/>
              <p:nvPr/>
            </p:nvSpPr>
            <p:spPr>
              <a:xfrm>
                <a:off x="702750" y="1686950"/>
                <a:ext cx="44675" cy="62525"/>
              </a:xfrm>
              <a:custGeom>
                <a:rect b="b" l="l" r="r" t="t"/>
                <a:pathLst>
                  <a:path extrusionOk="0" fill="none" h="2501" w="1787">
                    <a:moveTo>
                      <a:pt x="1" y="2501"/>
                    </a:moveTo>
                    <a:lnTo>
                      <a:pt x="1787" y="0"/>
                    </a:lnTo>
                  </a:path>
                </a:pathLst>
              </a:custGeom>
              <a:noFill/>
              <a:ln cap="flat" cmpd="sng" w="2975">
                <a:solidFill>
                  <a:srgbClr val="000139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" name="Google Shape;448;p26"/>
              <p:cNvSpPr/>
              <p:nvPr/>
            </p:nvSpPr>
            <p:spPr>
              <a:xfrm>
                <a:off x="751275" y="1699750"/>
                <a:ext cx="39025" cy="57775"/>
              </a:xfrm>
              <a:custGeom>
                <a:rect b="b" l="l" r="r" t="t"/>
                <a:pathLst>
                  <a:path extrusionOk="0" fill="none" h="2311" w="1561">
                    <a:moveTo>
                      <a:pt x="0" y="2310"/>
                    </a:moveTo>
                    <a:lnTo>
                      <a:pt x="1560" y="0"/>
                    </a:lnTo>
                  </a:path>
                </a:pathLst>
              </a:custGeom>
              <a:noFill/>
              <a:ln cap="flat" cmpd="sng" w="2975">
                <a:solidFill>
                  <a:srgbClr val="000139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" name="Google Shape;449;p26"/>
              <p:cNvSpPr/>
              <p:nvPr/>
            </p:nvSpPr>
            <p:spPr>
              <a:xfrm>
                <a:off x="707825" y="1645775"/>
                <a:ext cx="277725" cy="99225"/>
              </a:xfrm>
              <a:custGeom>
                <a:rect b="b" l="l" r="r" t="t"/>
                <a:pathLst>
                  <a:path extrusionOk="0" h="3969" w="11109">
                    <a:moveTo>
                      <a:pt x="780" y="0"/>
                    </a:moveTo>
                    <a:cubicBezTo>
                      <a:pt x="448" y="0"/>
                      <a:pt x="132" y="234"/>
                      <a:pt x="60" y="576"/>
                    </a:cubicBezTo>
                    <a:cubicBezTo>
                      <a:pt x="60" y="600"/>
                      <a:pt x="36" y="635"/>
                      <a:pt x="36" y="659"/>
                    </a:cubicBezTo>
                    <a:cubicBezTo>
                      <a:pt x="0" y="1004"/>
                      <a:pt x="238" y="1350"/>
                      <a:pt x="607" y="1433"/>
                    </a:cubicBezTo>
                    <a:lnTo>
                      <a:pt x="11109" y="3969"/>
                    </a:lnTo>
                    <a:cubicBezTo>
                      <a:pt x="11085" y="3826"/>
                      <a:pt x="11037" y="3683"/>
                      <a:pt x="11013" y="3517"/>
                    </a:cubicBezTo>
                    <a:cubicBezTo>
                      <a:pt x="10930" y="3171"/>
                      <a:pt x="10859" y="2790"/>
                      <a:pt x="10787" y="2385"/>
                    </a:cubicBezTo>
                    <a:lnTo>
                      <a:pt x="929" y="16"/>
                    </a:lnTo>
                    <a:cubicBezTo>
                      <a:pt x="879" y="5"/>
                      <a:pt x="829" y="0"/>
                      <a:pt x="7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" name="Google Shape;450;p26"/>
              <p:cNvSpPr/>
              <p:nvPr/>
            </p:nvSpPr>
            <p:spPr>
              <a:xfrm>
                <a:off x="1415050" y="1813450"/>
                <a:ext cx="420900" cy="130100"/>
              </a:xfrm>
              <a:custGeom>
                <a:rect b="b" l="l" r="r" t="t"/>
                <a:pathLst>
                  <a:path extrusionOk="0" h="5204" w="16836">
                    <a:moveTo>
                      <a:pt x="536" y="0"/>
                    </a:moveTo>
                    <a:lnTo>
                      <a:pt x="203" y="870"/>
                    </a:lnTo>
                    <a:lnTo>
                      <a:pt x="0" y="1382"/>
                    </a:lnTo>
                    <a:lnTo>
                      <a:pt x="15859" y="5192"/>
                    </a:lnTo>
                    <a:cubicBezTo>
                      <a:pt x="15919" y="5203"/>
                      <a:pt x="15967" y="5203"/>
                      <a:pt x="16026" y="5203"/>
                    </a:cubicBezTo>
                    <a:cubicBezTo>
                      <a:pt x="16360" y="5203"/>
                      <a:pt x="16669" y="4977"/>
                      <a:pt x="16741" y="4644"/>
                    </a:cubicBezTo>
                    <a:cubicBezTo>
                      <a:pt x="16836" y="4251"/>
                      <a:pt x="16598" y="3846"/>
                      <a:pt x="16193" y="3763"/>
                    </a:cubicBezTo>
                    <a:lnTo>
                      <a:pt x="536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" name="Google Shape;451;p26"/>
              <p:cNvSpPr/>
              <p:nvPr/>
            </p:nvSpPr>
            <p:spPr>
              <a:xfrm>
                <a:off x="1702150" y="1823375"/>
                <a:ext cx="218650" cy="149950"/>
              </a:xfrm>
              <a:custGeom>
                <a:rect b="b" l="l" r="r" t="t"/>
                <a:pathLst>
                  <a:path extrusionOk="0" h="5998" w="8746">
                    <a:moveTo>
                      <a:pt x="1831" y="0"/>
                    </a:moveTo>
                    <a:cubicBezTo>
                      <a:pt x="1508" y="0"/>
                      <a:pt x="1216" y="314"/>
                      <a:pt x="1316" y="675"/>
                    </a:cubicBezTo>
                    <a:lnTo>
                      <a:pt x="1982" y="3211"/>
                    </a:lnTo>
                    <a:cubicBezTo>
                      <a:pt x="2054" y="3449"/>
                      <a:pt x="1970" y="3723"/>
                      <a:pt x="1780" y="3878"/>
                    </a:cubicBezTo>
                    <a:lnTo>
                      <a:pt x="375" y="5056"/>
                    </a:lnTo>
                    <a:cubicBezTo>
                      <a:pt x="1" y="5384"/>
                      <a:pt x="235" y="5998"/>
                      <a:pt x="717" y="5998"/>
                    </a:cubicBezTo>
                    <a:cubicBezTo>
                      <a:pt x="726" y="5998"/>
                      <a:pt x="735" y="5998"/>
                      <a:pt x="744" y="5997"/>
                    </a:cubicBezTo>
                    <a:lnTo>
                      <a:pt x="7995" y="5592"/>
                    </a:lnTo>
                    <a:cubicBezTo>
                      <a:pt x="8543" y="5533"/>
                      <a:pt x="8745" y="4818"/>
                      <a:pt x="8281" y="4497"/>
                    </a:cubicBezTo>
                    <a:lnTo>
                      <a:pt x="2137" y="103"/>
                    </a:lnTo>
                    <a:cubicBezTo>
                      <a:pt x="2039" y="32"/>
                      <a:pt x="1934" y="0"/>
                      <a:pt x="18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" name="Google Shape;452;p26"/>
              <p:cNvSpPr/>
              <p:nvPr/>
            </p:nvSpPr>
            <p:spPr>
              <a:xfrm>
                <a:off x="1835275" y="1900775"/>
                <a:ext cx="61700" cy="36225"/>
              </a:xfrm>
              <a:custGeom>
                <a:rect b="b" l="l" r="r" t="t"/>
                <a:pathLst>
                  <a:path extrusionOk="0" h="1449" w="2468">
                    <a:moveTo>
                      <a:pt x="307" y="1"/>
                    </a:moveTo>
                    <a:cubicBezTo>
                      <a:pt x="139" y="1"/>
                      <a:pt x="0" y="242"/>
                      <a:pt x="170" y="341"/>
                    </a:cubicBezTo>
                    <a:cubicBezTo>
                      <a:pt x="896" y="770"/>
                      <a:pt x="2468" y="1449"/>
                      <a:pt x="2468" y="1449"/>
                    </a:cubicBezTo>
                    <a:lnTo>
                      <a:pt x="408" y="32"/>
                    </a:lnTo>
                    <a:cubicBezTo>
                      <a:pt x="375" y="10"/>
                      <a:pt x="340" y="1"/>
                      <a:pt x="3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" name="Google Shape;453;p26"/>
              <p:cNvSpPr/>
              <p:nvPr/>
            </p:nvSpPr>
            <p:spPr>
              <a:xfrm>
                <a:off x="1404925" y="1782200"/>
                <a:ext cx="30675" cy="85750"/>
              </a:xfrm>
              <a:custGeom>
                <a:rect b="b" l="l" r="r" t="t"/>
                <a:pathLst>
                  <a:path extrusionOk="0" fill="none" h="3430" w="1227">
                    <a:moveTo>
                      <a:pt x="1227" y="0"/>
                    </a:moveTo>
                    <a:cubicBezTo>
                      <a:pt x="1227" y="0"/>
                      <a:pt x="1048" y="1334"/>
                      <a:pt x="1" y="3429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" name="Google Shape;454;p26"/>
              <p:cNvSpPr/>
              <p:nvPr/>
            </p:nvSpPr>
            <p:spPr>
              <a:xfrm>
                <a:off x="789375" y="1709225"/>
                <a:ext cx="284275" cy="613250"/>
              </a:xfrm>
              <a:custGeom>
                <a:rect b="b" l="l" r="r" t="t"/>
                <a:pathLst>
                  <a:path extrusionOk="0" h="24530" w="11371">
                    <a:moveTo>
                      <a:pt x="10638" y="1"/>
                    </a:moveTo>
                    <a:cubicBezTo>
                      <a:pt x="10252" y="1"/>
                      <a:pt x="9930" y="314"/>
                      <a:pt x="9918" y="693"/>
                    </a:cubicBezTo>
                    <a:cubicBezTo>
                      <a:pt x="9692" y="7170"/>
                      <a:pt x="7489" y="13611"/>
                      <a:pt x="3691" y="18850"/>
                    </a:cubicBezTo>
                    <a:cubicBezTo>
                      <a:pt x="3572" y="18886"/>
                      <a:pt x="3453" y="18933"/>
                      <a:pt x="3334" y="19005"/>
                    </a:cubicBezTo>
                    <a:cubicBezTo>
                      <a:pt x="2405" y="19564"/>
                      <a:pt x="1429" y="20064"/>
                      <a:pt x="453" y="20505"/>
                    </a:cubicBezTo>
                    <a:cubicBezTo>
                      <a:pt x="227" y="20564"/>
                      <a:pt x="0" y="20791"/>
                      <a:pt x="143" y="20957"/>
                    </a:cubicBezTo>
                    <a:cubicBezTo>
                      <a:pt x="215" y="21029"/>
                      <a:pt x="334" y="21029"/>
                      <a:pt x="441" y="21029"/>
                    </a:cubicBezTo>
                    <a:cubicBezTo>
                      <a:pt x="648" y="21018"/>
                      <a:pt x="1053" y="20837"/>
                      <a:pt x="1304" y="20837"/>
                    </a:cubicBezTo>
                    <a:cubicBezTo>
                      <a:pt x="1342" y="20837"/>
                      <a:pt x="1376" y="20841"/>
                      <a:pt x="1405" y="20850"/>
                    </a:cubicBezTo>
                    <a:cubicBezTo>
                      <a:pt x="1429" y="20862"/>
                      <a:pt x="1465" y="20874"/>
                      <a:pt x="1489" y="20910"/>
                    </a:cubicBezTo>
                    <a:cubicBezTo>
                      <a:pt x="1524" y="20957"/>
                      <a:pt x="1536" y="20993"/>
                      <a:pt x="1536" y="21041"/>
                    </a:cubicBezTo>
                    <a:cubicBezTo>
                      <a:pt x="1536" y="21100"/>
                      <a:pt x="1489" y="21160"/>
                      <a:pt x="1465" y="21207"/>
                    </a:cubicBezTo>
                    <a:cubicBezTo>
                      <a:pt x="1179" y="21648"/>
                      <a:pt x="846" y="22053"/>
                      <a:pt x="572" y="22505"/>
                    </a:cubicBezTo>
                    <a:cubicBezTo>
                      <a:pt x="500" y="22624"/>
                      <a:pt x="620" y="22779"/>
                      <a:pt x="750" y="22803"/>
                    </a:cubicBezTo>
                    <a:cubicBezTo>
                      <a:pt x="760" y="22804"/>
                      <a:pt x="770" y="22804"/>
                      <a:pt x="779" y="22804"/>
                    </a:cubicBezTo>
                    <a:cubicBezTo>
                      <a:pt x="902" y="22804"/>
                      <a:pt x="1031" y="22736"/>
                      <a:pt x="1120" y="22648"/>
                    </a:cubicBezTo>
                    <a:cubicBezTo>
                      <a:pt x="1286" y="22517"/>
                      <a:pt x="1417" y="22350"/>
                      <a:pt x="1572" y="22231"/>
                    </a:cubicBezTo>
                    <a:cubicBezTo>
                      <a:pt x="1676" y="22153"/>
                      <a:pt x="1900" y="22051"/>
                      <a:pt x="2060" y="22051"/>
                    </a:cubicBezTo>
                    <a:cubicBezTo>
                      <a:pt x="2192" y="22051"/>
                      <a:pt x="2280" y="22122"/>
                      <a:pt x="2215" y="22338"/>
                    </a:cubicBezTo>
                    <a:cubicBezTo>
                      <a:pt x="2084" y="22707"/>
                      <a:pt x="1739" y="23053"/>
                      <a:pt x="1524" y="23374"/>
                    </a:cubicBezTo>
                    <a:cubicBezTo>
                      <a:pt x="1477" y="23434"/>
                      <a:pt x="1441" y="23505"/>
                      <a:pt x="1441" y="23588"/>
                    </a:cubicBezTo>
                    <a:cubicBezTo>
                      <a:pt x="1452" y="23710"/>
                      <a:pt x="1576" y="23780"/>
                      <a:pt x="1708" y="23780"/>
                    </a:cubicBezTo>
                    <a:cubicBezTo>
                      <a:pt x="1718" y="23780"/>
                      <a:pt x="1728" y="23780"/>
                      <a:pt x="1739" y="23779"/>
                    </a:cubicBezTo>
                    <a:cubicBezTo>
                      <a:pt x="1870" y="23755"/>
                      <a:pt x="1977" y="23660"/>
                      <a:pt x="2072" y="23588"/>
                    </a:cubicBezTo>
                    <a:cubicBezTo>
                      <a:pt x="2222" y="23471"/>
                      <a:pt x="2984" y="22798"/>
                      <a:pt x="3286" y="22798"/>
                    </a:cubicBezTo>
                    <a:cubicBezTo>
                      <a:pt x="3320" y="22798"/>
                      <a:pt x="3349" y="22807"/>
                      <a:pt x="3370" y="22826"/>
                    </a:cubicBezTo>
                    <a:cubicBezTo>
                      <a:pt x="3548" y="23005"/>
                      <a:pt x="2965" y="23827"/>
                      <a:pt x="2882" y="24017"/>
                    </a:cubicBezTo>
                    <a:cubicBezTo>
                      <a:pt x="2810" y="24184"/>
                      <a:pt x="2751" y="24398"/>
                      <a:pt x="2894" y="24493"/>
                    </a:cubicBezTo>
                    <a:cubicBezTo>
                      <a:pt x="2930" y="24518"/>
                      <a:pt x="2968" y="24529"/>
                      <a:pt x="3007" y="24529"/>
                    </a:cubicBezTo>
                    <a:cubicBezTo>
                      <a:pt x="3134" y="24529"/>
                      <a:pt x="3267" y="24415"/>
                      <a:pt x="3358" y="24315"/>
                    </a:cubicBezTo>
                    <a:cubicBezTo>
                      <a:pt x="3834" y="23767"/>
                      <a:pt x="4299" y="23172"/>
                      <a:pt x="4715" y="22576"/>
                    </a:cubicBezTo>
                    <a:cubicBezTo>
                      <a:pt x="4787" y="22469"/>
                      <a:pt x="4858" y="22362"/>
                      <a:pt x="4965" y="22315"/>
                    </a:cubicBezTo>
                    <a:cubicBezTo>
                      <a:pt x="5008" y="22297"/>
                      <a:pt x="5053" y="22289"/>
                      <a:pt x="5099" y="22289"/>
                    </a:cubicBezTo>
                    <a:cubicBezTo>
                      <a:pt x="5269" y="22289"/>
                      <a:pt x="5451" y="22400"/>
                      <a:pt x="5573" y="22541"/>
                    </a:cubicBezTo>
                    <a:cubicBezTo>
                      <a:pt x="5715" y="22719"/>
                      <a:pt x="5858" y="22934"/>
                      <a:pt x="6061" y="23041"/>
                    </a:cubicBezTo>
                    <a:cubicBezTo>
                      <a:pt x="6117" y="23066"/>
                      <a:pt x="6180" y="23077"/>
                      <a:pt x="6242" y="23077"/>
                    </a:cubicBezTo>
                    <a:cubicBezTo>
                      <a:pt x="6421" y="23077"/>
                      <a:pt x="6596" y="22982"/>
                      <a:pt x="6596" y="22815"/>
                    </a:cubicBezTo>
                    <a:cubicBezTo>
                      <a:pt x="6596" y="22743"/>
                      <a:pt x="6549" y="22660"/>
                      <a:pt x="6525" y="22588"/>
                    </a:cubicBezTo>
                    <a:cubicBezTo>
                      <a:pt x="6311" y="22184"/>
                      <a:pt x="6049" y="21791"/>
                      <a:pt x="5870" y="21350"/>
                    </a:cubicBezTo>
                    <a:cubicBezTo>
                      <a:pt x="5739" y="21052"/>
                      <a:pt x="5656" y="20791"/>
                      <a:pt x="5573" y="20457"/>
                    </a:cubicBezTo>
                    <a:cubicBezTo>
                      <a:pt x="5501" y="20159"/>
                      <a:pt x="5418" y="19838"/>
                      <a:pt x="5239" y="19588"/>
                    </a:cubicBezTo>
                    <a:lnTo>
                      <a:pt x="5108" y="19409"/>
                    </a:lnTo>
                    <a:cubicBezTo>
                      <a:pt x="8930" y="13992"/>
                      <a:pt x="11157" y="7372"/>
                      <a:pt x="11371" y="752"/>
                    </a:cubicBezTo>
                    <a:cubicBezTo>
                      <a:pt x="11371" y="657"/>
                      <a:pt x="11359" y="550"/>
                      <a:pt x="11335" y="455"/>
                    </a:cubicBezTo>
                    <a:cubicBezTo>
                      <a:pt x="11228" y="205"/>
                      <a:pt x="10978" y="14"/>
                      <a:pt x="10680" y="2"/>
                    </a:cubicBezTo>
                    <a:cubicBezTo>
                      <a:pt x="10666" y="1"/>
                      <a:pt x="10652" y="1"/>
                      <a:pt x="1063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" name="Google Shape;455;p26"/>
              <p:cNvSpPr/>
              <p:nvPr/>
            </p:nvSpPr>
            <p:spPr>
              <a:xfrm>
                <a:off x="1500175" y="1367550"/>
                <a:ext cx="65800" cy="114925"/>
              </a:xfrm>
              <a:custGeom>
                <a:rect b="b" l="l" r="r" t="t"/>
                <a:pathLst>
                  <a:path extrusionOk="0" fill="none" h="4597" w="2632">
                    <a:moveTo>
                      <a:pt x="2632" y="4597"/>
                    </a:moveTo>
                    <a:cubicBezTo>
                      <a:pt x="2632" y="2751"/>
                      <a:pt x="1596" y="941"/>
                      <a:pt x="1" y="1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" name="Google Shape;456;p26"/>
              <p:cNvSpPr/>
              <p:nvPr/>
            </p:nvSpPr>
            <p:spPr>
              <a:xfrm>
                <a:off x="1155775" y="1367550"/>
                <a:ext cx="65825" cy="114925"/>
              </a:xfrm>
              <a:custGeom>
                <a:rect b="b" l="l" r="r" t="t"/>
                <a:pathLst>
                  <a:path extrusionOk="0" fill="none" h="4597" w="2633">
                    <a:moveTo>
                      <a:pt x="1" y="4597"/>
                    </a:moveTo>
                    <a:cubicBezTo>
                      <a:pt x="1" y="2751"/>
                      <a:pt x="1037" y="941"/>
                      <a:pt x="2632" y="1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" name="Google Shape;457;p26"/>
              <p:cNvSpPr/>
              <p:nvPr/>
            </p:nvSpPr>
            <p:spPr>
              <a:xfrm>
                <a:off x="1104300" y="1964375"/>
                <a:ext cx="129200" cy="745050"/>
              </a:xfrm>
              <a:custGeom>
                <a:rect b="b" l="l" r="r" t="t"/>
                <a:pathLst>
                  <a:path extrusionOk="0" h="29802" w="5168">
                    <a:moveTo>
                      <a:pt x="1674" y="1"/>
                    </a:moveTo>
                    <a:cubicBezTo>
                      <a:pt x="1607" y="1"/>
                      <a:pt x="1541" y="9"/>
                      <a:pt x="1477" y="24"/>
                    </a:cubicBezTo>
                    <a:cubicBezTo>
                      <a:pt x="1084" y="143"/>
                      <a:pt x="881" y="571"/>
                      <a:pt x="1000" y="940"/>
                    </a:cubicBezTo>
                    <a:cubicBezTo>
                      <a:pt x="3691" y="9442"/>
                      <a:pt x="3382" y="19336"/>
                      <a:pt x="131" y="28813"/>
                    </a:cubicBezTo>
                    <a:cubicBezTo>
                      <a:pt x="0" y="29206"/>
                      <a:pt x="215" y="29623"/>
                      <a:pt x="584" y="29754"/>
                    </a:cubicBezTo>
                    <a:cubicBezTo>
                      <a:pt x="643" y="29765"/>
                      <a:pt x="715" y="29777"/>
                      <a:pt x="774" y="29801"/>
                    </a:cubicBezTo>
                    <a:lnTo>
                      <a:pt x="822" y="29801"/>
                    </a:lnTo>
                    <a:cubicBezTo>
                      <a:pt x="1119" y="29801"/>
                      <a:pt x="1405" y="29599"/>
                      <a:pt x="1500" y="29301"/>
                    </a:cubicBezTo>
                    <a:cubicBezTo>
                      <a:pt x="4846" y="19526"/>
                      <a:pt x="5168" y="9299"/>
                      <a:pt x="2381" y="512"/>
                    </a:cubicBezTo>
                    <a:cubicBezTo>
                      <a:pt x="2322" y="345"/>
                      <a:pt x="2215" y="214"/>
                      <a:pt x="2084" y="119"/>
                    </a:cubicBezTo>
                    <a:cubicBezTo>
                      <a:pt x="1962" y="38"/>
                      <a:pt x="1817" y="1"/>
                      <a:pt x="16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" name="Google Shape;458;p26"/>
              <p:cNvSpPr/>
              <p:nvPr/>
            </p:nvSpPr>
            <p:spPr>
              <a:xfrm>
                <a:off x="1100725" y="2599550"/>
                <a:ext cx="389950" cy="128800"/>
              </a:xfrm>
              <a:custGeom>
                <a:rect b="b" l="l" r="r" t="t"/>
                <a:pathLst>
                  <a:path extrusionOk="0" h="5152" w="15598">
                    <a:moveTo>
                      <a:pt x="12097" y="1"/>
                    </a:moveTo>
                    <a:cubicBezTo>
                      <a:pt x="11835" y="739"/>
                      <a:pt x="11716" y="1537"/>
                      <a:pt x="11692" y="2322"/>
                    </a:cubicBezTo>
                    <a:cubicBezTo>
                      <a:pt x="11668" y="2989"/>
                      <a:pt x="11704" y="3656"/>
                      <a:pt x="11764" y="4335"/>
                    </a:cubicBezTo>
                    <a:lnTo>
                      <a:pt x="11764" y="4406"/>
                    </a:lnTo>
                    <a:cubicBezTo>
                      <a:pt x="11565" y="4410"/>
                      <a:pt x="11365" y="4411"/>
                      <a:pt x="11165" y="4411"/>
                    </a:cubicBezTo>
                    <a:cubicBezTo>
                      <a:pt x="10682" y="4411"/>
                      <a:pt x="10196" y="4403"/>
                      <a:pt x="9716" y="4394"/>
                    </a:cubicBezTo>
                    <a:cubicBezTo>
                      <a:pt x="7216" y="4311"/>
                      <a:pt x="4715" y="4073"/>
                      <a:pt x="2215" y="3799"/>
                    </a:cubicBezTo>
                    <a:cubicBezTo>
                      <a:pt x="1560" y="3716"/>
                      <a:pt x="893" y="3632"/>
                      <a:pt x="227" y="3561"/>
                    </a:cubicBezTo>
                    <a:cubicBezTo>
                      <a:pt x="131" y="3811"/>
                      <a:pt x="60" y="4073"/>
                      <a:pt x="0" y="4358"/>
                    </a:cubicBezTo>
                    <a:cubicBezTo>
                      <a:pt x="3015" y="5006"/>
                      <a:pt x="6305" y="5151"/>
                      <a:pt x="9570" y="5151"/>
                    </a:cubicBezTo>
                    <a:cubicBezTo>
                      <a:pt x="10328" y="5151"/>
                      <a:pt x="11084" y="5144"/>
                      <a:pt x="11835" y="5132"/>
                    </a:cubicBezTo>
                    <a:cubicBezTo>
                      <a:pt x="12776" y="5120"/>
                      <a:pt x="13704" y="5109"/>
                      <a:pt x="14609" y="5085"/>
                    </a:cubicBezTo>
                    <a:cubicBezTo>
                      <a:pt x="15145" y="5085"/>
                      <a:pt x="15538" y="4692"/>
                      <a:pt x="15574" y="4216"/>
                    </a:cubicBezTo>
                    <a:cubicBezTo>
                      <a:pt x="15598" y="4168"/>
                      <a:pt x="15598" y="4120"/>
                      <a:pt x="15598" y="4061"/>
                    </a:cubicBezTo>
                    <a:cubicBezTo>
                      <a:pt x="15574" y="3930"/>
                      <a:pt x="15550" y="3811"/>
                      <a:pt x="15490" y="3680"/>
                    </a:cubicBezTo>
                    <a:cubicBezTo>
                      <a:pt x="14740" y="2156"/>
                      <a:pt x="13550" y="858"/>
                      <a:pt x="120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" name="Google Shape;459;p26"/>
              <p:cNvSpPr/>
              <p:nvPr/>
            </p:nvSpPr>
            <p:spPr>
              <a:xfrm>
                <a:off x="1106375" y="2572700"/>
                <a:ext cx="297075" cy="137300"/>
              </a:xfrm>
              <a:custGeom>
                <a:rect b="b" l="l" r="r" t="t"/>
                <a:pathLst>
                  <a:path extrusionOk="0" h="5492" w="11883">
                    <a:moveTo>
                      <a:pt x="7928" y="0"/>
                    </a:moveTo>
                    <a:cubicBezTo>
                      <a:pt x="6177" y="0"/>
                      <a:pt x="4219" y="572"/>
                      <a:pt x="2656" y="1599"/>
                    </a:cubicBezTo>
                    <a:cubicBezTo>
                      <a:pt x="1906" y="2063"/>
                      <a:pt x="1251" y="2658"/>
                      <a:pt x="751" y="3337"/>
                    </a:cubicBezTo>
                    <a:cubicBezTo>
                      <a:pt x="501" y="3658"/>
                      <a:pt x="274" y="4016"/>
                      <a:pt x="108" y="4409"/>
                    </a:cubicBezTo>
                    <a:cubicBezTo>
                      <a:pt x="60" y="4480"/>
                      <a:pt x="36" y="4551"/>
                      <a:pt x="1" y="4647"/>
                    </a:cubicBezTo>
                    <a:cubicBezTo>
                      <a:pt x="655" y="4730"/>
                      <a:pt x="1334" y="4813"/>
                      <a:pt x="1989" y="4885"/>
                    </a:cubicBezTo>
                    <a:cubicBezTo>
                      <a:pt x="4489" y="5171"/>
                      <a:pt x="6990" y="5409"/>
                      <a:pt x="9490" y="5480"/>
                    </a:cubicBezTo>
                    <a:cubicBezTo>
                      <a:pt x="10168" y="5492"/>
                      <a:pt x="10859" y="5492"/>
                      <a:pt x="11538" y="5492"/>
                    </a:cubicBezTo>
                    <a:lnTo>
                      <a:pt x="11538" y="5421"/>
                    </a:lnTo>
                    <a:cubicBezTo>
                      <a:pt x="11478" y="4754"/>
                      <a:pt x="11442" y="4075"/>
                      <a:pt x="11478" y="3444"/>
                    </a:cubicBezTo>
                    <a:cubicBezTo>
                      <a:pt x="11514" y="2646"/>
                      <a:pt x="11633" y="1861"/>
                      <a:pt x="11883" y="1122"/>
                    </a:cubicBezTo>
                    <a:cubicBezTo>
                      <a:pt x="11061" y="646"/>
                      <a:pt x="10180" y="301"/>
                      <a:pt x="9264" y="122"/>
                    </a:cubicBezTo>
                    <a:cubicBezTo>
                      <a:pt x="8840" y="40"/>
                      <a:pt x="8392" y="0"/>
                      <a:pt x="79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" name="Google Shape;460;p26"/>
              <p:cNvSpPr/>
              <p:nvPr/>
            </p:nvSpPr>
            <p:spPr>
              <a:xfrm>
                <a:off x="1100725" y="2682600"/>
                <a:ext cx="389950" cy="45750"/>
              </a:xfrm>
              <a:custGeom>
                <a:rect b="b" l="l" r="r" t="t"/>
                <a:pathLst>
                  <a:path extrusionOk="0" h="1830" w="15598">
                    <a:moveTo>
                      <a:pt x="334" y="1"/>
                    </a:moveTo>
                    <a:cubicBezTo>
                      <a:pt x="298" y="72"/>
                      <a:pt x="262" y="143"/>
                      <a:pt x="227" y="239"/>
                    </a:cubicBezTo>
                    <a:cubicBezTo>
                      <a:pt x="131" y="489"/>
                      <a:pt x="60" y="751"/>
                      <a:pt x="0" y="1036"/>
                    </a:cubicBezTo>
                    <a:cubicBezTo>
                      <a:pt x="3015" y="1684"/>
                      <a:pt x="6305" y="1829"/>
                      <a:pt x="9570" y="1829"/>
                    </a:cubicBezTo>
                    <a:cubicBezTo>
                      <a:pt x="10328" y="1829"/>
                      <a:pt x="11084" y="1822"/>
                      <a:pt x="11835" y="1810"/>
                    </a:cubicBezTo>
                    <a:cubicBezTo>
                      <a:pt x="12776" y="1798"/>
                      <a:pt x="13704" y="1787"/>
                      <a:pt x="14609" y="1763"/>
                    </a:cubicBezTo>
                    <a:cubicBezTo>
                      <a:pt x="15145" y="1763"/>
                      <a:pt x="15538" y="1370"/>
                      <a:pt x="15574" y="894"/>
                    </a:cubicBezTo>
                    <a:cubicBezTo>
                      <a:pt x="15598" y="846"/>
                      <a:pt x="15598" y="798"/>
                      <a:pt x="15562" y="739"/>
                    </a:cubicBezTo>
                    <a:cubicBezTo>
                      <a:pt x="14193" y="870"/>
                      <a:pt x="12931" y="965"/>
                      <a:pt x="11752" y="1013"/>
                    </a:cubicBezTo>
                    <a:cubicBezTo>
                      <a:pt x="11037" y="1036"/>
                      <a:pt x="10347" y="1072"/>
                      <a:pt x="9716" y="1072"/>
                    </a:cubicBezTo>
                    <a:cubicBezTo>
                      <a:pt x="9584" y="1073"/>
                      <a:pt x="9453" y="1074"/>
                      <a:pt x="9323" y="1074"/>
                    </a:cubicBezTo>
                    <a:cubicBezTo>
                      <a:pt x="6145" y="1074"/>
                      <a:pt x="3828" y="797"/>
                      <a:pt x="2215" y="477"/>
                    </a:cubicBezTo>
                    <a:cubicBezTo>
                      <a:pt x="1417" y="322"/>
                      <a:pt x="810" y="143"/>
                      <a:pt x="3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" name="Google Shape;461;p26"/>
              <p:cNvSpPr/>
              <p:nvPr/>
            </p:nvSpPr>
            <p:spPr>
              <a:xfrm>
                <a:off x="1303125" y="2562825"/>
                <a:ext cx="17300" cy="48950"/>
              </a:xfrm>
              <a:custGeom>
                <a:rect b="b" l="l" r="r" t="t"/>
                <a:pathLst>
                  <a:path extrusionOk="0" h="1958" w="692">
                    <a:moveTo>
                      <a:pt x="252" y="0"/>
                    </a:moveTo>
                    <a:cubicBezTo>
                      <a:pt x="216" y="0"/>
                      <a:pt x="178" y="10"/>
                      <a:pt x="143" y="29"/>
                    </a:cubicBezTo>
                    <a:cubicBezTo>
                      <a:pt x="36" y="65"/>
                      <a:pt x="1" y="208"/>
                      <a:pt x="60" y="303"/>
                    </a:cubicBezTo>
                    <a:cubicBezTo>
                      <a:pt x="251" y="696"/>
                      <a:pt x="263" y="1196"/>
                      <a:pt x="84" y="1696"/>
                    </a:cubicBezTo>
                    <a:cubicBezTo>
                      <a:pt x="36" y="1791"/>
                      <a:pt x="96" y="1910"/>
                      <a:pt x="203" y="1958"/>
                    </a:cubicBezTo>
                    <a:cubicBezTo>
                      <a:pt x="215" y="1954"/>
                      <a:pt x="225" y="1953"/>
                      <a:pt x="235" y="1953"/>
                    </a:cubicBezTo>
                    <a:cubicBezTo>
                      <a:pt x="253" y="1953"/>
                      <a:pt x="266" y="1958"/>
                      <a:pt x="274" y="1958"/>
                    </a:cubicBezTo>
                    <a:cubicBezTo>
                      <a:pt x="370" y="1958"/>
                      <a:pt x="441" y="1910"/>
                      <a:pt x="477" y="1827"/>
                    </a:cubicBezTo>
                    <a:cubicBezTo>
                      <a:pt x="691" y="1232"/>
                      <a:pt x="667" y="601"/>
                      <a:pt x="429" y="112"/>
                    </a:cubicBezTo>
                    <a:cubicBezTo>
                      <a:pt x="397" y="40"/>
                      <a:pt x="327" y="0"/>
                      <a:pt x="2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" name="Google Shape;462;p26"/>
              <p:cNvSpPr/>
              <p:nvPr/>
            </p:nvSpPr>
            <p:spPr>
              <a:xfrm>
                <a:off x="1333500" y="2562825"/>
                <a:ext cx="17575" cy="48950"/>
              </a:xfrm>
              <a:custGeom>
                <a:rect b="b" l="l" r="r" t="t"/>
                <a:pathLst>
                  <a:path extrusionOk="0" h="1958" w="703">
                    <a:moveTo>
                      <a:pt x="258" y="0"/>
                    </a:moveTo>
                    <a:cubicBezTo>
                      <a:pt x="222" y="0"/>
                      <a:pt x="186" y="10"/>
                      <a:pt x="155" y="29"/>
                    </a:cubicBezTo>
                    <a:cubicBezTo>
                      <a:pt x="48" y="65"/>
                      <a:pt x="0" y="208"/>
                      <a:pt x="60" y="303"/>
                    </a:cubicBezTo>
                    <a:cubicBezTo>
                      <a:pt x="250" y="696"/>
                      <a:pt x="274" y="1196"/>
                      <a:pt x="95" y="1696"/>
                    </a:cubicBezTo>
                    <a:cubicBezTo>
                      <a:pt x="48" y="1791"/>
                      <a:pt x="107" y="1910"/>
                      <a:pt x="214" y="1958"/>
                    </a:cubicBezTo>
                    <a:cubicBezTo>
                      <a:pt x="218" y="1954"/>
                      <a:pt x="224" y="1953"/>
                      <a:pt x="230" y="1953"/>
                    </a:cubicBezTo>
                    <a:cubicBezTo>
                      <a:pt x="243" y="1953"/>
                      <a:pt x="262" y="1958"/>
                      <a:pt x="286" y="1958"/>
                    </a:cubicBezTo>
                    <a:cubicBezTo>
                      <a:pt x="369" y="1958"/>
                      <a:pt x="452" y="1910"/>
                      <a:pt x="476" y="1827"/>
                    </a:cubicBezTo>
                    <a:cubicBezTo>
                      <a:pt x="702" y="1232"/>
                      <a:pt x="667" y="601"/>
                      <a:pt x="429" y="112"/>
                    </a:cubicBezTo>
                    <a:cubicBezTo>
                      <a:pt x="405" y="40"/>
                      <a:pt x="332" y="0"/>
                      <a:pt x="25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" name="Google Shape;463;p26"/>
              <p:cNvSpPr/>
              <p:nvPr/>
            </p:nvSpPr>
            <p:spPr>
              <a:xfrm>
                <a:off x="1119175" y="2690925"/>
                <a:ext cx="5675" cy="19075"/>
              </a:xfrm>
              <a:custGeom>
                <a:rect b="b" l="l" r="r" t="t"/>
                <a:pathLst>
                  <a:path extrusionOk="0" fill="none" h="763" w="227">
                    <a:moveTo>
                      <a:pt x="227" y="1"/>
                    </a:moveTo>
                    <a:lnTo>
                      <a:pt x="1" y="763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" name="Google Shape;464;p26"/>
              <p:cNvSpPr/>
              <p:nvPr/>
            </p:nvSpPr>
            <p:spPr>
              <a:xfrm>
                <a:off x="1155200" y="2692425"/>
                <a:ext cx="7450" cy="24725"/>
              </a:xfrm>
              <a:custGeom>
                <a:rect b="b" l="l" r="r" t="t"/>
                <a:pathLst>
                  <a:path extrusionOk="0" fill="none" h="989" w="298">
                    <a:moveTo>
                      <a:pt x="298" y="1"/>
                    </a:moveTo>
                    <a:lnTo>
                      <a:pt x="0" y="989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" name="Google Shape;465;p26"/>
              <p:cNvSpPr/>
              <p:nvPr/>
            </p:nvSpPr>
            <p:spPr>
              <a:xfrm>
                <a:off x="1193875" y="2693925"/>
                <a:ext cx="7175" cy="27700"/>
              </a:xfrm>
              <a:custGeom>
                <a:rect b="b" l="l" r="r" t="t"/>
                <a:pathLst>
                  <a:path extrusionOk="0" fill="none" h="1108" w="287">
                    <a:moveTo>
                      <a:pt x="287" y="0"/>
                    </a:moveTo>
                    <a:lnTo>
                      <a:pt x="1" y="1107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" name="Google Shape;466;p26"/>
              <p:cNvSpPr/>
              <p:nvPr/>
            </p:nvSpPr>
            <p:spPr>
              <a:xfrm>
                <a:off x="1232275" y="2696000"/>
                <a:ext cx="6875" cy="27400"/>
              </a:xfrm>
              <a:custGeom>
                <a:rect b="b" l="l" r="r" t="t"/>
                <a:pathLst>
                  <a:path extrusionOk="0" fill="none" h="1096" w="275">
                    <a:moveTo>
                      <a:pt x="275" y="0"/>
                    </a:moveTo>
                    <a:lnTo>
                      <a:pt x="1" y="1096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" name="Google Shape;467;p26"/>
              <p:cNvSpPr/>
              <p:nvPr/>
            </p:nvSpPr>
            <p:spPr>
              <a:xfrm>
                <a:off x="1273650" y="2697200"/>
                <a:ext cx="3300" cy="28000"/>
              </a:xfrm>
              <a:custGeom>
                <a:rect b="b" l="l" r="r" t="t"/>
                <a:pathLst>
                  <a:path extrusionOk="0" fill="none" h="1120" w="132">
                    <a:moveTo>
                      <a:pt x="132" y="0"/>
                    </a:moveTo>
                    <a:lnTo>
                      <a:pt x="1" y="1119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" name="Google Shape;468;p26"/>
              <p:cNvSpPr/>
              <p:nvPr/>
            </p:nvSpPr>
            <p:spPr>
              <a:xfrm>
                <a:off x="1312050" y="2698675"/>
                <a:ext cx="3300" cy="28300"/>
              </a:xfrm>
              <a:custGeom>
                <a:rect b="b" l="l" r="r" t="t"/>
                <a:pathLst>
                  <a:path extrusionOk="0" fill="none" h="1132" w="132">
                    <a:moveTo>
                      <a:pt x="132" y="1"/>
                    </a:moveTo>
                    <a:lnTo>
                      <a:pt x="1" y="1132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" name="Google Shape;469;p26"/>
              <p:cNvSpPr/>
              <p:nvPr/>
            </p:nvSpPr>
            <p:spPr>
              <a:xfrm>
                <a:off x="1350750" y="2700750"/>
                <a:ext cx="2400" cy="25625"/>
              </a:xfrm>
              <a:custGeom>
                <a:rect b="b" l="l" r="r" t="t"/>
                <a:pathLst>
                  <a:path extrusionOk="0" fill="none" h="1025" w="96">
                    <a:moveTo>
                      <a:pt x="96" y="1"/>
                    </a:moveTo>
                    <a:lnTo>
                      <a:pt x="1" y="1025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" name="Google Shape;470;p26"/>
              <p:cNvSpPr/>
              <p:nvPr/>
            </p:nvSpPr>
            <p:spPr>
              <a:xfrm>
                <a:off x="1389150" y="2702250"/>
                <a:ext cx="2100" cy="23525"/>
              </a:xfrm>
              <a:custGeom>
                <a:rect b="b" l="l" r="r" t="t"/>
                <a:pathLst>
                  <a:path extrusionOk="0" fill="none" h="941" w="84">
                    <a:moveTo>
                      <a:pt x="84" y="0"/>
                    </a:moveTo>
                    <a:lnTo>
                      <a:pt x="0" y="941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" name="Google Shape;471;p26"/>
              <p:cNvSpPr/>
              <p:nvPr/>
            </p:nvSpPr>
            <p:spPr>
              <a:xfrm>
                <a:off x="1427550" y="2704025"/>
                <a:ext cx="1500" cy="20875"/>
              </a:xfrm>
              <a:custGeom>
                <a:rect b="b" l="l" r="r" t="t"/>
                <a:pathLst>
                  <a:path extrusionOk="0" fill="none" h="835" w="60">
                    <a:moveTo>
                      <a:pt x="60" y="1"/>
                    </a:moveTo>
                    <a:lnTo>
                      <a:pt x="0" y="834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" name="Google Shape;472;p26"/>
              <p:cNvSpPr/>
              <p:nvPr/>
            </p:nvSpPr>
            <p:spPr>
              <a:xfrm>
                <a:off x="1466250" y="2705525"/>
                <a:ext cx="1200" cy="21150"/>
              </a:xfrm>
              <a:custGeom>
                <a:rect b="b" l="l" r="r" t="t"/>
                <a:pathLst>
                  <a:path extrusionOk="0" fill="none" h="846" w="48">
                    <a:moveTo>
                      <a:pt x="48" y="0"/>
                    </a:moveTo>
                    <a:lnTo>
                      <a:pt x="0" y="846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" name="Google Shape;473;p26"/>
              <p:cNvSpPr/>
              <p:nvPr/>
            </p:nvSpPr>
            <p:spPr>
              <a:xfrm>
                <a:off x="1042975" y="1425300"/>
                <a:ext cx="54800" cy="104525"/>
              </a:xfrm>
              <a:custGeom>
                <a:rect b="b" l="l" r="r" t="t"/>
                <a:pathLst>
                  <a:path extrusionOk="0" h="4181" w="2192">
                    <a:moveTo>
                      <a:pt x="1441" y="1"/>
                    </a:moveTo>
                    <a:cubicBezTo>
                      <a:pt x="1322" y="13"/>
                      <a:pt x="1203" y="60"/>
                      <a:pt x="1096" y="132"/>
                    </a:cubicBezTo>
                    <a:cubicBezTo>
                      <a:pt x="953" y="263"/>
                      <a:pt x="822" y="441"/>
                      <a:pt x="763" y="679"/>
                    </a:cubicBezTo>
                    <a:lnTo>
                      <a:pt x="108" y="3215"/>
                    </a:lnTo>
                    <a:cubicBezTo>
                      <a:pt x="1" y="3632"/>
                      <a:pt x="179" y="4049"/>
                      <a:pt x="501" y="4132"/>
                    </a:cubicBezTo>
                    <a:lnTo>
                      <a:pt x="620" y="4168"/>
                    </a:lnTo>
                    <a:cubicBezTo>
                      <a:pt x="655" y="4180"/>
                      <a:pt x="703" y="4180"/>
                      <a:pt x="727" y="4180"/>
                    </a:cubicBezTo>
                    <a:cubicBezTo>
                      <a:pt x="733" y="4180"/>
                      <a:pt x="740" y="4180"/>
                      <a:pt x="746" y="4180"/>
                    </a:cubicBezTo>
                    <a:cubicBezTo>
                      <a:pt x="1037" y="4180"/>
                      <a:pt x="1324" y="3921"/>
                      <a:pt x="1417" y="3549"/>
                    </a:cubicBezTo>
                    <a:lnTo>
                      <a:pt x="2072" y="1025"/>
                    </a:lnTo>
                    <a:cubicBezTo>
                      <a:pt x="2191" y="560"/>
                      <a:pt x="1989" y="96"/>
                      <a:pt x="1620" y="13"/>
                    </a:cubicBezTo>
                    <a:cubicBezTo>
                      <a:pt x="1560" y="1"/>
                      <a:pt x="1501" y="1"/>
                      <a:pt x="14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" name="Google Shape;474;p26"/>
              <p:cNvSpPr/>
              <p:nvPr/>
            </p:nvSpPr>
            <p:spPr>
              <a:xfrm>
                <a:off x="1078400" y="1467200"/>
                <a:ext cx="5975" cy="5525"/>
              </a:xfrm>
              <a:custGeom>
                <a:rect b="b" l="l" r="r" t="t"/>
                <a:pathLst>
                  <a:path extrusionOk="0" h="221" w="239">
                    <a:moveTo>
                      <a:pt x="114" y="1"/>
                    </a:moveTo>
                    <a:cubicBezTo>
                      <a:pt x="65" y="1"/>
                      <a:pt x="22" y="25"/>
                      <a:pt x="12" y="75"/>
                    </a:cubicBezTo>
                    <a:cubicBezTo>
                      <a:pt x="0" y="134"/>
                      <a:pt x="24" y="194"/>
                      <a:pt x="84" y="218"/>
                    </a:cubicBezTo>
                    <a:cubicBezTo>
                      <a:pt x="91" y="219"/>
                      <a:pt x="99" y="220"/>
                      <a:pt x="107" y="220"/>
                    </a:cubicBezTo>
                    <a:cubicBezTo>
                      <a:pt x="158" y="220"/>
                      <a:pt x="204" y="186"/>
                      <a:pt x="215" y="134"/>
                    </a:cubicBezTo>
                    <a:cubicBezTo>
                      <a:pt x="238" y="75"/>
                      <a:pt x="203" y="15"/>
                      <a:pt x="143" y="3"/>
                    </a:cubicBezTo>
                    <a:cubicBezTo>
                      <a:pt x="133" y="1"/>
                      <a:pt x="123" y="1"/>
                      <a:pt x="114" y="1"/>
                    </a:cubicBez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" name="Google Shape;475;p26"/>
              <p:cNvSpPr/>
              <p:nvPr/>
            </p:nvSpPr>
            <p:spPr>
              <a:xfrm>
                <a:off x="1061425" y="1462775"/>
                <a:ext cx="5975" cy="5475"/>
              </a:xfrm>
              <a:custGeom>
                <a:rect b="b" l="l" r="r" t="t"/>
                <a:pathLst>
                  <a:path extrusionOk="0" h="219" w="239">
                    <a:moveTo>
                      <a:pt x="136" y="0"/>
                    </a:moveTo>
                    <a:cubicBezTo>
                      <a:pt x="84" y="0"/>
                      <a:pt x="35" y="41"/>
                      <a:pt x="25" y="73"/>
                    </a:cubicBezTo>
                    <a:cubicBezTo>
                      <a:pt x="1" y="133"/>
                      <a:pt x="36" y="192"/>
                      <a:pt x="96" y="216"/>
                    </a:cubicBezTo>
                    <a:cubicBezTo>
                      <a:pt x="104" y="218"/>
                      <a:pt x="111" y="218"/>
                      <a:pt x="119" y="218"/>
                    </a:cubicBezTo>
                    <a:cubicBezTo>
                      <a:pt x="170" y="218"/>
                      <a:pt x="217" y="185"/>
                      <a:pt x="227" y="133"/>
                    </a:cubicBezTo>
                    <a:cubicBezTo>
                      <a:pt x="239" y="73"/>
                      <a:pt x="215" y="14"/>
                      <a:pt x="155" y="2"/>
                    </a:cubicBezTo>
                    <a:cubicBezTo>
                      <a:pt x="149" y="1"/>
                      <a:pt x="143" y="0"/>
                      <a:pt x="136" y="0"/>
                    </a:cubicBez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" name="Google Shape;476;p26"/>
              <p:cNvSpPr/>
              <p:nvPr/>
            </p:nvSpPr>
            <p:spPr>
              <a:xfrm>
                <a:off x="1074225" y="1482875"/>
                <a:ext cx="5975" cy="5325"/>
              </a:xfrm>
              <a:custGeom>
                <a:rect b="b" l="l" r="r" t="t"/>
                <a:pathLst>
                  <a:path extrusionOk="0" h="213" w="239">
                    <a:moveTo>
                      <a:pt x="106" y="0"/>
                    </a:moveTo>
                    <a:cubicBezTo>
                      <a:pt x="61" y="0"/>
                      <a:pt x="22" y="32"/>
                      <a:pt x="13" y="79"/>
                    </a:cubicBezTo>
                    <a:cubicBezTo>
                      <a:pt x="1" y="138"/>
                      <a:pt x="24" y="198"/>
                      <a:pt x="84" y="210"/>
                    </a:cubicBezTo>
                    <a:cubicBezTo>
                      <a:pt x="94" y="212"/>
                      <a:pt x="104" y="213"/>
                      <a:pt x="114" y="213"/>
                    </a:cubicBezTo>
                    <a:cubicBezTo>
                      <a:pt x="162" y="213"/>
                      <a:pt x="207" y="188"/>
                      <a:pt x="227" y="138"/>
                    </a:cubicBezTo>
                    <a:cubicBezTo>
                      <a:pt x="239" y="79"/>
                      <a:pt x="203" y="19"/>
                      <a:pt x="144" y="8"/>
                    </a:cubicBezTo>
                    <a:cubicBezTo>
                      <a:pt x="131" y="2"/>
                      <a:pt x="118" y="0"/>
                      <a:pt x="106" y="0"/>
                    </a:cubicBez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" name="Google Shape;477;p26"/>
              <p:cNvSpPr/>
              <p:nvPr/>
            </p:nvSpPr>
            <p:spPr>
              <a:xfrm>
                <a:off x="1057550" y="1478425"/>
                <a:ext cx="6000" cy="5325"/>
              </a:xfrm>
              <a:custGeom>
                <a:rect b="b" l="l" r="r" t="t"/>
                <a:pathLst>
                  <a:path extrusionOk="0" h="213" w="240">
                    <a:moveTo>
                      <a:pt x="111" y="1"/>
                    </a:moveTo>
                    <a:cubicBezTo>
                      <a:pt x="64" y="1"/>
                      <a:pt x="23" y="39"/>
                      <a:pt x="13" y="78"/>
                    </a:cubicBezTo>
                    <a:cubicBezTo>
                      <a:pt x="1" y="138"/>
                      <a:pt x="25" y="197"/>
                      <a:pt x="84" y="209"/>
                    </a:cubicBezTo>
                    <a:cubicBezTo>
                      <a:pt x="94" y="211"/>
                      <a:pt x="104" y="212"/>
                      <a:pt x="114" y="212"/>
                    </a:cubicBezTo>
                    <a:cubicBezTo>
                      <a:pt x="162" y="212"/>
                      <a:pt x="205" y="187"/>
                      <a:pt x="215" y="138"/>
                    </a:cubicBezTo>
                    <a:cubicBezTo>
                      <a:pt x="239" y="78"/>
                      <a:pt x="203" y="19"/>
                      <a:pt x="144" y="7"/>
                    </a:cubicBezTo>
                    <a:cubicBezTo>
                      <a:pt x="133" y="3"/>
                      <a:pt x="122" y="1"/>
                      <a:pt x="111" y="1"/>
                    </a:cubicBez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" name="Google Shape;478;p26"/>
              <p:cNvSpPr/>
              <p:nvPr/>
            </p:nvSpPr>
            <p:spPr>
              <a:xfrm>
                <a:off x="1017675" y="1451625"/>
                <a:ext cx="104800" cy="50775"/>
              </a:xfrm>
              <a:custGeom>
                <a:rect b="b" l="l" r="r" t="t"/>
                <a:pathLst>
                  <a:path extrusionOk="0" h="2031" w="4192">
                    <a:moveTo>
                      <a:pt x="734" y="0"/>
                    </a:moveTo>
                    <a:cubicBezTo>
                      <a:pt x="409" y="0"/>
                      <a:pt x="127" y="168"/>
                      <a:pt x="60" y="436"/>
                    </a:cubicBezTo>
                    <a:lnTo>
                      <a:pt x="24" y="555"/>
                    </a:lnTo>
                    <a:cubicBezTo>
                      <a:pt x="12" y="579"/>
                      <a:pt x="12" y="626"/>
                      <a:pt x="12" y="650"/>
                    </a:cubicBezTo>
                    <a:cubicBezTo>
                      <a:pt x="0" y="948"/>
                      <a:pt x="262" y="1246"/>
                      <a:pt x="643" y="1341"/>
                    </a:cubicBezTo>
                    <a:lnTo>
                      <a:pt x="3168" y="1996"/>
                    </a:lnTo>
                    <a:cubicBezTo>
                      <a:pt x="3260" y="2020"/>
                      <a:pt x="3353" y="2031"/>
                      <a:pt x="3443" y="2031"/>
                    </a:cubicBezTo>
                    <a:cubicBezTo>
                      <a:pt x="3802" y="2031"/>
                      <a:pt x="4113" y="1848"/>
                      <a:pt x="4180" y="1543"/>
                    </a:cubicBezTo>
                    <a:cubicBezTo>
                      <a:pt x="4191" y="1484"/>
                      <a:pt x="4191" y="1424"/>
                      <a:pt x="4191" y="1377"/>
                    </a:cubicBezTo>
                    <a:cubicBezTo>
                      <a:pt x="4180" y="1246"/>
                      <a:pt x="4132" y="1138"/>
                      <a:pt x="4061" y="1031"/>
                    </a:cubicBezTo>
                    <a:cubicBezTo>
                      <a:pt x="3930" y="877"/>
                      <a:pt x="3751" y="746"/>
                      <a:pt x="3513" y="686"/>
                    </a:cubicBezTo>
                    <a:lnTo>
                      <a:pt x="977" y="31"/>
                    </a:lnTo>
                    <a:cubicBezTo>
                      <a:pt x="895" y="10"/>
                      <a:pt x="813" y="0"/>
                      <a:pt x="7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" name="Google Shape;479;p26"/>
              <p:cNvSpPr/>
              <p:nvPr/>
            </p:nvSpPr>
            <p:spPr>
              <a:xfrm>
                <a:off x="1074825" y="1485850"/>
                <a:ext cx="5975" cy="5325"/>
              </a:xfrm>
              <a:custGeom>
                <a:rect b="b" l="l" r="r" t="t"/>
                <a:pathLst>
                  <a:path extrusionOk="0" h="213" w="239">
                    <a:moveTo>
                      <a:pt x="118" y="0"/>
                    </a:moveTo>
                    <a:cubicBezTo>
                      <a:pt x="72" y="0"/>
                      <a:pt x="34" y="32"/>
                      <a:pt x="24" y="79"/>
                    </a:cubicBezTo>
                    <a:cubicBezTo>
                      <a:pt x="0" y="139"/>
                      <a:pt x="36" y="198"/>
                      <a:pt x="96" y="210"/>
                    </a:cubicBezTo>
                    <a:cubicBezTo>
                      <a:pt x="106" y="212"/>
                      <a:pt x="116" y="213"/>
                      <a:pt x="125" y="213"/>
                    </a:cubicBezTo>
                    <a:cubicBezTo>
                      <a:pt x="174" y="213"/>
                      <a:pt x="217" y="188"/>
                      <a:pt x="227" y="139"/>
                    </a:cubicBezTo>
                    <a:cubicBezTo>
                      <a:pt x="239" y="79"/>
                      <a:pt x="215" y="19"/>
                      <a:pt x="155" y="8"/>
                    </a:cubicBezTo>
                    <a:cubicBezTo>
                      <a:pt x="143" y="2"/>
                      <a:pt x="130" y="0"/>
                      <a:pt x="1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" name="Google Shape;480;p26"/>
              <p:cNvSpPr/>
              <p:nvPr/>
            </p:nvSpPr>
            <p:spPr>
              <a:xfrm>
                <a:off x="1079300" y="1468700"/>
                <a:ext cx="5975" cy="5500"/>
              </a:xfrm>
              <a:custGeom>
                <a:rect b="b" l="l" r="r" t="t"/>
                <a:pathLst>
                  <a:path extrusionOk="0" h="220" w="239">
                    <a:moveTo>
                      <a:pt x="125" y="0"/>
                    </a:moveTo>
                    <a:cubicBezTo>
                      <a:pt x="77" y="0"/>
                      <a:pt x="34" y="25"/>
                      <a:pt x="24" y="74"/>
                    </a:cubicBezTo>
                    <a:cubicBezTo>
                      <a:pt x="0" y="134"/>
                      <a:pt x="36" y="194"/>
                      <a:pt x="95" y="217"/>
                    </a:cubicBezTo>
                    <a:cubicBezTo>
                      <a:pt x="103" y="219"/>
                      <a:pt x="111" y="220"/>
                      <a:pt x="118" y="220"/>
                    </a:cubicBezTo>
                    <a:cubicBezTo>
                      <a:pt x="169" y="220"/>
                      <a:pt x="216" y="186"/>
                      <a:pt x="226" y="134"/>
                    </a:cubicBezTo>
                    <a:cubicBezTo>
                      <a:pt x="238" y="74"/>
                      <a:pt x="214" y="15"/>
                      <a:pt x="155" y="3"/>
                    </a:cubicBezTo>
                    <a:cubicBezTo>
                      <a:pt x="145" y="1"/>
                      <a:pt x="135" y="0"/>
                      <a:pt x="1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" name="Google Shape;481;p26"/>
              <p:cNvSpPr/>
              <p:nvPr/>
            </p:nvSpPr>
            <p:spPr>
              <a:xfrm>
                <a:off x="1059350" y="1481775"/>
                <a:ext cx="5975" cy="5350"/>
              </a:xfrm>
              <a:custGeom>
                <a:rect b="b" l="l" r="r" t="t"/>
                <a:pathLst>
                  <a:path extrusionOk="0" h="214" w="239">
                    <a:moveTo>
                      <a:pt x="114" y="1"/>
                    </a:moveTo>
                    <a:cubicBezTo>
                      <a:pt x="65" y="1"/>
                      <a:pt x="22" y="26"/>
                      <a:pt x="12" y="75"/>
                    </a:cubicBezTo>
                    <a:cubicBezTo>
                      <a:pt x="0" y="135"/>
                      <a:pt x="24" y="194"/>
                      <a:pt x="84" y="206"/>
                    </a:cubicBezTo>
                    <a:cubicBezTo>
                      <a:pt x="96" y="211"/>
                      <a:pt x="109" y="214"/>
                      <a:pt x="122" y="214"/>
                    </a:cubicBezTo>
                    <a:cubicBezTo>
                      <a:pt x="167" y="214"/>
                      <a:pt x="208" y="182"/>
                      <a:pt x="227" y="135"/>
                    </a:cubicBezTo>
                    <a:cubicBezTo>
                      <a:pt x="238" y="75"/>
                      <a:pt x="203" y="16"/>
                      <a:pt x="143" y="4"/>
                    </a:cubicBezTo>
                    <a:cubicBezTo>
                      <a:pt x="133" y="2"/>
                      <a:pt x="123" y="1"/>
                      <a:pt x="1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" name="Google Shape;482;p26"/>
              <p:cNvSpPr/>
              <p:nvPr/>
            </p:nvSpPr>
            <p:spPr>
              <a:xfrm>
                <a:off x="1063800" y="1464550"/>
                <a:ext cx="6000" cy="5500"/>
              </a:xfrm>
              <a:custGeom>
                <a:rect b="b" l="l" r="r" t="t"/>
                <a:pathLst>
                  <a:path extrusionOk="0" h="220" w="240">
                    <a:moveTo>
                      <a:pt x="121" y="0"/>
                    </a:moveTo>
                    <a:cubicBezTo>
                      <a:pt x="70" y="0"/>
                      <a:pt x="23" y="34"/>
                      <a:pt x="13" y="86"/>
                    </a:cubicBezTo>
                    <a:cubicBezTo>
                      <a:pt x="1" y="145"/>
                      <a:pt x="25" y="205"/>
                      <a:pt x="84" y="217"/>
                    </a:cubicBezTo>
                    <a:cubicBezTo>
                      <a:pt x="94" y="219"/>
                      <a:pt x="104" y="220"/>
                      <a:pt x="114" y="220"/>
                    </a:cubicBezTo>
                    <a:cubicBezTo>
                      <a:pt x="163" y="220"/>
                      <a:pt x="207" y="195"/>
                      <a:pt x="227" y="145"/>
                    </a:cubicBezTo>
                    <a:cubicBezTo>
                      <a:pt x="239" y="86"/>
                      <a:pt x="203" y="26"/>
                      <a:pt x="144" y="2"/>
                    </a:cubicBezTo>
                    <a:cubicBezTo>
                      <a:pt x="136" y="1"/>
                      <a:pt x="128" y="0"/>
                      <a:pt x="1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83" name="Google Shape;483;p26"/>
          <p:cNvGrpSpPr/>
          <p:nvPr/>
        </p:nvGrpSpPr>
        <p:grpSpPr>
          <a:xfrm>
            <a:off x="4641693" y="3136614"/>
            <a:ext cx="1347476" cy="1238606"/>
            <a:chOff x="914546" y="312873"/>
            <a:chExt cx="572688" cy="526394"/>
          </a:xfrm>
        </p:grpSpPr>
        <p:grpSp>
          <p:nvGrpSpPr>
            <p:cNvPr id="484" name="Google Shape;484;p26"/>
            <p:cNvGrpSpPr/>
            <p:nvPr/>
          </p:nvGrpSpPr>
          <p:grpSpPr>
            <a:xfrm>
              <a:off x="914546" y="312873"/>
              <a:ext cx="572688" cy="526394"/>
              <a:chOff x="3513525" y="2055475"/>
              <a:chExt cx="1347500" cy="1238575"/>
            </a:xfrm>
          </p:grpSpPr>
          <p:sp>
            <p:nvSpPr>
              <p:cNvPr id="485" name="Google Shape;485;p26"/>
              <p:cNvSpPr/>
              <p:nvPr/>
            </p:nvSpPr>
            <p:spPr>
              <a:xfrm>
                <a:off x="3775150" y="2055475"/>
                <a:ext cx="588200" cy="587700"/>
              </a:xfrm>
              <a:custGeom>
                <a:rect b="b" l="l" r="r" t="t"/>
                <a:pathLst>
                  <a:path extrusionOk="0" h="23508" w="23528">
                    <a:moveTo>
                      <a:pt x="12290" y="0"/>
                    </a:moveTo>
                    <a:cubicBezTo>
                      <a:pt x="11565" y="0"/>
                      <a:pt x="10838" y="67"/>
                      <a:pt x="10121" y="213"/>
                    </a:cubicBezTo>
                    <a:cubicBezTo>
                      <a:pt x="6371" y="940"/>
                      <a:pt x="2751" y="2738"/>
                      <a:pt x="1406" y="6476"/>
                    </a:cubicBezTo>
                    <a:cubicBezTo>
                      <a:pt x="1" y="10417"/>
                      <a:pt x="1906" y="12870"/>
                      <a:pt x="4668" y="15346"/>
                    </a:cubicBezTo>
                    <a:cubicBezTo>
                      <a:pt x="6145" y="16668"/>
                      <a:pt x="7621" y="17501"/>
                      <a:pt x="8895" y="18859"/>
                    </a:cubicBezTo>
                    <a:cubicBezTo>
                      <a:pt x="9955" y="19990"/>
                      <a:pt x="10800" y="21026"/>
                      <a:pt x="11967" y="22014"/>
                    </a:cubicBezTo>
                    <a:cubicBezTo>
                      <a:pt x="11967" y="22026"/>
                      <a:pt x="11979" y="22026"/>
                      <a:pt x="11979" y="22026"/>
                    </a:cubicBezTo>
                    <a:cubicBezTo>
                      <a:pt x="13618" y="23049"/>
                      <a:pt x="15054" y="23507"/>
                      <a:pt x="16311" y="23507"/>
                    </a:cubicBezTo>
                    <a:cubicBezTo>
                      <a:pt x="19354" y="23507"/>
                      <a:pt x="21343" y="20818"/>
                      <a:pt x="22599" y="16942"/>
                    </a:cubicBezTo>
                    <a:cubicBezTo>
                      <a:pt x="23373" y="14572"/>
                      <a:pt x="23528" y="12286"/>
                      <a:pt x="23480" y="9953"/>
                    </a:cubicBezTo>
                    <a:cubicBezTo>
                      <a:pt x="23361" y="6536"/>
                      <a:pt x="22456" y="3762"/>
                      <a:pt x="19658" y="1761"/>
                    </a:cubicBezTo>
                    <a:cubicBezTo>
                      <a:pt x="18491" y="904"/>
                      <a:pt x="17098" y="833"/>
                      <a:pt x="15729" y="475"/>
                    </a:cubicBezTo>
                    <a:cubicBezTo>
                      <a:pt x="14620" y="174"/>
                      <a:pt x="13457" y="0"/>
                      <a:pt x="1229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" name="Google Shape;486;p26"/>
              <p:cNvSpPr/>
              <p:nvPr/>
            </p:nvSpPr>
            <p:spPr>
              <a:xfrm>
                <a:off x="3513525" y="2376550"/>
                <a:ext cx="692675" cy="539475"/>
              </a:xfrm>
              <a:custGeom>
                <a:rect b="b" l="l" r="r" t="t"/>
                <a:pathLst>
                  <a:path extrusionOk="0" h="21579" w="27707">
                    <a:moveTo>
                      <a:pt x="8489" y="0"/>
                    </a:moveTo>
                    <a:cubicBezTo>
                      <a:pt x="7205" y="0"/>
                      <a:pt x="5955" y="253"/>
                      <a:pt x="4811" y="872"/>
                    </a:cubicBezTo>
                    <a:cubicBezTo>
                      <a:pt x="3525" y="1563"/>
                      <a:pt x="2548" y="2622"/>
                      <a:pt x="1834" y="3873"/>
                    </a:cubicBezTo>
                    <a:cubicBezTo>
                      <a:pt x="881" y="5527"/>
                      <a:pt x="405" y="7504"/>
                      <a:pt x="262" y="9409"/>
                    </a:cubicBezTo>
                    <a:cubicBezTo>
                      <a:pt x="0" y="13255"/>
                      <a:pt x="1084" y="17446"/>
                      <a:pt x="4132" y="19779"/>
                    </a:cubicBezTo>
                    <a:cubicBezTo>
                      <a:pt x="5837" y="21093"/>
                      <a:pt x="7505" y="21579"/>
                      <a:pt x="9156" y="21579"/>
                    </a:cubicBezTo>
                    <a:cubicBezTo>
                      <a:pt x="10618" y="21579"/>
                      <a:pt x="12066" y="21198"/>
                      <a:pt x="13514" y="20672"/>
                    </a:cubicBezTo>
                    <a:cubicBezTo>
                      <a:pt x="15169" y="20077"/>
                      <a:pt x="16812" y="19291"/>
                      <a:pt x="18503" y="18672"/>
                    </a:cubicBezTo>
                    <a:cubicBezTo>
                      <a:pt x="19908" y="18136"/>
                      <a:pt x="21336" y="17600"/>
                      <a:pt x="22563" y="16731"/>
                    </a:cubicBezTo>
                    <a:lnTo>
                      <a:pt x="22575" y="16719"/>
                    </a:lnTo>
                    <a:cubicBezTo>
                      <a:pt x="27706" y="13088"/>
                      <a:pt x="25718" y="7992"/>
                      <a:pt x="21134" y="4980"/>
                    </a:cubicBezTo>
                    <a:cubicBezTo>
                      <a:pt x="19134" y="3670"/>
                      <a:pt x="17050" y="2539"/>
                      <a:pt x="14883" y="1587"/>
                    </a:cubicBezTo>
                    <a:cubicBezTo>
                      <a:pt x="12879" y="707"/>
                      <a:pt x="10636" y="0"/>
                      <a:pt x="848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" name="Google Shape;487;p26"/>
              <p:cNvSpPr/>
              <p:nvPr/>
            </p:nvSpPr>
            <p:spPr>
              <a:xfrm>
                <a:off x="3754925" y="2729225"/>
                <a:ext cx="532525" cy="564825"/>
              </a:xfrm>
              <a:custGeom>
                <a:rect b="b" l="l" r="r" t="t"/>
                <a:pathLst>
                  <a:path extrusionOk="0" h="22593" w="21301">
                    <a:moveTo>
                      <a:pt x="14527" y="1"/>
                    </a:moveTo>
                    <a:cubicBezTo>
                      <a:pt x="12818" y="1"/>
                      <a:pt x="10910" y="810"/>
                      <a:pt x="8847" y="2184"/>
                    </a:cubicBezTo>
                    <a:cubicBezTo>
                      <a:pt x="6787" y="3565"/>
                      <a:pt x="5418" y="4898"/>
                      <a:pt x="3810" y="6387"/>
                    </a:cubicBezTo>
                    <a:cubicBezTo>
                      <a:pt x="1441" y="8613"/>
                      <a:pt x="0" y="10637"/>
                      <a:pt x="298" y="13947"/>
                    </a:cubicBezTo>
                    <a:cubicBezTo>
                      <a:pt x="429" y="15340"/>
                      <a:pt x="1072" y="16793"/>
                      <a:pt x="1953" y="17971"/>
                    </a:cubicBezTo>
                    <a:cubicBezTo>
                      <a:pt x="3108" y="19531"/>
                      <a:pt x="4763" y="20793"/>
                      <a:pt x="6561" y="21555"/>
                    </a:cubicBezTo>
                    <a:cubicBezTo>
                      <a:pt x="8183" y="22246"/>
                      <a:pt x="9957" y="22592"/>
                      <a:pt x="11700" y="22592"/>
                    </a:cubicBezTo>
                    <a:cubicBezTo>
                      <a:pt x="13834" y="22592"/>
                      <a:pt x="15923" y="22073"/>
                      <a:pt x="17634" y="21031"/>
                    </a:cubicBezTo>
                    <a:cubicBezTo>
                      <a:pt x="20908" y="19043"/>
                      <a:pt x="21253" y="16745"/>
                      <a:pt x="21277" y="13518"/>
                    </a:cubicBezTo>
                    <a:cubicBezTo>
                      <a:pt x="21301" y="11804"/>
                      <a:pt x="20824" y="10637"/>
                      <a:pt x="20765" y="8982"/>
                    </a:cubicBezTo>
                    <a:cubicBezTo>
                      <a:pt x="20705" y="7601"/>
                      <a:pt x="20515" y="6137"/>
                      <a:pt x="20146" y="4767"/>
                    </a:cubicBezTo>
                    <a:cubicBezTo>
                      <a:pt x="20146" y="4755"/>
                      <a:pt x="20134" y="4744"/>
                      <a:pt x="20134" y="4744"/>
                    </a:cubicBezTo>
                    <a:cubicBezTo>
                      <a:pt x="18674" y="1397"/>
                      <a:pt x="16772" y="1"/>
                      <a:pt x="14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" name="Google Shape;488;p26"/>
              <p:cNvSpPr/>
              <p:nvPr/>
            </p:nvSpPr>
            <p:spPr>
              <a:xfrm>
                <a:off x="4151100" y="2665125"/>
                <a:ext cx="641475" cy="529875"/>
              </a:xfrm>
              <a:custGeom>
                <a:rect b="b" l="l" r="r" t="t"/>
                <a:pathLst>
                  <a:path extrusionOk="0" h="21195" w="25659">
                    <a:moveTo>
                      <a:pt x="7297" y="0"/>
                    </a:moveTo>
                    <a:cubicBezTo>
                      <a:pt x="7049" y="0"/>
                      <a:pt x="6800" y="7"/>
                      <a:pt x="6549" y="21"/>
                    </a:cubicBezTo>
                    <a:lnTo>
                      <a:pt x="6525" y="21"/>
                    </a:lnTo>
                    <a:cubicBezTo>
                      <a:pt x="96" y="1724"/>
                      <a:pt x="1" y="5843"/>
                      <a:pt x="2834" y="11129"/>
                    </a:cubicBezTo>
                    <a:cubicBezTo>
                      <a:pt x="4049" y="13404"/>
                      <a:pt x="5620" y="15309"/>
                      <a:pt x="7525" y="17190"/>
                    </a:cubicBezTo>
                    <a:cubicBezTo>
                      <a:pt x="9931" y="19544"/>
                      <a:pt x="12962" y="21195"/>
                      <a:pt x="16240" y="21195"/>
                    </a:cubicBezTo>
                    <a:cubicBezTo>
                      <a:pt x="16774" y="21195"/>
                      <a:pt x="17314" y="21151"/>
                      <a:pt x="17860" y="21059"/>
                    </a:cubicBezTo>
                    <a:cubicBezTo>
                      <a:pt x="19503" y="20773"/>
                      <a:pt x="20706" y="19869"/>
                      <a:pt x="21670" y="18952"/>
                    </a:cubicBezTo>
                    <a:cubicBezTo>
                      <a:pt x="22944" y="17761"/>
                      <a:pt x="23539" y="16844"/>
                      <a:pt x="24111" y="15297"/>
                    </a:cubicBezTo>
                    <a:cubicBezTo>
                      <a:pt x="25278" y="12189"/>
                      <a:pt x="25659" y="8986"/>
                      <a:pt x="24051" y="5903"/>
                    </a:cubicBezTo>
                    <a:cubicBezTo>
                      <a:pt x="22361" y="2640"/>
                      <a:pt x="19527" y="1676"/>
                      <a:pt x="16134" y="1104"/>
                    </a:cubicBezTo>
                    <a:cubicBezTo>
                      <a:pt x="14324" y="795"/>
                      <a:pt x="12669" y="700"/>
                      <a:pt x="10919" y="378"/>
                    </a:cubicBezTo>
                    <a:cubicBezTo>
                      <a:pt x="9701" y="160"/>
                      <a:pt x="8517" y="0"/>
                      <a:pt x="72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" name="Google Shape;489;p26"/>
              <p:cNvSpPr/>
              <p:nvPr/>
            </p:nvSpPr>
            <p:spPr>
              <a:xfrm>
                <a:off x="4200200" y="2209500"/>
                <a:ext cx="660825" cy="549125"/>
              </a:xfrm>
              <a:custGeom>
                <a:rect b="b" l="l" r="r" t="t"/>
                <a:pathLst>
                  <a:path extrusionOk="0" h="21965" w="26433">
                    <a:moveTo>
                      <a:pt x="14735" y="1"/>
                    </a:moveTo>
                    <a:cubicBezTo>
                      <a:pt x="10886" y="1"/>
                      <a:pt x="8739" y="2125"/>
                      <a:pt x="6942" y="4780"/>
                    </a:cubicBezTo>
                    <a:cubicBezTo>
                      <a:pt x="5954" y="6221"/>
                      <a:pt x="5097" y="7828"/>
                      <a:pt x="4097" y="9328"/>
                    </a:cubicBezTo>
                    <a:cubicBezTo>
                      <a:pt x="3275" y="10578"/>
                      <a:pt x="2430" y="11864"/>
                      <a:pt x="1954" y="13281"/>
                    </a:cubicBezTo>
                    <a:cubicBezTo>
                      <a:pt x="1942" y="13281"/>
                      <a:pt x="1942" y="13293"/>
                      <a:pt x="1942" y="13293"/>
                    </a:cubicBezTo>
                    <a:cubicBezTo>
                      <a:pt x="0" y="19004"/>
                      <a:pt x="4162" y="21965"/>
                      <a:pt x="9339" y="21965"/>
                    </a:cubicBezTo>
                    <a:cubicBezTo>
                      <a:pt x="9559" y="21965"/>
                      <a:pt x="9780" y="21959"/>
                      <a:pt x="10002" y="21949"/>
                    </a:cubicBezTo>
                    <a:cubicBezTo>
                      <a:pt x="12372" y="21854"/>
                      <a:pt x="14741" y="21544"/>
                      <a:pt x="17063" y="21044"/>
                    </a:cubicBezTo>
                    <a:cubicBezTo>
                      <a:pt x="20468" y="20306"/>
                      <a:pt x="24111" y="18841"/>
                      <a:pt x="25635" y="15698"/>
                    </a:cubicBezTo>
                    <a:cubicBezTo>
                      <a:pt x="26254" y="14388"/>
                      <a:pt x="26433" y="12948"/>
                      <a:pt x="26266" y="11519"/>
                    </a:cubicBezTo>
                    <a:cubicBezTo>
                      <a:pt x="26064" y="9626"/>
                      <a:pt x="25302" y="7745"/>
                      <a:pt x="24278" y="6113"/>
                    </a:cubicBezTo>
                    <a:cubicBezTo>
                      <a:pt x="22242" y="2863"/>
                      <a:pt x="18884" y="101"/>
                      <a:pt x="15051" y="6"/>
                    </a:cubicBezTo>
                    <a:cubicBezTo>
                      <a:pt x="14944" y="2"/>
                      <a:pt x="14839" y="1"/>
                      <a:pt x="147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" name="Google Shape;490;p26"/>
              <p:cNvSpPr/>
              <p:nvPr/>
            </p:nvSpPr>
            <p:spPr>
              <a:xfrm>
                <a:off x="3985600" y="2525450"/>
                <a:ext cx="410800" cy="358225"/>
              </a:xfrm>
              <a:custGeom>
                <a:rect b="b" l="l" r="r" t="t"/>
                <a:pathLst>
                  <a:path extrusionOk="0" h="14329" w="16432">
                    <a:moveTo>
                      <a:pt x="8128" y="0"/>
                    </a:moveTo>
                    <a:cubicBezTo>
                      <a:pt x="6044" y="0"/>
                      <a:pt x="3959" y="766"/>
                      <a:pt x="2584" y="2322"/>
                    </a:cubicBezTo>
                    <a:cubicBezTo>
                      <a:pt x="941" y="4215"/>
                      <a:pt x="1" y="7751"/>
                      <a:pt x="941" y="10120"/>
                    </a:cubicBezTo>
                    <a:cubicBezTo>
                      <a:pt x="1918" y="12597"/>
                      <a:pt x="4739" y="13823"/>
                      <a:pt x="7383" y="14216"/>
                    </a:cubicBezTo>
                    <a:cubicBezTo>
                      <a:pt x="7894" y="14291"/>
                      <a:pt x="8408" y="14329"/>
                      <a:pt x="8918" y="14329"/>
                    </a:cubicBezTo>
                    <a:cubicBezTo>
                      <a:pt x="12159" y="14329"/>
                      <a:pt x="15202" y="12786"/>
                      <a:pt x="15943" y="9216"/>
                    </a:cubicBezTo>
                    <a:cubicBezTo>
                      <a:pt x="16431" y="6834"/>
                      <a:pt x="15384" y="4346"/>
                      <a:pt x="13848" y="2477"/>
                    </a:cubicBezTo>
                    <a:cubicBezTo>
                      <a:pt x="12480" y="835"/>
                      <a:pt x="10304" y="0"/>
                      <a:pt x="81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762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91" name="Google Shape;491;p26"/>
            <p:cNvGrpSpPr/>
            <p:nvPr/>
          </p:nvGrpSpPr>
          <p:grpSpPr>
            <a:xfrm>
              <a:off x="914546" y="312873"/>
              <a:ext cx="572688" cy="526394"/>
              <a:chOff x="3513525" y="2055475"/>
              <a:chExt cx="1347500" cy="1238575"/>
            </a:xfrm>
          </p:grpSpPr>
          <p:sp>
            <p:nvSpPr>
              <p:cNvPr id="492" name="Google Shape;492;p26"/>
              <p:cNvSpPr/>
              <p:nvPr/>
            </p:nvSpPr>
            <p:spPr>
              <a:xfrm>
                <a:off x="3775150" y="2055475"/>
                <a:ext cx="588200" cy="587700"/>
              </a:xfrm>
              <a:custGeom>
                <a:rect b="b" l="l" r="r" t="t"/>
                <a:pathLst>
                  <a:path extrusionOk="0" h="23508" w="23528">
                    <a:moveTo>
                      <a:pt x="12290" y="0"/>
                    </a:moveTo>
                    <a:cubicBezTo>
                      <a:pt x="11565" y="0"/>
                      <a:pt x="10838" y="67"/>
                      <a:pt x="10121" y="213"/>
                    </a:cubicBezTo>
                    <a:cubicBezTo>
                      <a:pt x="6371" y="940"/>
                      <a:pt x="2751" y="2738"/>
                      <a:pt x="1406" y="6476"/>
                    </a:cubicBezTo>
                    <a:cubicBezTo>
                      <a:pt x="1" y="10417"/>
                      <a:pt x="1906" y="12870"/>
                      <a:pt x="4668" y="15346"/>
                    </a:cubicBezTo>
                    <a:cubicBezTo>
                      <a:pt x="6145" y="16668"/>
                      <a:pt x="7621" y="17501"/>
                      <a:pt x="8895" y="18859"/>
                    </a:cubicBezTo>
                    <a:cubicBezTo>
                      <a:pt x="9955" y="19990"/>
                      <a:pt x="10800" y="21026"/>
                      <a:pt x="11967" y="22014"/>
                    </a:cubicBezTo>
                    <a:cubicBezTo>
                      <a:pt x="11967" y="22026"/>
                      <a:pt x="11979" y="22026"/>
                      <a:pt x="11979" y="22026"/>
                    </a:cubicBezTo>
                    <a:cubicBezTo>
                      <a:pt x="13618" y="23049"/>
                      <a:pt x="15054" y="23507"/>
                      <a:pt x="16311" y="23507"/>
                    </a:cubicBezTo>
                    <a:cubicBezTo>
                      <a:pt x="19354" y="23507"/>
                      <a:pt x="21343" y="20818"/>
                      <a:pt x="22599" y="16942"/>
                    </a:cubicBezTo>
                    <a:cubicBezTo>
                      <a:pt x="23373" y="14572"/>
                      <a:pt x="23528" y="12286"/>
                      <a:pt x="23480" y="9953"/>
                    </a:cubicBezTo>
                    <a:cubicBezTo>
                      <a:pt x="23361" y="6536"/>
                      <a:pt x="22456" y="3762"/>
                      <a:pt x="19658" y="1761"/>
                    </a:cubicBezTo>
                    <a:cubicBezTo>
                      <a:pt x="18491" y="904"/>
                      <a:pt x="17098" y="833"/>
                      <a:pt x="15729" y="475"/>
                    </a:cubicBezTo>
                    <a:cubicBezTo>
                      <a:pt x="14620" y="174"/>
                      <a:pt x="13457" y="0"/>
                      <a:pt x="122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" name="Google Shape;493;p26"/>
              <p:cNvSpPr/>
              <p:nvPr/>
            </p:nvSpPr>
            <p:spPr>
              <a:xfrm>
                <a:off x="4023100" y="2252200"/>
                <a:ext cx="176550" cy="310775"/>
              </a:xfrm>
              <a:custGeom>
                <a:rect b="b" l="l" r="r" t="t"/>
                <a:pathLst>
                  <a:path extrusionOk="0" fill="none" h="12431" w="7062">
                    <a:moveTo>
                      <a:pt x="1" y="2108"/>
                    </a:moveTo>
                    <a:cubicBezTo>
                      <a:pt x="3204" y="5156"/>
                      <a:pt x="5216" y="8263"/>
                      <a:pt x="6704" y="12430"/>
                    </a:cubicBezTo>
                    <a:cubicBezTo>
                      <a:pt x="7061" y="8251"/>
                      <a:pt x="6311" y="4167"/>
                      <a:pt x="6299" y="0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" name="Google Shape;494;p26"/>
              <p:cNvSpPr/>
              <p:nvPr/>
            </p:nvSpPr>
            <p:spPr>
              <a:xfrm>
                <a:off x="3513525" y="2376550"/>
                <a:ext cx="692675" cy="539475"/>
              </a:xfrm>
              <a:custGeom>
                <a:rect b="b" l="l" r="r" t="t"/>
                <a:pathLst>
                  <a:path extrusionOk="0" h="21579" w="27707">
                    <a:moveTo>
                      <a:pt x="8489" y="0"/>
                    </a:moveTo>
                    <a:cubicBezTo>
                      <a:pt x="7205" y="0"/>
                      <a:pt x="5955" y="253"/>
                      <a:pt x="4811" y="872"/>
                    </a:cubicBezTo>
                    <a:cubicBezTo>
                      <a:pt x="3525" y="1563"/>
                      <a:pt x="2548" y="2622"/>
                      <a:pt x="1834" y="3873"/>
                    </a:cubicBezTo>
                    <a:cubicBezTo>
                      <a:pt x="881" y="5527"/>
                      <a:pt x="405" y="7504"/>
                      <a:pt x="262" y="9409"/>
                    </a:cubicBezTo>
                    <a:cubicBezTo>
                      <a:pt x="0" y="13255"/>
                      <a:pt x="1084" y="17446"/>
                      <a:pt x="4132" y="19779"/>
                    </a:cubicBezTo>
                    <a:cubicBezTo>
                      <a:pt x="5837" y="21093"/>
                      <a:pt x="7505" y="21579"/>
                      <a:pt x="9156" y="21579"/>
                    </a:cubicBezTo>
                    <a:cubicBezTo>
                      <a:pt x="10618" y="21579"/>
                      <a:pt x="12066" y="21198"/>
                      <a:pt x="13514" y="20672"/>
                    </a:cubicBezTo>
                    <a:cubicBezTo>
                      <a:pt x="15169" y="20077"/>
                      <a:pt x="16812" y="19291"/>
                      <a:pt x="18503" y="18672"/>
                    </a:cubicBezTo>
                    <a:cubicBezTo>
                      <a:pt x="19908" y="18136"/>
                      <a:pt x="21336" y="17600"/>
                      <a:pt x="22563" y="16731"/>
                    </a:cubicBezTo>
                    <a:lnTo>
                      <a:pt x="22575" y="16719"/>
                    </a:lnTo>
                    <a:cubicBezTo>
                      <a:pt x="27706" y="13088"/>
                      <a:pt x="25718" y="7992"/>
                      <a:pt x="21134" y="4980"/>
                    </a:cubicBezTo>
                    <a:cubicBezTo>
                      <a:pt x="19134" y="3670"/>
                      <a:pt x="17050" y="2539"/>
                      <a:pt x="14883" y="1587"/>
                    </a:cubicBezTo>
                    <a:cubicBezTo>
                      <a:pt x="12879" y="707"/>
                      <a:pt x="10636" y="0"/>
                      <a:pt x="84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" name="Google Shape;495;p26"/>
              <p:cNvSpPr/>
              <p:nvPr/>
            </p:nvSpPr>
            <p:spPr>
              <a:xfrm>
                <a:off x="3768325" y="2558175"/>
                <a:ext cx="305400" cy="159275"/>
              </a:xfrm>
              <a:custGeom>
                <a:rect b="b" l="l" r="r" t="t"/>
                <a:pathLst>
                  <a:path extrusionOk="0" fill="none" h="6371" w="12216">
                    <a:moveTo>
                      <a:pt x="48" y="6371"/>
                    </a:moveTo>
                    <a:cubicBezTo>
                      <a:pt x="3977" y="5109"/>
                      <a:pt x="8096" y="4454"/>
                      <a:pt x="12216" y="4418"/>
                    </a:cubicBezTo>
                    <a:cubicBezTo>
                      <a:pt x="8287" y="2561"/>
                      <a:pt x="3739" y="2215"/>
                      <a:pt x="0" y="1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" name="Google Shape;496;p26"/>
              <p:cNvSpPr/>
              <p:nvPr/>
            </p:nvSpPr>
            <p:spPr>
              <a:xfrm>
                <a:off x="3754925" y="2729225"/>
                <a:ext cx="532525" cy="564825"/>
              </a:xfrm>
              <a:custGeom>
                <a:rect b="b" l="l" r="r" t="t"/>
                <a:pathLst>
                  <a:path extrusionOk="0" h="22593" w="21301">
                    <a:moveTo>
                      <a:pt x="14527" y="1"/>
                    </a:moveTo>
                    <a:cubicBezTo>
                      <a:pt x="12818" y="1"/>
                      <a:pt x="10910" y="810"/>
                      <a:pt x="8847" y="2184"/>
                    </a:cubicBezTo>
                    <a:cubicBezTo>
                      <a:pt x="6787" y="3565"/>
                      <a:pt x="5418" y="4898"/>
                      <a:pt x="3810" y="6387"/>
                    </a:cubicBezTo>
                    <a:cubicBezTo>
                      <a:pt x="1441" y="8613"/>
                      <a:pt x="0" y="10637"/>
                      <a:pt x="298" y="13947"/>
                    </a:cubicBezTo>
                    <a:cubicBezTo>
                      <a:pt x="429" y="15340"/>
                      <a:pt x="1072" y="16793"/>
                      <a:pt x="1953" y="17971"/>
                    </a:cubicBezTo>
                    <a:cubicBezTo>
                      <a:pt x="3108" y="19531"/>
                      <a:pt x="4763" y="20793"/>
                      <a:pt x="6561" y="21555"/>
                    </a:cubicBezTo>
                    <a:cubicBezTo>
                      <a:pt x="8183" y="22246"/>
                      <a:pt x="9957" y="22592"/>
                      <a:pt x="11700" y="22592"/>
                    </a:cubicBezTo>
                    <a:cubicBezTo>
                      <a:pt x="13834" y="22592"/>
                      <a:pt x="15923" y="22073"/>
                      <a:pt x="17634" y="21031"/>
                    </a:cubicBezTo>
                    <a:cubicBezTo>
                      <a:pt x="20908" y="19043"/>
                      <a:pt x="21253" y="16745"/>
                      <a:pt x="21277" y="13518"/>
                    </a:cubicBezTo>
                    <a:cubicBezTo>
                      <a:pt x="21301" y="11804"/>
                      <a:pt x="20824" y="10637"/>
                      <a:pt x="20765" y="8982"/>
                    </a:cubicBezTo>
                    <a:cubicBezTo>
                      <a:pt x="20705" y="7601"/>
                      <a:pt x="20515" y="6137"/>
                      <a:pt x="20146" y="4767"/>
                    </a:cubicBezTo>
                    <a:cubicBezTo>
                      <a:pt x="20146" y="4755"/>
                      <a:pt x="20134" y="4744"/>
                      <a:pt x="20134" y="4744"/>
                    </a:cubicBezTo>
                    <a:cubicBezTo>
                      <a:pt x="18674" y="1397"/>
                      <a:pt x="16772" y="1"/>
                      <a:pt x="145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" name="Google Shape;497;p26"/>
              <p:cNvSpPr/>
              <p:nvPr/>
            </p:nvSpPr>
            <p:spPr>
              <a:xfrm>
                <a:off x="3944825" y="2811775"/>
                <a:ext cx="193500" cy="272675"/>
              </a:xfrm>
              <a:custGeom>
                <a:rect b="b" l="l" r="r" t="t"/>
                <a:pathLst>
                  <a:path extrusionOk="0" fill="none" h="10907" w="7740">
                    <a:moveTo>
                      <a:pt x="6025" y="10907"/>
                    </a:moveTo>
                    <a:cubicBezTo>
                      <a:pt x="5966" y="7168"/>
                      <a:pt x="6632" y="3573"/>
                      <a:pt x="7740" y="1"/>
                    </a:cubicBezTo>
                    <a:cubicBezTo>
                      <a:pt x="5037" y="3025"/>
                      <a:pt x="3287" y="6692"/>
                      <a:pt x="1" y="9145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" name="Google Shape;498;p26"/>
              <p:cNvSpPr/>
              <p:nvPr/>
            </p:nvSpPr>
            <p:spPr>
              <a:xfrm>
                <a:off x="4151100" y="2665125"/>
                <a:ext cx="641475" cy="529875"/>
              </a:xfrm>
              <a:custGeom>
                <a:rect b="b" l="l" r="r" t="t"/>
                <a:pathLst>
                  <a:path extrusionOk="0" h="21195" w="25659">
                    <a:moveTo>
                      <a:pt x="7297" y="0"/>
                    </a:moveTo>
                    <a:cubicBezTo>
                      <a:pt x="7049" y="0"/>
                      <a:pt x="6800" y="7"/>
                      <a:pt x="6549" y="21"/>
                    </a:cubicBezTo>
                    <a:lnTo>
                      <a:pt x="6525" y="21"/>
                    </a:lnTo>
                    <a:cubicBezTo>
                      <a:pt x="96" y="1724"/>
                      <a:pt x="1" y="5843"/>
                      <a:pt x="2834" y="11129"/>
                    </a:cubicBezTo>
                    <a:cubicBezTo>
                      <a:pt x="4049" y="13404"/>
                      <a:pt x="5620" y="15309"/>
                      <a:pt x="7525" y="17190"/>
                    </a:cubicBezTo>
                    <a:cubicBezTo>
                      <a:pt x="9931" y="19544"/>
                      <a:pt x="12962" y="21195"/>
                      <a:pt x="16240" y="21195"/>
                    </a:cubicBezTo>
                    <a:cubicBezTo>
                      <a:pt x="16774" y="21195"/>
                      <a:pt x="17314" y="21151"/>
                      <a:pt x="17860" y="21059"/>
                    </a:cubicBezTo>
                    <a:cubicBezTo>
                      <a:pt x="19503" y="20773"/>
                      <a:pt x="20706" y="19869"/>
                      <a:pt x="21670" y="18952"/>
                    </a:cubicBezTo>
                    <a:cubicBezTo>
                      <a:pt x="22944" y="17761"/>
                      <a:pt x="23539" y="16844"/>
                      <a:pt x="24111" y="15297"/>
                    </a:cubicBezTo>
                    <a:cubicBezTo>
                      <a:pt x="25278" y="12189"/>
                      <a:pt x="25659" y="8986"/>
                      <a:pt x="24051" y="5903"/>
                    </a:cubicBezTo>
                    <a:cubicBezTo>
                      <a:pt x="22361" y="2640"/>
                      <a:pt x="19527" y="1676"/>
                      <a:pt x="16134" y="1104"/>
                    </a:cubicBezTo>
                    <a:cubicBezTo>
                      <a:pt x="14324" y="795"/>
                      <a:pt x="12669" y="700"/>
                      <a:pt x="10919" y="378"/>
                    </a:cubicBezTo>
                    <a:cubicBezTo>
                      <a:pt x="9701" y="160"/>
                      <a:pt x="8517" y="0"/>
                      <a:pt x="72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" name="Google Shape;499;p26"/>
              <p:cNvSpPr/>
              <p:nvPr/>
            </p:nvSpPr>
            <p:spPr>
              <a:xfrm>
                <a:off x="4264200" y="2775475"/>
                <a:ext cx="286375" cy="241125"/>
              </a:xfrm>
              <a:custGeom>
                <a:rect b="b" l="l" r="r" t="t"/>
                <a:pathLst>
                  <a:path extrusionOk="0" fill="none" h="9645" w="11455">
                    <a:moveTo>
                      <a:pt x="11455" y="4739"/>
                    </a:moveTo>
                    <a:cubicBezTo>
                      <a:pt x="7442" y="3572"/>
                      <a:pt x="3787" y="1715"/>
                      <a:pt x="1" y="0"/>
                    </a:cubicBezTo>
                    <a:cubicBezTo>
                      <a:pt x="3037" y="3286"/>
                      <a:pt x="6240" y="6442"/>
                      <a:pt x="9395" y="9644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" name="Google Shape;500;p26"/>
              <p:cNvSpPr/>
              <p:nvPr/>
            </p:nvSpPr>
            <p:spPr>
              <a:xfrm>
                <a:off x="4200200" y="2209500"/>
                <a:ext cx="660825" cy="549125"/>
              </a:xfrm>
              <a:custGeom>
                <a:rect b="b" l="l" r="r" t="t"/>
                <a:pathLst>
                  <a:path extrusionOk="0" h="21965" w="26433">
                    <a:moveTo>
                      <a:pt x="14735" y="1"/>
                    </a:moveTo>
                    <a:cubicBezTo>
                      <a:pt x="10886" y="1"/>
                      <a:pt x="8739" y="2125"/>
                      <a:pt x="6942" y="4780"/>
                    </a:cubicBezTo>
                    <a:cubicBezTo>
                      <a:pt x="5954" y="6221"/>
                      <a:pt x="5097" y="7828"/>
                      <a:pt x="4097" y="9328"/>
                    </a:cubicBezTo>
                    <a:cubicBezTo>
                      <a:pt x="3275" y="10578"/>
                      <a:pt x="2430" y="11864"/>
                      <a:pt x="1954" y="13281"/>
                    </a:cubicBezTo>
                    <a:cubicBezTo>
                      <a:pt x="1942" y="13281"/>
                      <a:pt x="1942" y="13293"/>
                      <a:pt x="1942" y="13293"/>
                    </a:cubicBezTo>
                    <a:cubicBezTo>
                      <a:pt x="0" y="19004"/>
                      <a:pt x="4162" y="21965"/>
                      <a:pt x="9339" y="21965"/>
                    </a:cubicBezTo>
                    <a:cubicBezTo>
                      <a:pt x="9559" y="21965"/>
                      <a:pt x="9780" y="21959"/>
                      <a:pt x="10002" y="21949"/>
                    </a:cubicBezTo>
                    <a:cubicBezTo>
                      <a:pt x="12372" y="21854"/>
                      <a:pt x="14741" y="21544"/>
                      <a:pt x="17063" y="21044"/>
                    </a:cubicBezTo>
                    <a:cubicBezTo>
                      <a:pt x="20468" y="20306"/>
                      <a:pt x="24111" y="18841"/>
                      <a:pt x="25635" y="15698"/>
                    </a:cubicBezTo>
                    <a:cubicBezTo>
                      <a:pt x="26254" y="14388"/>
                      <a:pt x="26433" y="12948"/>
                      <a:pt x="26266" y="11519"/>
                    </a:cubicBezTo>
                    <a:cubicBezTo>
                      <a:pt x="26064" y="9626"/>
                      <a:pt x="25302" y="7745"/>
                      <a:pt x="24278" y="6113"/>
                    </a:cubicBezTo>
                    <a:cubicBezTo>
                      <a:pt x="22242" y="2863"/>
                      <a:pt x="18884" y="101"/>
                      <a:pt x="15051" y="6"/>
                    </a:cubicBezTo>
                    <a:cubicBezTo>
                      <a:pt x="14944" y="2"/>
                      <a:pt x="14839" y="1"/>
                      <a:pt x="147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" name="Google Shape;501;p26"/>
              <p:cNvSpPr/>
              <p:nvPr/>
            </p:nvSpPr>
            <p:spPr>
              <a:xfrm>
                <a:off x="4325225" y="2423650"/>
                <a:ext cx="312275" cy="218200"/>
              </a:xfrm>
              <a:custGeom>
                <a:rect b="b" l="l" r="r" t="t"/>
                <a:pathLst>
                  <a:path extrusionOk="0" fill="none" h="8728" w="12491">
                    <a:moveTo>
                      <a:pt x="8716" y="0"/>
                    </a:moveTo>
                    <a:cubicBezTo>
                      <a:pt x="6263" y="3334"/>
                      <a:pt x="3323" y="6275"/>
                      <a:pt x="1" y="8727"/>
                    </a:cubicBezTo>
                    <a:cubicBezTo>
                      <a:pt x="4275" y="7930"/>
                      <a:pt x="8180" y="5537"/>
                      <a:pt x="12490" y="5132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" name="Google Shape;502;p26"/>
              <p:cNvSpPr/>
              <p:nvPr/>
            </p:nvSpPr>
            <p:spPr>
              <a:xfrm>
                <a:off x="3985600" y="2525450"/>
                <a:ext cx="410800" cy="358225"/>
              </a:xfrm>
              <a:custGeom>
                <a:rect b="b" l="l" r="r" t="t"/>
                <a:pathLst>
                  <a:path extrusionOk="0" h="14329" w="16432">
                    <a:moveTo>
                      <a:pt x="8128" y="0"/>
                    </a:moveTo>
                    <a:cubicBezTo>
                      <a:pt x="6044" y="0"/>
                      <a:pt x="3959" y="766"/>
                      <a:pt x="2584" y="2322"/>
                    </a:cubicBezTo>
                    <a:cubicBezTo>
                      <a:pt x="941" y="4215"/>
                      <a:pt x="1" y="7751"/>
                      <a:pt x="941" y="10120"/>
                    </a:cubicBezTo>
                    <a:cubicBezTo>
                      <a:pt x="1918" y="12597"/>
                      <a:pt x="4739" y="13823"/>
                      <a:pt x="7383" y="14216"/>
                    </a:cubicBezTo>
                    <a:cubicBezTo>
                      <a:pt x="7894" y="14291"/>
                      <a:pt x="8408" y="14329"/>
                      <a:pt x="8918" y="14329"/>
                    </a:cubicBezTo>
                    <a:cubicBezTo>
                      <a:pt x="12159" y="14329"/>
                      <a:pt x="15202" y="12786"/>
                      <a:pt x="15943" y="9216"/>
                    </a:cubicBezTo>
                    <a:cubicBezTo>
                      <a:pt x="16431" y="6834"/>
                      <a:pt x="15384" y="4346"/>
                      <a:pt x="13848" y="2477"/>
                    </a:cubicBezTo>
                    <a:cubicBezTo>
                      <a:pt x="12480" y="835"/>
                      <a:pt x="10304" y="0"/>
                      <a:pt x="8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03" name="Google Shape;503;p26"/>
          <p:cNvGrpSpPr/>
          <p:nvPr/>
        </p:nvGrpSpPr>
        <p:grpSpPr>
          <a:xfrm>
            <a:off x="7858096" y="1071573"/>
            <a:ext cx="572688" cy="526394"/>
            <a:chOff x="914546" y="312873"/>
            <a:chExt cx="572688" cy="526394"/>
          </a:xfrm>
        </p:grpSpPr>
        <p:grpSp>
          <p:nvGrpSpPr>
            <p:cNvPr id="504" name="Google Shape;504;p26"/>
            <p:cNvGrpSpPr/>
            <p:nvPr/>
          </p:nvGrpSpPr>
          <p:grpSpPr>
            <a:xfrm>
              <a:off x="914546" y="312873"/>
              <a:ext cx="572688" cy="526394"/>
              <a:chOff x="3513525" y="2055475"/>
              <a:chExt cx="1347500" cy="1238575"/>
            </a:xfrm>
          </p:grpSpPr>
          <p:sp>
            <p:nvSpPr>
              <p:cNvPr id="505" name="Google Shape;505;p26"/>
              <p:cNvSpPr/>
              <p:nvPr/>
            </p:nvSpPr>
            <p:spPr>
              <a:xfrm>
                <a:off x="3775150" y="2055475"/>
                <a:ext cx="588200" cy="587700"/>
              </a:xfrm>
              <a:custGeom>
                <a:rect b="b" l="l" r="r" t="t"/>
                <a:pathLst>
                  <a:path extrusionOk="0" h="23508" w="23528">
                    <a:moveTo>
                      <a:pt x="12290" y="0"/>
                    </a:moveTo>
                    <a:cubicBezTo>
                      <a:pt x="11565" y="0"/>
                      <a:pt x="10838" y="67"/>
                      <a:pt x="10121" y="213"/>
                    </a:cubicBezTo>
                    <a:cubicBezTo>
                      <a:pt x="6371" y="940"/>
                      <a:pt x="2751" y="2738"/>
                      <a:pt x="1406" y="6476"/>
                    </a:cubicBezTo>
                    <a:cubicBezTo>
                      <a:pt x="1" y="10417"/>
                      <a:pt x="1906" y="12870"/>
                      <a:pt x="4668" y="15346"/>
                    </a:cubicBezTo>
                    <a:cubicBezTo>
                      <a:pt x="6145" y="16668"/>
                      <a:pt x="7621" y="17501"/>
                      <a:pt x="8895" y="18859"/>
                    </a:cubicBezTo>
                    <a:cubicBezTo>
                      <a:pt x="9955" y="19990"/>
                      <a:pt x="10800" y="21026"/>
                      <a:pt x="11967" y="22014"/>
                    </a:cubicBezTo>
                    <a:cubicBezTo>
                      <a:pt x="11967" y="22026"/>
                      <a:pt x="11979" y="22026"/>
                      <a:pt x="11979" y="22026"/>
                    </a:cubicBezTo>
                    <a:cubicBezTo>
                      <a:pt x="13618" y="23049"/>
                      <a:pt x="15054" y="23507"/>
                      <a:pt x="16311" y="23507"/>
                    </a:cubicBezTo>
                    <a:cubicBezTo>
                      <a:pt x="19354" y="23507"/>
                      <a:pt x="21343" y="20818"/>
                      <a:pt x="22599" y="16942"/>
                    </a:cubicBezTo>
                    <a:cubicBezTo>
                      <a:pt x="23373" y="14572"/>
                      <a:pt x="23528" y="12286"/>
                      <a:pt x="23480" y="9953"/>
                    </a:cubicBezTo>
                    <a:cubicBezTo>
                      <a:pt x="23361" y="6536"/>
                      <a:pt x="22456" y="3762"/>
                      <a:pt x="19658" y="1761"/>
                    </a:cubicBezTo>
                    <a:cubicBezTo>
                      <a:pt x="18491" y="904"/>
                      <a:pt x="17098" y="833"/>
                      <a:pt x="15729" y="475"/>
                    </a:cubicBezTo>
                    <a:cubicBezTo>
                      <a:pt x="14620" y="174"/>
                      <a:pt x="13457" y="0"/>
                      <a:pt x="1229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" name="Google Shape;506;p26"/>
              <p:cNvSpPr/>
              <p:nvPr/>
            </p:nvSpPr>
            <p:spPr>
              <a:xfrm>
                <a:off x="3513525" y="2376550"/>
                <a:ext cx="692675" cy="539475"/>
              </a:xfrm>
              <a:custGeom>
                <a:rect b="b" l="l" r="r" t="t"/>
                <a:pathLst>
                  <a:path extrusionOk="0" h="21579" w="27707">
                    <a:moveTo>
                      <a:pt x="8489" y="0"/>
                    </a:moveTo>
                    <a:cubicBezTo>
                      <a:pt x="7205" y="0"/>
                      <a:pt x="5955" y="253"/>
                      <a:pt x="4811" y="872"/>
                    </a:cubicBezTo>
                    <a:cubicBezTo>
                      <a:pt x="3525" y="1563"/>
                      <a:pt x="2548" y="2622"/>
                      <a:pt x="1834" y="3873"/>
                    </a:cubicBezTo>
                    <a:cubicBezTo>
                      <a:pt x="881" y="5527"/>
                      <a:pt x="405" y="7504"/>
                      <a:pt x="262" y="9409"/>
                    </a:cubicBezTo>
                    <a:cubicBezTo>
                      <a:pt x="0" y="13255"/>
                      <a:pt x="1084" y="17446"/>
                      <a:pt x="4132" y="19779"/>
                    </a:cubicBezTo>
                    <a:cubicBezTo>
                      <a:pt x="5837" y="21093"/>
                      <a:pt x="7505" y="21579"/>
                      <a:pt x="9156" y="21579"/>
                    </a:cubicBezTo>
                    <a:cubicBezTo>
                      <a:pt x="10618" y="21579"/>
                      <a:pt x="12066" y="21198"/>
                      <a:pt x="13514" y="20672"/>
                    </a:cubicBezTo>
                    <a:cubicBezTo>
                      <a:pt x="15169" y="20077"/>
                      <a:pt x="16812" y="19291"/>
                      <a:pt x="18503" y="18672"/>
                    </a:cubicBezTo>
                    <a:cubicBezTo>
                      <a:pt x="19908" y="18136"/>
                      <a:pt x="21336" y="17600"/>
                      <a:pt x="22563" y="16731"/>
                    </a:cubicBezTo>
                    <a:lnTo>
                      <a:pt x="22575" y="16719"/>
                    </a:lnTo>
                    <a:cubicBezTo>
                      <a:pt x="27706" y="13088"/>
                      <a:pt x="25718" y="7992"/>
                      <a:pt x="21134" y="4980"/>
                    </a:cubicBezTo>
                    <a:cubicBezTo>
                      <a:pt x="19134" y="3670"/>
                      <a:pt x="17050" y="2539"/>
                      <a:pt x="14883" y="1587"/>
                    </a:cubicBezTo>
                    <a:cubicBezTo>
                      <a:pt x="12879" y="707"/>
                      <a:pt x="10636" y="0"/>
                      <a:pt x="848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" name="Google Shape;507;p26"/>
              <p:cNvSpPr/>
              <p:nvPr/>
            </p:nvSpPr>
            <p:spPr>
              <a:xfrm>
                <a:off x="3754925" y="2729225"/>
                <a:ext cx="532525" cy="564825"/>
              </a:xfrm>
              <a:custGeom>
                <a:rect b="b" l="l" r="r" t="t"/>
                <a:pathLst>
                  <a:path extrusionOk="0" h="22593" w="21301">
                    <a:moveTo>
                      <a:pt x="14527" y="1"/>
                    </a:moveTo>
                    <a:cubicBezTo>
                      <a:pt x="12818" y="1"/>
                      <a:pt x="10910" y="810"/>
                      <a:pt x="8847" y="2184"/>
                    </a:cubicBezTo>
                    <a:cubicBezTo>
                      <a:pt x="6787" y="3565"/>
                      <a:pt x="5418" y="4898"/>
                      <a:pt x="3810" y="6387"/>
                    </a:cubicBezTo>
                    <a:cubicBezTo>
                      <a:pt x="1441" y="8613"/>
                      <a:pt x="0" y="10637"/>
                      <a:pt x="298" y="13947"/>
                    </a:cubicBezTo>
                    <a:cubicBezTo>
                      <a:pt x="429" y="15340"/>
                      <a:pt x="1072" y="16793"/>
                      <a:pt x="1953" y="17971"/>
                    </a:cubicBezTo>
                    <a:cubicBezTo>
                      <a:pt x="3108" y="19531"/>
                      <a:pt x="4763" y="20793"/>
                      <a:pt x="6561" y="21555"/>
                    </a:cubicBezTo>
                    <a:cubicBezTo>
                      <a:pt x="8183" y="22246"/>
                      <a:pt x="9957" y="22592"/>
                      <a:pt x="11700" y="22592"/>
                    </a:cubicBezTo>
                    <a:cubicBezTo>
                      <a:pt x="13834" y="22592"/>
                      <a:pt x="15923" y="22073"/>
                      <a:pt x="17634" y="21031"/>
                    </a:cubicBezTo>
                    <a:cubicBezTo>
                      <a:pt x="20908" y="19043"/>
                      <a:pt x="21253" y="16745"/>
                      <a:pt x="21277" y="13518"/>
                    </a:cubicBezTo>
                    <a:cubicBezTo>
                      <a:pt x="21301" y="11804"/>
                      <a:pt x="20824" y="10637"/>
                      <a:pt x="20765" y="8982"/>
                    </a:cubicBezTo>
                    <a:cubicBezTo>
                      <a:pt x="20705" y="7601"/>
                      <a:pt x="20515" y="6137"/>
                      <a:pt x="20146" y="4767"/>
                    </a:cubicBezTo>
                    <a:cubicBezTo>
                      <a:pt x="20146" y="4755"/>
                      <a:pt x="20134" y="4744"/>
                      <a:pt x="20134" y="4744"/>
                    </a:cubicBezTo>
                    <a:cubicBezTo>
                      <a:pt x="18674" y="1397"/>
                      <a:pt x="16772" y="1"/>
                      <a:pt x="14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" name="Google Shape;508;p26"/>
              <p:cNvSpPr/>
              <p:nvPr/>
            </p:nvSpPr>
            <p:spPr>
              <a:xfrm>
                <a:off x="4151100" y="2665125"/>
                <a:ext cx="641475" cy="529875"/>
              </a:xfrm>
              <a:custGeom>
                <a:rect b="b" l="l" r="r" t="t"/>
                <a:pathLst>
                  <a:path extrusionOk="0" h="21195" w="25659">
                    <a:moveTo>
                      <a:pt x="7297" y="0"/>
                    </a:moveTo>
                    <a:cubicBezTo>
                      <a:pt x="7049" y="0"/>
                      <a:pt x="6800" y="7"/>
                      <a:pt x="6549" y="21"/>
                    </a:cubicBezTo>
                    <a:lnTo>
                      <a:pt x="6525" y="21"/>
                    </a:lnTo>
                    <a:cubicBezTo>
                      <a:pt x="96" y="1724"/>
                      <a:pt x="1" y="5843"/>
                      <a:pt x="2834" y="11129"/>
                    </a:cubicBezTo>
                    <a:cubicBezTo>
                      <a:pt x="4049" y="13404"/>
                      <a:pt x="5620" y="15309"/>
                      <a:pt x="7525" y="17190"/>
                    </a:cubicBezTo>
                    <a:cubicBezTo>
                      <a:pt x="9931" y="19544"/>
                      <a:pt x="12962" y="21195"/>
                      <a:pt x="16240" y="21195"/>
                    </a:cubicBezTo>
                    <a:cubicBezTo>
                      <a:pt x="16774" y="21195"/>
                      <a:pt x="17314" y="21151"/>
                      <a:pt x="17860" y="21059"/>
                    </a:cubicBezTo>
                    <a:cubicBezTo>
                      <a:pt x="19503" y="20773"/>
                      <a:pt x="20706" y="19869"/>
                      <a:pt x="21670" y="18952"/>
                    </a:cubicBezTo>
                    <a:cubicBezTo>
                      <a:pt x="22944" y="17761"/>
                      <a:pt x="23539" y="16844"/>
                      <a:pt x="24111" y="15297"/>
                    </a:cubicBezTo>
                    <a:cubicBezTo>
                      <a:pt x="25278" y="12189"/>
                      <a:pt x="25659" y="8986"/>
                      <a:pt x="24051" y="5903"/>
                    </a:cubicBezTo>
                    <a:cubicBezTo>
                      <a:pt x="22361" y="2640"/>
                      <a:pt x="19527" y="1676"/>
                      <a:pt x="16134" y="1104"/>
                    </a:cubicBezTo>
                    <a:cubicBezTo>
                      <a:pt x="14324" y="795"/>
                      <a:pt x="12669" y="700"/>
                      <a:pt x="10919" y="378"/>
                    </a:cubicBezTo>
                    <a:cubicBezTo>
                      <a:pt x="9701" y="160"/>
                      <a:pt x="8517" y="0"/>
                      <a:pt x="72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" name="Google Shape;509;p26"/>
              <p:cNvSpPr/>
              <p:nvPr/>
            </p:nvSpPr>
            <p:spPr>
              <a:xfrm>
                <a:off x="4200200" y="2209500"/>
                <a:ext cx="660825" cy="549125"/>
              </a:xfrm>
              <a:custGeom>
                <a:rect b="b" l="l" r="r" t="t"/>
                <a:pathLst>
                  <a:path extrusionOk="0" h="21965" w="26433">
                    <a:moveTo>
                      <a:pt x="14735" y="1"/>
                    </a:moveTo>
                    <a:cubicBezTo>
                      <a:pt x="10886" y="1"/>
                      <a:pt x="8739" y="2125"/>
                      <a:pt x="6942" y="4780"/>
                    </a:cubicBezTo>
                    <a:cubicBezTo>
                      <a:pt x="5954" y="6221"/>
                      <a:pt x="5097" y="7828"/>
                      <a:pt x="4097" y="9328"/>
                    </a:cubicBezTo>
                    <a:cubicBezTo>
                      <a:pt x="3275" y="10578"/>
                      <a:pt x="2430" y="11864"/>
                      <a:pt x="1954" y="13281"/>
                    </a:cubicBezTo>
                    <a:cubicBezTo>
                      <a:pt x="1942" y="13281"/>
                      <a:pt x="1942" y="13293"/>
                      <a:pt x="1942" y="13293"/>
                    </a:cubicBezTo>
                    <a:cubicBezTo>
                      <a:pt x="0" y="19004"/>
                      <a:pt x="4162" y="21965"/>
                      <a:pt x="9339" y="21965"/>
                    </a:cubicBezTo>
                    <a:cubicBezTo>
                      <a:pt x="9559" y="21965"/>
                      <a:pt x="9780" y="21959"/>
                      <a:pt x="10002" y="21949"/>
                    </a:cubicBezTo>
                    <a:cubicBezTo>
                      <a:pt x="12372" y="21854"/>
                      <a:pt x="14741" y="21544"/>
                      <a:pt x="17063" y="21044"/>
                    </a:cubicBezTo>
                    <a:cubicBezTo>
                      <a:pt x="20468" y="20306"/>
                      <a:pt x="24111" y="18841"/>
                      <a:pt x="25635" y="15698"/>
                    </a:cubicBezTo>
                    <a:cubicBezTo>
                      <a:pt x="26254" y="14388"/>
                      <a:pt x="26433" y="12948"/>
                      <a:pt x="26266" y="11519"/>
                    </a:cubicBezTo>
                    <a:cubicBezTo>
                      <a:pt x="26064" y="9626"/>
                      <a:pt x="25302" y="7745"/>
                      <a:pt x="24278" y="6113"/>
                    </a:cubicBezTo>
                    <a:cubicBezTo>
                      <a:pt x="22242" y="2863"/>
                      <a:pt x="18884" y="101"/>
                      <a:pt x="15051" y="6"/>
                    </a:cubicBezTo>
                    <a:cubicBezTo>
                      <a:pt x="14944" y="2"/>
                      <a:pt x="14839" y="1"/>
                      <a:pt x="147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" name="Google Shape;510;p26"/>
              <p:cNvSpPr/>
              <p:nvPr/>
            </p:nvSpPr>
            <p:spPr>
              <a:xfrm>
                <a:off x="3985600" y="2525450"/>
                <a:ext cx="410800" cy="358225"/>
              </a:xfrm>
              <a:custGeom>
                <a:rect b="b" l="l" r="r" t="t"/>
                <a:pathLst>
                  <a:path extrusionOk="0" h="14329" w="16432">
                    <a:moveTo>
                      <a:pt x="8128" y="0"/>
                    </a:moveTo>
                    <a:cubicBezTo>
                      <a:pt x="6044" y="0"/>
                      <a:pt x="3959" y="766"/>
                      <a:pt x="2584" y="2322"/>
                    </a:cubicBezTo>
                    <a:cubicBezTo>
                      <a:pt x="941" y="4215"/>
                      <a:pt x="1" y="7751"/>
                      <a:pt x="941" y="10120"/>
                    </a:cubicBezTo>
                    <a:cubicBezTo>
                      <a:pt x="1918" y="12597"/>
                      <a:pt x="4739" y="13823"/>
                      <a:pt x="7383" y="14216"/>
                    </a:cubicBezTo>
                    <a:cubicBezTo>
                      <a:pt x="7894" y="14291"/>
                      <a:pt x="8408" y="14329"/>
                      <a:pt x="8918" y="14329"/>
                    </a:cubicBezTo>
                    <a:cubicBezTo>
                      <a:pt x="12159" y="14329"/>
                      <a:pt x="15202" y="12786"/>
                      <a:pt x="15943" y="9216"/>
                    </a:cubicBezTo>
                    <a:cubicBezTo>
                      <a:pt x="16431" y="6834"/>
                      <a:pt x="15384" y="4346"/>
                      <a:pt x="13848" y="2477"/>
                    </a:cubicBezTo>
                    <a:cubicBezTo>
                      <a:pt x="12480" y="835"/>
                      <a:pt x="10304" y="0"/>
                      <a:pt x="81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762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11" name="Google Shape;511;p26"/>
            <p:cNvGrpSpPr/>
            <p:nvPr/>
          </p:nvGrpSpPr>
          <p:grpSpPr>
            <a:xfrm>
              <a:off x="914546" y="312873"/>
              <a:ext cx="572688" cy="526394"/>
              <a:chOff x="3513525" y="2055475"/>
              <a:chExt cx="1347500" cy="1238575"/>
            </a:xfrm>
          </p:grpSpPr>
          <p:sp>
            <p:nvSpPr>
              <p:cNvPr id="512" name="Google Shape;512;p26"/>
              <p:cNvSpPr/>
              <p:nvPr/>
            </p:nvSpPr>
            <p:spPr>
              <a:xfrm>
                <a:off x="3775150" y="2055475"/>
                <a:ext cx="588200" cy="587700"/>
              </a:xfrm>
              <a:custGeom>
                <a:rect b="b" l="l" r="r" t="t"/>
                <a:pathLst>
                  <a:path extrusionOk="0" h="23508" w="23528">
                    <a:moveTo>
                      <a:pt x="12290" y="0"/>
                    </a:moveTo>
                    <a:cubicBezTo>
                      <a:pt x="11565" y="0"/>
                      <a:pt x="10838" y="67"/>
                      <a:pt x="10121" y="213"/>
                    </a:cubicBezTo>
                    <a:cubicBezTo>
                      <a:pt x="6371" y="940"/>
                      <a:pt x="2751" y="2738"/>
                      <a:pt x="1406" y="6476"/>
                    </a:cubicBezTo>
                    <a:cubicBezTo>
                      <a:pt x="1" y="10417"/>
                      <a:pt x="1906" y="12870"/>
                      <a:pt x="4668" y="15346"/>
                    </a:cubicBezTo>
                    <a:cubicBezTo>
                      <a:pt x="6145" y="16668"/>
                      <a:pt x="7621" y="17501"/>
                      <a:pt x="8895" y="18859"/>
                    </a:cubicBezTo>
                    <a:cubicBezTo>
                      <a:pt x="9955" y="19990"/>
                      <a:pt x="10800" y="21026"/>
                      <a:pt x="11967" y="22014"/>
                    </a:cubicBezTo>
                    <a:cubicBezTo>
                      <a:pt x="11967" y="22026"/>
                      <a:pt x="11979" y="22026"/>
                      <a:pt x="11979" y="22026"/>
                    </a:cubicBezTo>
                    <a:cubicBezTo>
                      <a:pt x="13618" y="23049"/>
                      <a:pt x="15054" y="23507"/>
                      <a:pt x="16311" y="23507"/>
                    </a:cubicBezTo>
                    <a:cubicBezTo>
                      <a:pt x="19354" y="23507"/>
                      <a:pt x="21343" y="20818"/>
                      <a:pt x="22599" y="16942"/>
                    </a:cubicBezTo>
                    <a:cubicBezTo>
                      <a:pt x="23373" y="14572"/>
                      <a:pt x="23528" y="12286"/>
                      <a:pt x="23480" y="9953"/>
                    </a:cubicBezTo>
                    <a:cubicBezTo>
                      <a:pt x="23361" y="6536"/>
                      <a:pt x="22456" y="3762"/>
                      <a:pt x="19658" y="1761"/>
                    </a:cubicBezTo>
                    <a:cubicBezTo>
                      <a:pt x="18491" y="904"/>
                      <a:pt x="17098" y="833"/>
                      <a:pt x="15729" y="475"/>
                    </a:cubicBezTo>
                    <a:cubicBezTo>
                      <a:pt x="14620" y="174"/>
                      <a:pt x="13457" y="0"/>
                      <a:pt x="122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" name="Google Shape;513;p26"/>
              <p:cNvSpPr/>
              <p:nvPr/>
            </p:nvSpPr>
            <p:spPr>
              <a:xfrm>
                <a:off x="4023100" y="2252200"/>
                <a:ext cx="176550" cy="310775"/>
              </a:xfrm>
              <a:custGeom>
                <a:rect b="b" l="l" r="r" t="t"/>
                <a:pathLst>
                  <a:path extrusionOk="0" fill="none" h="12431" w="7062">
                    <a:moveTo>
                      <a:pt x="1" y="2108"/>
                    </a:moveTo>
                    <a:cubicBezTo>
                      <a:pt x="3204" y="5156"/>
                      <a:pt x="5216" y="8263"/>
                      <a:pt x="6704" y="12430"/>
                    </a:cubicBezTo>
                    <a:cubicBezTo>
                      <a:pt x="7061" y="8251"/>
                      <a:pt x="6311" y="4167"/>
                      <a:pt x="6299" y="0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" name="Google Shape;514;p26"/>
              <p:cNvSpPr/>
              <p:nvPr/>
            </p:nvSpPr>
            <p:spPr>
              <a:xfrm>
                <a:off x="3513525" y="2376550"/>
                <a:ext cx="692675" cy="539475"/>
              </a:xfrm>
              <a:custGeom>
                <a:rect b="b" l="l" r="r" t="t"/>
                <a:pathLst>
                  <a:path extrusionOk="0" h="21579" w="27707">
                    <a:moveTo>
                      <a:pt x="8489" y="0"/>
                    </a:moveTo>
                    <a:cubicBezTo>
                      <a:pt x="7205" y="0"/>
                      <a:pt x="5955" y="253"/>
                      <a:pt x="4811" y="872"/>
                    </a:cubicBezTo>
                    <a:cubicBezTo>
                      <a:pt x="3525" y="1563"/>
                      <a:pt x="2548" y="2622"/>
                      <a:pt x="1834" y="3873"/>
                    </a:cubicBezTo>
                    <a:cubicBezTo>
                      <a:pt x="881" y="5527"/>
                      <a:pt x="405" y="7504"/>
                      <a:pt x="262" y="9409"/>
                    </a:cubicBezTo>
                    <a:cubicBezTo>
                      <a:pt x="0" y="13255"/>
                      <a:pt x="1084" y="17446"/>
                      <a:pt x="4132" y="19779"/>
                    </a:cubicBezTo>
                    <a:cubicBezTo>
                      <a:pt x="5837" y="21093"/>
                      <a:pt x="7505" y="21579"/>
                      <a:pt x="9156" y="21579"/>
                    </a:cubicBezTo>
                    <a:cubicBezTo>
                      <a:pt x="10618" y="21579"/>
                      <a:pt x="12066" y="21198"/>
                      <a:pt x="13514" y="20672"/>
                    </a:cubicBezTo>
                    <a:cubicBezTo>
                      <a:pt x="15169" y="20077"/>
                      <a:pt x="16812" y="19291"/>
                      <a:pt x="18503" y="18672"/>
                    </a:cubicBezTo>
                    <a:cubicBezTo>
                      <a:pt x="19908" y="18136"/>
                      <a:pt x="21336" y="17600"/>
                      <a:pt x="22563" y="16731"/>
                    </a:cubicBezTo>
                    <a:lnTo>
                      <a:pt x="22575" y="16719"/>
                    </a:lnTo>
                    <a:cubicBezTo>
                      <a:pt x="27706" y="13088"/>
                      <a:pt x="25718" y="7992"/>
                      <a:pt x="21134" y="4980"/>
                    </a:cubicBezTo>
                    <a:cubicBezTo>
                      <a:pt x="19134" y="3670"/>
                      <a:pt x="17050" y="2539"/>
                      <a:pt x="14883" y="1587"/>
                    </a:cubicBezTo>
                    <a:cubicBezTo>
                      <a:pt x="12879" y="707"/>
                      <a:pt x="10636" y="0"/>
                      <a:pt x="84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" name="Google Shape;515;p26"/>
              <p:cNvSpPr/>
              <p:nvPr/>
            </p:nvSpPr>
            <p:spPr>
              <a:xfrm>
                <a:off x="3768325" y="2558175"/>
                <a:ext cx="305400" cy="159275"/>
              </a:xfrm>
              <a:custGeom>
                <a:rect b="b" l="l" r="r" t="t"/>
                <a:pathLst>
                  <a:path extrusionOk="0" fill="none" h="6371" w="12216">
                    <a:moveTo>
                      <a:pt x="48" y="6371"/>
                    </a:moveTo>
                    <a:cubicBezTo>
                      <a:pt x="3977" y="5109"/>
                      <a:pt x="8096" y="4454"/>
                      <a:pt x="12216" y="4418"/>
                    </a:cubicBezTo>
                    <a:cubicBezTo>
                      <a:pt x="8287" y="2561"/>
                      <a:pt x="3739" y="2215"/>
                      <a:pt x="0" y="1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" name="Google Shape;516;p26"/>
              <p:cNvSpPr/>
              <p:nvPr/>
            </p:nvSpPr>
            <p:spPr>
              <a:xfrm>
                <a:off x="3754925" y="2729225"/>
                <a:ext cx="532525" cy="564825"/>
              </a:xfrm>
              <a:custGeom>
                <a:rect b="b" l="l" r="r" t="t"/>
                <a:pathLst>
                  <a:path extrusionOk="0" h="22593" w="21301">
                    <a:moveTo>
                      <a:pt x="14527" y="1"/>
                    </a:moveTo>
                    <a:cubicBezTo>
                      <a:pt x="12818" y="1"/>
                      <a:pt x="10910" y="810"/>
                      <a:pt x="8847" y="2184"/>
                    </a:cubicBezTo>
                    <a:cubicBezTo>
                      <a:pt x="6787" y="3565"/>
                      <a:pt x="5418" y="4898"/>
                      <a:pt x="3810" y="6387"/>
                    </a:cubicBezTo>
                    <a:cubicBezTo>
                      <a:pt x="1441" y="8613"/>
                      <a:pt x="0" y="10637"/>
                      <a:pt x="298" y="13947"/>
                    </a:cubicBezTo>
                    <a:cubicBezTo>
                      <a:pt x="429" y="15340"/>
                      <a:pt x="1072" y="16793"/>
                      <a:pt x="1953" y="17971"/>
                    </a:cubicBezTo>
                    <a:cubicBezTo>
                      <a:pt x="3108" y="19531"/>
                      <a:pt x="4763" y="20793"/>
                      <a:pt x="6561" y="21555"/>
                    </a:cubicBezTo>
                    <a:cubicBezTo>
                      <a:pt x="8183" y="22246"/>
                      <a:pt x="9957" y="22592"/>
                      <a:pt x="11700" y="22592"/>
                    </a:cubicBezTo>
                    <a:cubicBezTo>
                      <a:pt x="13834" y="22592"/>
                      <a:pt x="15923" y="22073"/>
                      <a:pt x="17634" y="21031"/>
                    </a:cubicBezTo>
                    <a:cubicBezTo>
                      <a:pt x="20908" y="19043"/>
                      <a:pt x="21253" y="16745"/>
                      <a:pt x="21277" y="13518"/>
                    </a:cubicBezTo>
                    <a:cubicBezTo>
                      <a:pt x="21301" y="11804"/>
                      <a:pt x="20824" y="10637"/>
                      <a:pt x="20765" y="8982"/>
                    </a:cubicBezTo>
                    <a:cubicBezTo>
                      <a:pt x="20705" y="7601"/>
                      <a:pt x="20515" y="6137"/>
                      <a:pt x="20146" y="4767"/>
                    </a:cubicBezTo>
                    <a:cubicBezTo>
                      <a:pt x="20146" y="4755"/>
                      <a:pt x="20134" y="4744"/>
                      <a:pt x="20134" y="4744"/>
                    </a:cubicBezTo>
                    <a:cubicBezTo>
                      <a:pt x="18674" y="1397"/>
                      <a:pt x="16772" y="1"/>
                      <a:pt x="145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" name="Google Shape;517;p26"/>
              <p:cNvSpPr/>
              <p:nvPr/>
            </p:nvSpPr>
            <p:spPr>
              <a:xfrm>
                <a:off x="3944825" y="2811775"/>
                <a:ext cx="193500" cy="272675"/>
              </a:xfrm>
              <a:custGeom>
                <a:rect b="b" l="l" r="r" t="t"/>
                <a:pathLst>
                  <a:path extrusionOk="0" fill="none" h="10907" w="7740">
                    <a:moveTo>
                      <a:pt x="6025" y="10907"/>
                    </a:moveTo>
                    <a:cubicBezTo>
                      <a:pt x="5966" y="7168"/>
                      <a:pt x="6632" y="3573"/>
                      <a:pt x="7740" y="1"/>
                    </a:cubicBezTo>
                    <a:cubicBezTo>
                      <a:pt x="5037" y="3025"/>
                      <a:pt x="3287" y="6692"/>
                      <a:pt x="1" y="9145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" name="Google Shape;518;p26"/>
              <p:cNvSpPr/>
              <p:nvPr/>
            </p:nvSpPr>
            <p:spPr>
              <a:xfrm>
                <a:off x="4151100" y="2665125"/>
                <a:ext cx="641475" cy="529875"/>
              </a:xfrm>
              <a:custGeom>
                <a:rect b="b" l="l" r="r" t="t"/>
                <a:pathLst>
                  <a:path extrusionOk="0" h="21195" w="25659">
                    <a:moveTo>
                      <a:pt x="7297" y="0"/>
                    </a:moveTo>
                    <a:cubicBezTo>
                      <a:pt x="7049" y="0"/>
                      <a:pt x="6800" y="7"/>
                      <a:pt x="6549" y="21"/>
                    </a:cubicBezTo>
                    <a:lnTo>
                      <a:pt x="6525" y="21"/>
                    </a:lnTo>
                    <a:cubicBezTo>
                      <a:pt x="96" y="1724"/>
                      <a:pt x="1" y="5843"/>
                      <a:pt x="2834" y="11129"/>
                    </a:cubicBezTo>
                    <a:cubicBezTo>
                      <a:pt x="4049" y="13404"/>
                      <a:pt x="5620" y="15309"/>
                      <a:pt x="7525" y="17190"/>
                    </a:cubicBezTo>
                    <a:cubicBezTo>
                      <a:pt x="9931" y="19544"/>
                      <a:pt x="12962" y="21195"/>
                      <a:pt x="16240" y="21195"/>
                    </a:cubicBezTo>
                    <a:cubicBezTo>
                      <a:pt x="16774" y="21195"/>
                      <a:pt x="17314" y="21151"/>
                      <a:pt x="17860" y="21059"/>
                    </a:cubicBezTo>
                    <a:cubicBezTo>
                      <a:pt x="19503" y="20773"/>
                      <a:pt x="20706" y="19869"/>
                      <a:pt x="21670" y="18952"/>
                    </a:cubicBezTo>
                    <a:cubicBezTo>
                      <a:pt x="22944" y="17761"/>
                      <a:pt x="23539" y="16844"/>
                      <a:pt x="24111" y="15297"/>
                    </a:cubicBezTo>
                    <a:cubicBezTo>
                      <a:pt x="25278" y="12189"/>
                      <a:pt x="25659" y="8986"/>
                      <a:pt x="24051" y="5903"/>
                    </a:cubicBezTo>
                    <a:cubicBezTo>
                      <a:pt x="22361" y="2640"/>
                      <a:pt x="19527" y="1676"/>
                      <a:pt x="16134" y="1104"/>
                    </a:cubicBezTo>
                    <a:cubicBezTo>
                      <a:pt x="14324" y="795"/>
                      <a:pt x="12669" y="700"/>
                      <a:pt x="10919" y="378"/>
                    </a:cubicBezTo>
                    <a:cubicBezTo>
                      <a:pt x="9701" y="160"/>
                      <a:pt x="8517" y="0"/>
                      <a:pt x="72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" name="Google Shape;519;p26"/>
              <p:cNvSpPr/>
              <p:nvPr/>
            </p:nvSpPr>
            <p:spPr>
              <a:xfrm>
                <a:off x="4264200" y="2775475"/>
                <a:ext cx="286375" cy="241125"/>
              </a:xfrm>
              <a:custGeom>
                <a:rect b="b" l="l" r="r" t="t"/>
                <a:pathLst>
                  <a:path extrusionOk="0" fill="none" h="9645" w="11455">
                    <a:moveTo>
                      <a:pt x="11455" y="4739"/>
                    </a:moveTo>
                    <a:cubicBezTo>
                      <a:pt x="7442" y="3572"/>
                      <a:pt x="3787" y="1715"/>
                      <a:pt x="1" y="0"/>
                    </a:cubicBezTo>
                    <a:cubicBezTo>
                      <a:pt x="3037" y="3286"/>
                      <a:pt x="6240" y="6442"/>
                      <a:pt x="9395" y="9644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" name="Google Shape;520;p26"/>
              <p:cNvSpPr/>
              <p:nvPr/>
            </p:nvSpPr>
            <p:spPr>
              <a:xfrm>
                <a:off x="4200200" y="2209500"/>
                <a:ext cx="660825" cy="549125"/>
              </a:xfrm>
              <a:custGeom>
                <a:rect b="b" l="l" r="r" t="t"/>
                <a:pathLst>
                  <a:path extrusionOk="0" h="21965" w="26433">
                    <a:moveTo>
                      <a:pt x="14735" y="1"/>
                    </a:moveTo>
                    <a:cubicBezTo>
                      <a:pt x="10886" y="1"/>
                      <a:pt x="8739" y="2125"/>
                      <a:pt x="6942" y="4780"/>
                    </a:cubicBezTo>
                    <a:cubicBezTo>
                      <a:pt x="5954" y="6221"/>
                      <a:pt x="5097" y="7828"/>
                      <a:pt x="4097" y="9328"/>
                    </a:cubicBezTo>
                    <a:cubicBezTo>
                      <a:pt x="3275" y="10578"/>
                      <a:pt x="2430" y="11864"/>
                      <a:pt x="1954" y="13281"/>
                    </a:cubicBezTo>
                    <a:cubicBezTo>
                      <a:pt x="1942" y="13281"/>
                      <a:pt x="1942" y="13293"/>
                      <a:pt x="1942" y="13293"/>
                    </a:cubicBezTo>
                    <a:cubicBezTo>
                      <a:pt x="0" y="19004"/>
                      <a:pt x="4162" y="21965"/>
                      <a:pt x="9339" y="21965"/>
                    </a:cubicBezTo>
                    <a:cubicBezTo>
                      <a:pt x="9559" y="21965"/>
                      <a:pt x="9780" y="21959"/>
                      <a:pt x="10002" y="21949"/>
                    </a:cubicBezTo>
                    <a:cubicBezTo>
                      <a:pt x="12372" y="21854"/>
                      <a:pt x="14741" y="21544"/>
                      <a:pt x="17063" y="21044"/>
                    </a:cubicBezTo>
                    <a:cubicBezTo>
                      <a:pt x="20468" y="20306"/>
                      <a:pt x="24111" y="18841"/>
                      <a:pt x="25635" y="15698"/>
                    </a:cubicBezTo>
                    <a:cubicBezTo>
                      <a:pt x="26254" y="14388"/>
                      <a:pt x="26433" y="12948"/>
                      <a:pt x="26266" y="11519"/>
                    </a:cubicBezTo>
                    <a:cubicBezTo>
                      <a:pt x="26064" y="9626"/>
                      <a:pt x="25302" y="7745"/>
                      <a:pt x="24278" y="6113"/>
                    </a:cubicBezTo>
                    <a:cubicBezTo>
                      <a:pt x="22242" y="2863"/>
                      <a:pt x="18884" y="101"/>
                      <a:pt x="15051" y="6"/>
                    </a:cubicBezTo>
                    <a:cubicBezTo>
                      <a:pt x="14944" y="2"/>
                      <a:pt x="14839" y="1"/>
                      <a:pt x="147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" name="Google Shape;521;p26"/>
              <p:cNvSpPr/>
              <p:nvPr/>
            </p:nvSpPr>
            <p:spPr>
              <a:xfrm>
                <a:off x="4325225" y="2423650"/>
                <a:ext cx="312275" cy="218200"/>
              </a:xfrm>
              <a:custGeom>
                <a:rect b="b" l="l" r="r" t="t"/>
                <a:pathLst>
                  <a:path extrusionOk="0" fill="none" h="8728" w="12491">
                    <a:moveTo>
                      <a:pt x="8716" y="0"/>
                    </a:moveTo>
                    <a:cubicBezTo>
                      <a:pt x="6263" y="3334"/>
                      <a:pt x="3323" y="6275"/>
                      <a:pt x="1" y="8727"/>
                    </a:cubicBezTo>
                    <a:cubicBezTo>
                      <a:pt x="4275" y="7930"/>
                      <a:pt x="8180" y="5537"/>
                      <a:pt x="12490" y="5132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" name="Google Shape;522;p26"/>
              <p:cNvSpPr/>
              <p:nvPr/>
            </p:nvSpPr>
            <p:spPr>
              <a:xfrm>
                <a:off x="3985600" y="2525450"/>
                <a:ext cx="410800" cy="358225"/>
              </a:xfrm>
              <a:custGeom>
                <a:rect b="b" l="l" r="r" t="t"/>
                <a:pathLst>
                  <a:path extrusionOk="0" h="14329" w="16432">
                    <a:moveTo>
                      <a:pt x="8128" y="0"/>
                    </a:moveTo>
                    <a:cubicBezTo>
                      <a:pt x="6044" y="0"/>
                      <a:pt x="3959" y="766"/>
                      <a:pt x="2584" y="2322"/>
                    </a:cubicBezTo>
                    <a:cubicBezTo>
                      <a:pt x="941" y="4215"/>
                      <a:pt x="1" y="7751"/>
                      <a:pt x="941" y="10120"/>
                    </a:cubicBezTo>
                    <a:cubicBezTo>
                      <a:pt x="1918" y="12597"/>
                      <a:pt x="4739" y="13823"/>
                      <a:pt x="7383" y="14216"/>
                    </a:cubicBezTo>
                    <a:cubicBezTo>
                      <a:pt x="7894" y="14291"/>
                      <a:pt x="8408" y="14329"/>
                      <a:pt x="8918" y="14329"/>
                    </a:cubicBezTo>
                    <a:cubicBezTo>
                      <a:pt x="12159" y="14329"/>
                      <a:pt x="15202" y="12786"/>
                      <a:pt x="15943" y="9216"/>
                    </a:cubicBezTo>
                    <a:cubicBezTo>
                      <a:pt x="16431" y="6834"/>
                      <a:pt x="15384" y="4346"/>
                      <a:pt x="13848" y="2477"/>
                    </a:cubicBezTo>
                    <a:cubicBezTo>
                      <a:pt x="12480" y="835"/>
                      <a:pt x="10304" y="0"/>
                      <a:pt x="8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5" name="Shape 1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6" name="Google Shape;1246;p35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Algorithmic Bias</a:t>
            </a:r>
            <a:endParaRPr/>
          </a:p>
        </p:txBody>
      </p:sp>
      <p:grpSp>
        <p:nvGrpSpPr>
          <p:cNvPr id="1247" name="Google Shape;1247;p35"/>
          <p:cNvGrpSpPr/>
          <p:nvPr/>
        </p:nvGrpSpPr>
        <p:grpSpPr>
          <a:xfrm>
            <a:off x="6406689" y="292990"/>
            <a:ext cx="747961" cy="627956"/>
            <a:chOff x="72671" y="913234"/>
            <a:chExt cx="499507" cy="419364"/>
          </a:xfrm>
        </p:grpSpPr>
        <p:sp>
          <p:nvSpPr>
            <p:cNvPr id="1248" name="Google Shape;1248;p35"/>
            <p:cNvSpPr/>
            <p:nvPr/>
          </p:nvSpPr>
          <p:spPr>
            <a:xfrm flipH="1">
              <a:off x="72750" y="913553"/>
              <a:ext cx="499340" cy="410941"/>
            </a:xfrm>
            <a:custGeom>
              <a:rect b="b" l="l" r="r" t="t"/>
              <a:pathLst>
                <a:path extrusionOk="0" h="29612" w="35982">
                  <a:moveTo>
                    <a:pt x="26367" y="1"/>
                  </a:moveTo>
                  <a:cubicBezTo>
                    <a:pt x="24591" y="1"/>
                    <a:pt x="22821" y="616"/>
                    <a:pt x="21384" y="1656"/>
                  </a:cubicBezTo>
                  <a:lnTo>
                    <a:pt x="21206" y="1787"/>
                  </a:lnTo>
                  <a:cubicBezTo>
                    <a:pt x="20563" y="2287"/>
                    <a:pt x="20027" y="2811"/>
                    <a:pt x="19658" y="3502"/>
                  </a:cubicBezTo>
                  <a:cubicBezTo>
                    <a:pt x="19539" y="3728"/>
                    <a:pt x="18360" y="5788"/>
                    <a:pt x="18360" y="5788"/>
                  </a:cubicBezTo>
                  <a:cubicBezTo>
                    <a:pt x="16896" y="4168"/>
                    <a:pt x="14979" y="3073"/>
                    <a:pt x="12895" y="2466"/>
                  </a:cubicBezTo>
                  <a:cubicBezTo>
                    <a:pt x="11633" y="2085"/>
                    <a:pt x="10303" y="1898"/>
                    <a:pt x="8984" y="1898"/>
                  </a:cubicBezTo>
                  <a:cubicBezTo>
                    <a:pt x="8735" y="1898"/>
                    <a:pt x="8487" y="1905"/>
                    <a:pt x="8240" y="1918"/>
                  </a:cubicBezTo>
                  <a:cubicBezTo>
                    <a:pt x="7240" y="1954"/>
                    <a:pt x="6228" y="2109"/>
                    <a:pt x="5287" y="2466"/>
                  </a:cubicBezTo>
                  <a:cubicBezTo>
                    <a:pt x="3180" y="3264"/>
                    <a:pt x="1584" y="5133"/>
                    <a:pt x="810" y="7240"/>
                  </a:cubicBezTo>
                  <a:cubicBezTo>
                    <a:pt x="36" y="9336"/>
                    <a:pt x="1" y="11681"/>
                    <a:pt x="429" y="13896"/>
                  </a:cubicBezTo>
                  <a:cubicBezTo>
                    <a:pt x="632" y="14979"/>
                    <a:pt x="929" y="16063"/>
                    <a:pt x="1406" y="17063"/>
                  </a:cubicBezTo>
                  <a:cubicBezTo>
                    <a:pt x="2549" y="19504"/>
                    <a:pt x="4596" y="21397"/>
                    <a:pt x="6704" y="23064"/>
                  </a:cubicBezTo>
                  <a:cubicBezTo>
                    <a:pt x="9026" y="24897"/>
                    <a:pt x="11502" y="26540"/>
                    <a:pt x="14086" y="27969"/>
                  </a:cubicBezTo>
                  <a:cubicBezTo>
                    <a:pt x="14776" y="28362"/>
                    <a:pt x="15455" y="28767"/>
                    <a:pt x="16145" y="29076"/>
                  </a:cubicBezTo>
                  <a:cubicBezTo>
                    <a:pt x="16837" y="29394"/>
                    <a:pt x="17546" y="29611"/>
                    <a:pt x="18284" y="29611"/>
                  </a:cubicBezTo>
                  <a:cubicBezTo>
                    <a:pt x="18790" y="29611"/>
                    <a:pt x="19311" y="29509"/>
                    <a:pt x="19848" y="29267"/>
                  </a:cubicBezTo>
                  <a:cubicBezTo>
                    <a:pt x="23908" y="27457"/>
                    <a:pt x="27361" y="24373"/>
                    <a:pt x="29838" y="20670"/>
                  </a:cubicBezTo>
                  <a:cubicBezTo>
                    <a:pt x="32874" y="16110"/>
                    <a:pt x="35981" y="9121"/>
                    <a:pt x="33029" y="3835"/>
                  </a:cubicBezTo>
                  <a:cubicBezTo>
                    <a:pt x="31743" y="1525"/>
                    <a:pt x="29123" y="49"/>
                    <a:pt x="26468" y="1"/>
                  </a:cubicBezTo>
                  <a:cubicBezTo>
                    <a:pt x="26435" y="1"/>
                    <a:pt x="26401" y="1"/>
                    <a:pt x="26367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1143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49" name="Google Shape;1249;p35"/>
            <p:cNvGrpSpPr/>
            <p:nvPr/>
          </p:nvGrpSpPr>
          <p:grpSpPr>
            <a:xfrm flipH="1">
              <a:off x="72671" y="913234"/>
              <a:ext cx="499507" cy="419364"/>
              <a:chOff x="1465050" y="1870600"/>
              <a:chExt cx="899850" cy="755475"/>
            </a:xfrm>
          </p:grpSpPr>
          <p:sp>
            <p:nvSpPr>
              <p:cNvPr id="1250" name="Google Shape;1250;p35"/>
              <p:cNvSpPr/>
              <p:nvPr/>
            </p:nvSpPr>
            <p:spPr>
              <a:xfrm>
                <a:off x="1465050" y="1871175"/>
                <a:ext cx="899550" cy="740300"/>
              </a:xfrm>
              <a:custGeom>
                <a:rect b="b" l="l" r="r" t="t"/>
                <a:pathLst>
                  <a:path extrusionOk="0" h="29612" w="35982">
                    <a:moveTo>
                      <a:pt x="26367" y="1"/>
                    </a:moveTo>
                    <a:cubicBezTo>
                      <a:pt x="24591" y="1"/>
                      <a:pt x="22821" y="616"/>
                      <a:pt x="21384" y="1656"/>
                    </a:cubicBezTo>
                    <a:lnTo>
                      <a:pt x="21206" y="1787"/>
                    </a:lnTo>
                    <a:cubicBezTo>
                      <a:pt x="20563" y="2287"/>
                      <a:pt x="20027" y="2811"/>
                      <a:pt x="19658" y="3502"/>
                    </a:cubicBezTo>
                    <a:cubicBezTo>
                      <a:pt x="19539" y="3728"/>
                      <a:pt x="18360" y="5788"/>
                      <a:pt x="18360" y="5788"/>
                    </a:cubicBezTo>
                    <a:cubicBezTo>
                      <a:pt x="16896" y="4168"/>
                      <a:pt x="14979" y="3073"/>
                      <a:pt x="12895" y="2466"/>
                    </a:cubicBezTo>
                    <a:cubicBezTo>
                      <a:pt x="11633" y="2085"/>
                      <a:pt x="10303" y="1898"/>
                      <a:pt x="8984" y="1898"/>
                    </a:cubicBezTo>
                    <a:cubicBezTo>
                      <a:pt x="8735" y="1898"/>
                      <a:pt x="8487" y="1905"/>
                      <a:pt x="8240" y="1918"/>
                    </a:cubicBezTo>
                    <a:cubicBezTo>
                      <a:pt x="7240" y="1954"/>
                      <a:pt x="6228" y="2109"/>
                      <a:pt x="5287" y="2466"/>
                    </a:cubicBezTo>
                    <a:cubicBezTo>
                      <a:pt x="3180" y="3264"/>
                      <a:pt x="1584" y="5133"/>
                      <a:pt x="810" y="7240"/>
                    </a:cubicBezTo>
                    <a:cubicBezTo>
                      <a:pt x="36" y="9336"/>
                      <a:pt x="1" y="11681"/>
                      <a:pt x="429" y="13896"/>
                    </a:cubicBezTo>
                    <a:cubicBezTo>
                      <a:pt x="632" y="14979"/>
                      <a:pt x="929" y="16063"/>
                      <a:pt x="1406" y="17063"/>
                    </a:cubicBezTo>
                    <a:cubicBezTo>
                      <a:pt x="2549" y="19504"/>
                      <a:pt x="4596" y="21397"/>
                      <a:pt x="6704" y="23064"/>
                    </a:cubicBezTo>
                    <a:cubicBezTo>
                      <a:pt x="9026" y="24897"/>
                      <a:pt x="11502" y="26540"/>
                      <a:pt x="14086" y="27969"/>
                    </a:cubicBezTo>
                    <a:cubicBezTo>
                      <a:pt x="14776" y="28362"/>
                      <a:pt x="15455" y="28767"/>
                      <a:pt x="16145" y="29076"/>
                    </a:cubicBezTo>
                    <a:cubicBezTo>
                      <a:pt x="16837" y="29394"/>
                      <a:pt x="17546" y="29611"/>
                      <a:pt x="18284" y="29611"/>
                    </a:cubicBezTo>
                    <a:cubicBezTo>
                      <a:pt x="18790" y="29611"/>
                      <a:pt x="19311" y="29509"/>
                      <a:pt x="19848" y="29267"/>
                    </a:cubicBezTo>
                    <a:cubicBezTo>
                      <a:pt x="23908" y="27457"/>
                      <a:pt x="27361" y="24373"/>
                      <a:pt x="29838" y="20670"/>
                    </a:cubicBezTo>
                    <a:cubicBezTo>
                      <a:pt x="32874" y="16110"/>
                      <a:pt x="35981" y="9121"/>
                      <a:pt x="33029" y="3835"/>
                    </a:cubicBezTo>
                    <a:cubicBezTo>
                      <a:pt x="31743" y="1525"/>
                      <a:pt x="29123" y="49"/>
                      <a:pt x="26468" y="1"/>
                    </a:cubicBezTo>
                    <a:cubicBezTo>
                      <a:pt x="26435" y="1"/>
                      <a:pt x="26401" y="1"/>
                      <a:pt x="263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1" name="Google Shape;1251;p35"/>
              <p:cNvSpPr/>
              <p:nvPr/>
            </p:nvSpPr>
            <p:spPr>
              <a:xfrm>
                <a:off x="1465050" y="1870600"/>
                <a:ext cx="899850" cy="755475"/>
              </a:xfrm>
              <a:custGeom>
                <a:rect b="b" l="l" r="r" t="t"/>
                <a:pathLst>
                  <a:path extrusionOk="0" fill="none" h="30219" w="35994">
                    <a:moveTo>
                      <a:pt x="12895" y="2477"/>
                    </a:moveTo>
                    <a:cubicBezTo>
                      <a:pt x="11395" y="2024"/>
                      <a:pt x="9799" y="1846"/>
                      <a:pt x="8240" y="1917"/>
                    </a:cubicBezTo>
                    <a:cubicBezTo>
                      <a:pt x="7228" y="1965"/>
                      <a:pt x="6228" y="2120"/>
                      <a:pt x="5287" y="2477"/>
                    </a:cubicBezTo>
                    <a:cubicBezTo>
                      <a:pt x="3191" y="3275"/>
                      <a:pt x="1596" y="5156"/>
                      <a:pt x="810" y="7251"/>
                    </a:cubicBezTo>
                    <a:cubicBezTo>
                      <a:pt x="36" y="9359"/>
                      <a:pt x="1" y="11704"/>
                      <a:pt x="417" y="13907"/>
                    </a:cubicBezTo>
                    <a:cubicBezTo>
                      <a:pt x="632" y="14990"/>
                      <a:pt x="929" y="16062"/>
                      <a:pt x="1406" y="17074"/>
                    </a:cubicBezTo>
                    <a:cubicBezTo>
                      <a:pt x="2549" y="19515"/>
                      <a:pt x="4584" y="21408"/>
                      <a:pt x="6704" y="23075"/>
                    </a:cubicBezTo>
                    <a:cubicBezTo>
                      <a:pt x="9026" y="24896"/>
                      <a:pt x="11490" y="26551"/>
                      <a:pt x="14086" y="27980"/>
                    </a:cubicBezTo>
                    <a:cubicBezTo>
                      <a:pt x="15967" y="29028"/>
                      <a:pt x="17753" y="30218"/>
                      <a:pt x="19848" y="29278"/>
                    </a:cubicBezTo>
                    <a:cubicBezTo>
                      <a:pt x="23908" y="27456"/>
                      <a:pt x="27361" y="24384"/>
                      <a:pt x="29826" y="20670"/>
                    </a:cubicBezTo>
                    <a:cubicBezTo>
                      <a:pt x="32862" y="16133"/>
                      <a:pt x="35993" y="9121"/>
                      <a:pt x="33040" y="3858"/>
                    </a:cubicBezTo>
                    <a:cubicBezTo>
                      <a:pt x="31755" y="1548"/>
                      <a:pt x="29135" y="72"/>
                      <a:pt x="26480" y="36"/>
                    </a:cubicBezTo>
                    <a:cubicBezTo>
                      <a:pt x="24670" y="0"/>
                      <a:pt x="22861" y="631"/>
                      <a:pt x="21396" y="1679"/>
                    </a:cubicBezTo>
                    <a:cubicBezTo>
                      <a:pt x="20682" y="2203"/>
                      <a:pt x="20086" y="2751"/>
                      <a:pt x="19670" y="3513"/>
                    </a:cubicBezTo>
                    <a:cubicBezTo>
                      <a:pt x="19551" y="3739"/>
                      <a:pt x="18372" y="5787"/>
                      <a:pt x="18372" y="5787"/>
                    </a:cubicBezTo>
                    <a:cubicBezTo>
                      <a:pt x="16896" y="4191"/>
                      <a:pt x="14979" y="3084"/>
                      <a:pt x="12895" y="2477"/>
                    </a:cubicBezTo>
                    <a:close/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52" name="Google Shape;1252;p35"/>
          <p:cNvGrpSpPr/>
          <p:nvPr/>
        </p:nvGrpSpPr>
        <p:grpSpPr>
          <a:xfrm flipH="1">
            <a:off x="7321926" y="652295"/>
            <a:ext cx="435270" cy="365434"/>
            <a:chOff x="72671" y="913234"/>
            <a:chExt cx="499507" cy="419364"/>
          </a:xfrm>
        </p:grpSpPr>
        <p:sp>
          <p:nvSpPr>
            <p:cNvPr id="1253" name="Google Shape;1253;p35"/>
            <p:cNvSpPr/>
            <p:nvPr/>
          </p:nvSpPr>
          <p:spPr>
            <a:xfrm flipH="1">
              <a:off x="72750" y="913553"/>
              <a:ext cx="499340" cy="410941"/>
            </a:xfrm>
            <a:custGeom>
              <a:rect b="b" l="l" r="r" t="t"/>
              <a:pathLst>
                <a:path extrusionOk="0" h="29612" w="35982">
                  <a:moveTo>
                    <a:pt x="26367" y="1"/>
                  </a:moveTo>
                  <a:cubicBezTo>
                    <a:pt x="24591" y="1"/>
                    <a:pt x="22821" y="616"/>
                    <a:pt x="21384" y="1656"/>
                  </a:cubicBezTo>
                  <a:lnTo>
                    <a:pt x="21206" y="1787"/>
                  </a:lnTo>
                  <a:cubicBezTo>
                    <a:pt x="20563" y="2287"/>
                    <a:pt x="20027" y="2811"/>
                    <a:pt x="19658" y="3502"/>
                  </a:cubicBezTo>
                  <a:cubicBezTo>
                    <a:pt x="19539" y="3728"/>
                    <a:pt x="18360" y="5788"/>
                    <a:pt x="18360" y="5788"/>
                  </a:cubicBezTo>
                  <a:cubicBezTo>
                    <a:pt x="16896" y="4168"/>
                    <a:pt x="14979" y="3073"/>
                    <a:pt x="12895" y="2466"/>
                  </a:cubicBezTo>
                  <a:cubicBezTo>
                    <a:pt x="11633" y="2085"/>
                    <a:pt x="10303" y="1898"/>
                    <a:pt x="8984" y="1898"/>
                  </a:cubicBezTo>
                  <a:cubicBezTo>
                    <a:pt x="8735" y="1898"/>
                    <a:pt x="8487" y="1905"/>
                    <a:pt x="8240" y="1918"/>
                  </a:cubicBezTo>
                  <a:cubicBezTo>
                    <a:pt x="7240" y="1954"/>
                    <a:pt x="6228" y="2109"/>
                    <a:pt x="5287" y="2466"/>
                  </a:cubicBezTo>
                  <a:cubicBezTo>
                    <a:pt x="3180" y="3264"/>
                    <a:pt x="1584" y="5133"/>
                    <a:pt x="810" y="7240"/>
                  </a:cubicBezTo>
                  <a:cubicBezTo>
                    <a:pt x="36" y="9336"/>
                    <a:pt x="1" y="11681"/>
                    <a:pt x="429" y="13896"/>
                  </a:cubicBezTo>
                  <a:cubicBezTo>
                    <a:pt x="632" y="14979"/>
                    <a:pt x="929" y="16063"/>
                    <a:pt x="1406" y="17063"/>
                  </a:cubicBezTo>
                  <a:cubicBezTo>
                    <a:pt x="2549" y="19504"/>
                    <a:pt x="4596" y="21397"/>
                    <a:pt x="6704" y="23064"/>
                  </a:cubicBezTo>
                  <a:cubicBezTo>
                    <a:pt x="9026" y="24897"/>
                    <a:pt x="11502" y="26540"/>
                    <a:pt x="14086" y="27969"/>
                  </a:cubicBezTo>
                  <a:cubicBezTo>
                    <a:pt x="14776" y="28362"/>
                    <a:pt x="15455" y="28767"/>
                    <a:pt x="16145" y="29076"/>
                  </a:cubicBezTo>
                  <a:cubicBezTo>
                    <a:pt x="16837" y="29394"/>
                    <a:pt x="17546" y="29611"/>
                    <a:pt x="18284" y="29611"/>
                  </a:cubicBezTo>
                  <a:cubicBezTo>
                    <a:pt x="18790" y="29611"/>
                    <a:pt x="19311" y="29509"/>
                    <a:pt x="19848" y="29267"/>
                  </a:cubicBezTo>
                  <a:cubicBezTo>
                    <a:pt x="23908" y="27457"/>
                    <a:pt x="27361" y="24373"/>
                    <a:pt x="29838" y="20670"/>
                  </a:cubicBezTo>
                  <a:cubicBezTo>
                    <a:pt x="32874" y="16110"/>
                    <a:pt x="35981" y="9121"/>
                    <a:pt x="33029" y="3835"/>
                  </a:cubicBezTo>
                  <a:cubicBezTo>
                    <a:pt x="31743" y="1525"/>
                    <a:pt x="29123" y="49"/>
                    <a:pt x="26468" y="1"/>
                  </a:cubicBezTo>
                  <a:cubicBezTo>
                    <a:pt x="26435" y="1"/>
                    <a:pt x="26401" y="1"/>
                    <a:pt x="26367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1143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54" name="Google Shape;1254;p35"/>
            <p:cNvGrpSpPr/>
            <p:nvPr/>
          </p:nvGrpSpPr>
          <p:grpSpPr>
            <a:xfrm flipH="1">
              <a:off x="72671" y="913234"/>
              <a:ext cx="499507" cy="419364"/>
              <a:chOff x="1465050" y="1870600"/>
              <a:chExt cx="899850" cy="755475"/>
            </a:xfrm>
          </p:grpSpPr>
          <p:sp>
            <p:nvSpPr>
              <p:cNvPr id="1255" name="Google Shape;1255;p35"/>
              <p:cNvSpPr/>
              <p:nvPr/>
            </p:nvSpPr>
            <p:spPr>
              <a:xfrm>
                <a:off x="1465050" y="1871175"/>
                <a:ext cx="899550" cy="740300"/>
              </a:xfrm>
              <a:custGeom>
                <a:rect b="b" l="l" r="r" t="t"/>
                <a:pathLst>
                  <a:path extrusionOk="0" h="29612" w="35982">
                    <a:moveTo>
                      <a:pt x="26367" y="1"/>
                    </a:moveTo>
                    <a:cubicBezTo>
                      <a:pt x="24591" y="1"/>
                      <a:pt x="22821" y="616"/>
                      <a:pt x="21384" y="1656"/>
                    </a:cubicBezTo>
                    <a:lnTo>
                      <a:pt x="21206" y="1787"/>
                    </a:lnTo>
                    <a:cubicBezTo>
                      <a:pt x="20563" y="2287"/>
                      <a:pt x="20027" y="2811"/>
                      <a:pt x="19658" y="3502"/>
                    </a:cubicBezTo>
                    <a:cubicBezTo>
                      <a:pt x="19539" y="3728"/>
                      <a:pt x="18360" y="5788"/>
                      <a:pt x="18360" y="5788"/>
                    </a:cubicBezTo>
                    <a:cubicBezTo>
                      <a:pt x="16896" y="4168"/>
                      <a:pt x="14979" y="3073"/>
                      <a:pt x="12895" y="2466"/>
                    </a:cubicBezTo>
                    <a:cubicBezTo>
                      <a:pt x="11633" y="2085"/>
                      <a:pt x="10303" y="1898"/>
                      <a:pt x="8984" y="1898"/>
                    </a:cubicBezTo>
                    <a:cubicBezTo>
                      <a:pt x="8735" y="1898"/>
                      <a:pt x="8487" y="1905"/>
                      <a:pt x="8240" y="1918"/>
                    </a:cubicBezTo>
                    <a:cubicBezTo>
                      <a:pt x="7240" y="1954"/>
                      <a:pt x="6228" y="2109"/>
                      <a:pt x="5287" y="2466"/>
                    </a:cubicBezTo>
                    <a:cubicBezTo>
                      <a:pt x="3180" y="3264"/>
                      <a:pt x="1584" y="5133"/>
                      <a:pt x="810" y="7240"/>
                    </a:cubicBezTo>
                    <a:cubicBezTo>
                      <a:pt x="36" y="9336"/>
                      <a:pt x="1" y="11681"/>
                      <a:pt x="429" y="13896"/>
                    </a:cubicBezTo>
                    <a:cubicBezTo>
                      <a:pt x="632" y="14979"/>
                      <a:pt x="929" y="16063"/>
                      <a:pt x="1406" y="17063"/>
                    </a:cubicBezTo>
                    <a:cubicBezTo>
                      <a:pt x="2549" y="19504"/>
                      <a:pt x="4596" y="21397"/>
                      <a:pt x="6704" y="23064"/>
                    </a:cubicBezTo>
                    <a:cubicBezTo>
                      <a:pt x="9026" y="24897"/>
                      <a:pt x="11502" y="26540"/>
                      <a:pt x="14086" y="27969"/>
                    </a:cubicBezTo>
                    <a:cubicBezTo>
                      <a:pt x="14776" y="28362"/>
                      <a:pt x="15455" y="28767"/>
                      <a:pt x="16145" y="29076"/>
                    </a:cubicBezTo>
                    <a:cubicBezTo>
                      <a:pt x="16837" y="29394"/>
                      <a:pt x="17546" y="29611"/>
                      <a:pt x="18284" y="29611"/>
                    </a:cubicBezTo>
                    <a:cubicBezTo>
                      <a:pt x="18790" y="29611"/>
                      <a:pt x="19311" y="29509"/>
                      <a:pt x="19848" y="29267"/>
                    </a:cubicBezTo>
                    <a:cubicBezTo>
                      <a:pt x="23908" y="27457"/>
                      <a:pt x="27361" y="24373"/>
                      <a:pt x="29838" y="20670"/>
                    </a:cubicBezTo>
                    <a:cubicBezTo>
                      <a:pt x="32874" y="16110"/>
                      <a:pt x="35981" y="9121"/>
                      <a:pt x="33029" y="3835"/>
                    </a:cubicBezTo>
                    <a:cubicBezTo>
                      <a:pt x="31743" y="1525"/>
                      <a:pt x="29123" y="49"/>
                      <a:pt x="26468" y="1"/>
                    </a:cubicBezTo>
                    <a:cubicBezTo>
                      <a:pt x="26435" y="1"/>
                      <a:pt x="26401" y="1"/>
                      <a:pt x="263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" name="Google Shape;1256;p35"/>
              <p:cNvSpPr/>
              <p:nvPr/>
            </p:nvSpPr>
            <p:spPr>
              <a:xfrm>
                <a:off x="1465050" y="1870600"/>
                <a:ext cx="899850" cy="755475"/>
              </a:xfrm>
              <a:custGeom>
                <a:rect b="b" l="l" r="r" t="t"/>
                <a:pathLst>
                  <a:path extrusionOk="0" fill="none" h="30219" w="35994">
                    <a:moveTo>
                      <a:pt x="12895" y="2477"/>
                    </a:moveTo>
                    <a:cubicBezTo>
                      <a:pt x="11395" y="2024"/>
                      <a:pt x="9799" y="1846"/>
                      <a:pt x="8240" y="1917"/>
                    </a:cubicBezTo>
                    <a:cubicBezTo>
                      <a:pt x="7228" y="1965"/>
                      <a:pt x="6228" y="2120"/>
                      <a:pt x="5287" y="2477"/>
                    </a:cubicBezTo>
                    <a:cubicBezTo>
                      <a:pt x="3191" y="3275"/>
                      <a:pt x="1596" y="5156"/>
                      <a:pt x="810" y="7251"/>
                    </a:cubicBezTo>
                    <a:cubicBezTo>
                      <a:pt x="36" y="9359"/>
                      <a:pt x="1" y="11704"/>
                      <a:pt x="417" y="13907"/>
                    </a:cubicBezTo>
                    <a:cubicBezTo>
                      <a:pt x="632" y="14990"/>
                      <a:pt x="929" y="16062"/>
                      <a:pt x="1406" y="17074"/>
                    </a:cubicBezTo>
                    <a:cubicBezTo>
                      <a:pt x="2549" y="19515"/>
                      <a:pt x="4584" y="21408"/>
                      <a:pt x="6704" y="23075"/>
                    </a:cubicBezTo>
                    <a:cubicBezTo>
                      <a:pt x="9026" y="24896"/>
                      <a:pt x="11490" y="26551"/>
                      <a:pt x="14086" y="27980"/>
                    </a:cubicBezTo>
                    <a:cubicBezTo>
                      <a:pt x="15967" y="29028"/>
                      <a:pt x="17753" y="30218"/>
                      <a:pt x="19848" y="29278"/>
                    </a:cubicBezTo>
                    <a:cubicBezTo>
                      <a:pt x="23908" y="27456"/>
                      <a:pt x="27361" y="24384"/>
                      <a:pt x="29826" y="20670"/>
                    </a:cubicBezTo>
                    <a:cubicBezTo>
                      <a:pt x="32862" y="16133"/>
                      <a:pt x="35993" y="9121"/>
                      <a:pt x="33040" y="3858"/>
                    </a:cubicBezTo>
                    <a:cubicBezTo>
                      <a:pt x="31755" y="1548"/>
                      <a:pt x="29135" y="72"/>
                      <a:pt x="26480" y="36"/>
                    </a:cubicBezTo>
                    <a:cubicBezTo>
                      <a:pt x="24670" y="0"/>
                      <a:pt x="22861" y="631"/>
                      <a:pt x="21396" y="1679"/>
                    </a:cubicBezTo>
                    <a:cubicBezTo>
                      <a:pt x="20682" y="2203"/>
                      <a:pt x="20086" y="2751"/>
                      <a:pt x="19670" y="3513"/>
                    </a:cubicBezTo>
                    <a:cubicBezTo>
                      <a:pt x="19551" y="3739"/>
                      <a:pt x="18372" y="5787"/>
                      <a:pt x="18372" y="5787"/>
                    </a:cubicBezTo>
                    <a:cubicBezTo>
                      <a:pt x="16896" y="4191"/>
                      <a:pt x="14979" y="3084"/>
                      <a:pt x="12895" y="2477"/>
                    </a:cubicBezTo>
                    <a:close/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57" name="Google Shape;1257;p35"/>
          <p:cNvGrpSpPr/>
          <p:nvPr/>
        </p:nvGrpSpPr>
        <p:grpSpPr>
          <a:xfrm flipH="1">
            <a:off x="6885638" y="4064045"/>
            <a:ext cx="871573" cy="801120"/>
            <a:chOff x="914546" y="312873"/>
            <a:chExt cx="572688" cy="526394"/>
          </a:xfrm>
        </p:grpSpPr>
        <p:grpSp>
          <p:nvGrpSpPr>
            <p:cNvPr id="1258" name="Google Shape;1258;p35"/>
            <p:cNvGrpSpPr/>
            <p:nvPr/>
          </p:nvGrpSpPr>
          <p:grpSpPr>
            <a:xfrm>
              <a:off x="914546" y="312873"/>
              <a:ext cx="572688" cy="526394"/>
              <a:chOff x="3513525" y="2055475"/>
              <a:chExt cx="1347500" cy="1238575"/>
            </a:xfrm>
          </p:grpSpPr>
          <p:sp>
            <p:nvSpPr>
              <p:cNvPr id="1259" name="Google Shape;1259;p35"/>
              <p:cNvSpPr/>
              <p:nvPr/>
            </p:nvSpPr>
            <p:spPr>
              <a:xfrm>
                <a:off x="3775150" y="2055475"/>
                <a:ext cx="588200" cy="587700"/>
              </a:xfrm>
              <a:custGeom>
                <a:rect b="b" l="l" r="r" t="t"/>
                <a:pathLst>
                  <a:path extrusionOk="0" h="23508" w="23528">
                    <a:moveTo>
                      <a:pt x="12290" y="0"/>
                    </a:moveTo>
                    <a:cubicBezTo>
                      <a:pt x="11565" y="0"/>
                      <a:pt x="10838" y="67"/>
                      <a:pt x="10121" y="213"/>
                    </a:cubicBezTo>
                    <a:cubicBezTo>
                      <a:pt x="6371" y="940"/>
                      <a:pt x="2751" y="2738"/>
                      <a:pt x="1406" y="6476"/>
                    </a:cubicBezTo>
                    <a:cubicBezTo>
                      <a:pt x="1" y="10417"/>
                      <a:pt x="1906" y="12870"/>
                      <a:pt x="4668" y="15346"/>
                    </a:cubicBezTo>
                    <a:cubicBezTo>
                      <a:pt x="6145" y="16668"/>
                      <a:pt x="7621" y="17501"/>
                      <a:pt x="8895" y="18859"/>
                    </a:cubicBezTo>
                    <a:cubicBezTo>
                      <a:pt x="9955" y="19990"/>
                      <a:pt x="10800" y="21026"/>
                      <a:pt x="11967" y="22014"/>
                    </a:cubicBezTo>
                    <a:cubicBezTo>
                      <a:pt x="11967" y="22026"/>
                      <a:pt x="11979" y="22026"/>
                      <a:pt x="11979" y="22026"/>
                    </a:cubicBezTo>
                    <a:cubicBezTo>
                      <a:pt x="13618" y="23049"/>
                      <a:pt x="15054" y="23507"/>
                      <a:pt x="16311" y="23507"/>
                    </a:cubicBezTo>
                    <a:cubicBezTo>
                      <a:pt x="19354" y="23507"/>
                      <a:pt x="21343" y="20818"/>
                      <a:pt x="22599" y="16942"/>
                    </a:cubicBezTo>
                    <a:cubicBezTo>
                      <a:pt x="23373" y="14572"/>
                      <a:pt x="23528" y="12286"/>
                      <a:pt x="23480" y="9953"/>
                    </a:cubicBezTo>
                    <a:cubicBezTo>
                      <a:pt x="23361" y="6536"/>
                      <a:pt x="22456" y="3762"/>
                      <a:pt x="19658" y="1761"/>
                    </a:cubicBezTo>
                    <a:cubicBezTo>
                      <a:pt x="18491" y="904"/>
                      <a:pt x="17098" y="833"/>
                      <a:pt x="15729" y="475"/>
                    </a:cubicBezTo>
                    <a:cubicBezTo>
                      <a:pt x="14620" y="174"/>
                      <a:pt x="13457" y="0"/>
                      <a:pt x="1229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0" name="Google Shape;1260;p35"/>
              <p:cNvSpPr/>
              <p:nvPr/>
            </p:nvSpPr>
            <p:spPr>
              <a:xfrm>
                <a:off x="3513525" y="2376550"/>
                <a:ext cx="692675" cy="539475"/>
              </a:xfrm>
              <a:custGeom>
                <a:rect b="b" l="l" r="r" t="t"/>
                <a:pathLst>
                  <a:path extrusionOk="0" h="21579" w="27707">
                    <a:moveTo>
                      <a:pt x="8489" y="0"/>
                    </a:moveTo>
                    <a:cubicBezTo>
                      <a:pt x="7205" y="0"/>
                      <a:pt x="5955" y="253"/>
                      <a:pt x="4811" y="872"/>
                    </a:cubicBezTo>
                    <a:cubicBezTo>
                      <a:pt x="3525" y="1563"/>
                      <a:pt x="2548" y="2622"/>
                      <a:pt x="1834" y="3873"/>
                    </a:cubicBezTo>
                    <a:cubicBezTo>
                      <a:pt x="881" y="5527"/>
                      <a:pt x="405" y="7504"/>
                      <a:pt x="262" y="9409"/>
                    </a:cubicBezTo>
                    <a:cubicBezTo>
                      <a:pt x="0" y="13255"/>
                      <a:pt x="1084" y="17446"/>
                      <a:pt x="4132" y="19779"/>
                    </a:cubicBezTo>
                    <a:cubicBezTo>
                      <a:pt x="5837" y="21093"/>
                      <a:pt x="7505" y="21579"/>
                      <a:pt x="9156" y="21579"/>
                    </a:cubicBezTo>
                    <a:cubicBezTo>
                      <a:pt x="10618" y="21579"/>
                      <a:pt x="12066" y="21198"/>
                      <a:pt x="13514" y="20672"/>
                    </a:cubicBezTo>
                    <a:cubicBezTo>
                      <a:pt x="15169" y="20077"/>
                      <a:pt x="16812" y="19291"/>
                      <a:pt x="18503" y="18672"/>
                    </a:cubicBezTo>
                    <a:cubicBezTo>
                      <a:pt x="19908" y="18136"/>
                      <a:pt x="21336" y="17600"/>
                      <a:pt x="22563" y="16731"/>
                    </a:cubicBezTo>
                    <a:lnTo>
                      <a:pt x="22575" y="16719"/>
                    </a:lnTo>
                    <a:cubicBezTo>
                      <a:pt x="27706" y="13088"/>
                      <a:pt x="25718" y="7992"/>
                      <a:pt x="21134" y="4980"/>
                    </a:cubicBezTo>
                    <a:cubicBezTo>
                      <a:pt x="19134" y="3670"/>
                      <a:pt x="17050" y="2539"/>
                      <a:pt x="14883" y="1587"/>
                    </a:cubicBezTo>
                    <a:cubicBezTo>
                      <a:pt x="12879" y="707"/>
                      <a:pt x="10636" y="0"/>
                      <a:pt x="848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1" name="Google Shape;1261;p35"/>
              <p:cNvSpPr/>
              <p:nvPr/>
            </p:nvSpPr>
            <p:spPr>
              <a:xfrm>
                <a:off x="3754925" y="2729225"/>
                <a:ext cx="532525" cy="564825"/>
              </a:xfrm>
              <a:custGeom>
                <a:rect b="b" l="l" r="r" t="t"/>
                <a:pathLst>
                  <a:path extrusionOk="0" h="22593" w="21301">
                    <a:moveTo>
                      <a:pt x="14527" y="1"/>
                    </a:moveTo>
                    <a:cubicBezTo>
                      <a:pt x="12818" y="1"/>
                      <a:pt x="10910" y="810"/>
                      <a:pt x="8847" y="2184"/>
                    </a:cubicBezTo>
                    <a:cubicBezTo>
                      <a:pt x="6787" y="3565"/>
                      <a:pt x="5418" y="4898"/>
                      <a:pt x="3810" y="6387"/>
                    </a:cubicBezTo>
                    <a:cubicBezTo>
                      <a:pt x="1441" y="8613"/>
                      <a:pt x="0" y="10637"/>
                      <a:pt x="298" y="13947"/>
                    </a:cubicBezTo>
                    <a:cubicBezTo>
                      <a:pt x="429" y="15340"/>
                      <a:pt x="1072" y="16793"/>
                      <a:pt x="1953" y="17971"/>
                    </a:cubicBezTo>
                    <a:cubicBezTo>
                      <a:pt x="3108" y="19531"/>
                      <a:pt x="4763" y="20793"/>
                      <a:pt x="6561" y="21555"/>
                    </a:cubicBezTo>
                    <a:cubicBezTo>
                      <a:pt x="8183" y="22246"/>
                      <a:pt x="9957" y="22592"/>
                      <a:pt x="11700" y="22592"/>
                    </a:cubicBezTo>
                    <a:cubicBezTo>
                      <a:pt x="13834" y="22592"/>
                      <a:pt x="15923" y="22073"/>
                      <a:pt x="17634" y="21031"/>
                    </a:cubicBezTo>
                    <a:cubicBezTo>
                      <a:pt x="20908" y="19043"/>
                      <a:pt x="21253" y="16745"/>
                      <a:pt x="21277" y="13518"/>
                    </a:cubicBezTo>
                    <a:cubicBezTo>
                      <a:pt x="21301" y="11804"/>
                      <a:pt x="20824" y="10637"/>
                      <a:pt x="20765" y="8982"/>
                    </a:cubicBezTo>
                    <a:cubicBezTo>
                      <a:pt x="20705" y="7601"/>
                      <a:pt x="20515" y="6137"/>
                      <a:pt x="20146" y="4767"/>
                    </a:cubicBezTo>
                    <a:cubicBezTo>
                      <a:pt x="20146" y="4755"/>
                      <a:pt x="20134" y="4744"/>
                      <a:pt x="20134" y="4744"/>
                    </a:cubicBezTo>
                    <a:cubicBezTo>
                      <a:pt x="18674" y="1397"/>
                      <a:pt x="16772" y="1"/>
                      <a:pt x="14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2" name="Google Shape;1262;p35"/>
              <p:cNvSpPr/>
              <p:nvPr/>
            </p:nvSpPr>
            <p:spPr>
              <a:xfrm>
                <a:off x="4151100" y="2665125"/>
                <a:ext cx="641475" cy="529875"/>
              </a:xfrm>
              <a:custGeom>
                <a:rect b="b" l="l" r="r" t="t"/>
                <a:pathLst>
                  <a:path extrusionOk="0" h="21195" w="25659">
                    <a:moveTo>
                      <a:pt x="7297" y="0"/>
                    </a:moveTo>
                    <a:cubicBezTo>
                      <a:pt x="7049" y="0"/>
                      <a:pt x="6800" y="7"/>
                      <a:pt x="6549" y="21"/>
                    </a:cubicBezTo>
                    <a:lnTo>
                      <a:pt x="6525" y="21"/>
                    </a:lnTo>
                    <a:cubicBezTo>
                      <a:pt x="96" y="1724"/>
                      <a:pt x="1" y="5843"/>
                      <a:pt x="2834" y="11129"/>
                    </a:cubicBezTo>
                    <a:cubicBezTo>
                      <a:pt x="4049" y="13404"/>
                      <a:pt x="5620" y="15309"/>
                      <a:pt x="7525" y="17190"/>
                    </a:cubicBezTo>
                    <a:cubicBezTo>
                      <a:pt x="9931" y="19544"/>
                      <a:pt x="12962" y="21195"/>
                      <a:pt x="16240" y="21195"/>
                    </a:cubicBezTo>
                    <a:cubicBezTo>
                      <a:pt x="16774" y="21195"/>
                      <a:pt x="17314" y="21151"/>
                      <a:pt x="17860" y="21059"/>
                    </a:cubicBezTo>
                    <a:cubicBezTo>
                      <a:pt x="19503" y="20773"/>
                      <a:pt x="20706" y="19869"/>
                      <a:pt x="21670" y="18952"/>
                    </a:cubicBezTo>
                    <a:cubicBezTo>
                      <a:pt x="22944" y="17761"/>
                      <a:pt x="23539" y="16844"/>
                      <a:pt x="24111" y="15297"/>
                    </a:cubicBezTo>
                    <a:cubicBezTo>
                      <a:pt x="25278" y="12189"/>
                      <a:pt x="25659" y="8986"/>
                      <a:pt x="24051" y="5903"/>
                    </a:cubicBezTo>
                    <a:cubicBezTo>
                      <a:pt x="22361" y="2640"/>
                      <a:pt x="19527" y="1676"/>
                      <a:pt x="16134" y="1104"/>
                    </a:cubicBezTo>
                    <a:cubicBezTo>
                      <a:pt x="14324" y="795"/>
                      <a:pt x="12669" y="700"/>
                      <a:pt x="10919" y="378"/>
                    </a:cubicBezTo>
                    <a:cubicBezTo>
                      <a:pt x="9701" y="160"/>
                      <a:pt x="8517" y="0"/>
                      <a:pt x="72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3" name="Google Shape;1263;p35"/>
              <p:cNvSpPr/>
              <p:nvPr/>
            </p:nvSpPr>
            <p:spPr>
              <a:xfrm>
                <a:off x="4200200" y="2209500"/>
                <a:ext cx="660825" cy="549125"/>
              </a:xfrm>
              <a:custGeom>
                <a:rect b="b" l="l" r="r" t="t"/>
                <a:pathLst>
                  <a:path extrusionOk="0" h="21965" w="26433">
                    <a:moveTo>
                      <a:pt x="14735" y="1"/>
                    </a:moveTo>
                    <a:cubicBezTo>
                      <a:pt x="10886" y="1"/>
                      <a:pt x="8739" y="2125"/>
                      <a:pt x="6942" y="4780"/>
                    </a:cubicBezTo>
                    <a:cubicBezTo>
                      <a:pt x="5954" y="6221"/>
                      <a:pt x="5097" y="7828"/>
                      <a:pt x="4097" y="9328"/>
                    </a:cubicBezTo>
                    <a:cubicBezTo>
                      <a:pt x="3275" y="10578"/>
                      <a:pt x="2430" y="11864"/>
                      <a:pt x="1954" y="13281"/>
                    </a:cubicBezTo>
                    <a:cubicBezTo>
                      <a:pt x="1942" y="13281"/>
                      <a:pt x="1942" y="13293"/>
                      <a:pt x="1942" y="13293"/>
                    </a:cubicBezTo>
                    <a:cubicBezTo>
                      <a:pt x="0" y="19004"/>
                      <a:pt x="4162" y="21965"/>
                      <a:pt x="9339" y="21965"/>
                    </a:cubicBezTo>
                    <a:cubicBezTo>
                      <a:pt x="9559" y="21965"/>
                      <a:pt x="9780" y="21959"/>
                      <a:pt x="10002" y="21949"/>
                    </a:cubicBezTo>
                    <a:cubicBezTo>
                      <a:pt x="12372" y="21854"/>
                      <a:pt x="14741" y="21544"/>
                      <a:pt x="17063" y="21044"/>
                    </a:cubicBezTo>
                    <a:cubicBezTo>
                      <a:pt x="20468" y="20306"/>
                      <a:pt x="24111" y="18841"/>
                      <a:pt x="25635" y="15698"/>
                    </a:cubicBezTo>
                    <a:cubicBezTo>
                      <a:pt x="26254" y="14388"/>
                      <a:pt x="26433" y="12948"/>
                      <a:pt x="26266" y="11519"/>
                    </a:cubicBezTo>
                    <a:cubicBezTo>
                      <a:pt x="26064" y="9626"/>
                      <a:pt x="25302" y="7745"/>
                      <a:pt x="24278" y="6113"/>
                    </a:cubicBezTo>
                    <a:cubicBezTo>
                      <a:pt x="22242" y="2863"/>
                      <a:pt x="18884" y="101"/>
                      <a:pt x="15051" y="6"/>
                    </a:cubicBezTo>
                    <a:cubicBezTo>
                      <a:pt x="14944" y="2"/>
                      <a:pt x="14839" y="1"/>
                      <a:pt x="147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4" name="Google Shape;1264;p35"/>
              <p:cNvSpPr/>
              <p:nvPr/>
            </p:nvSpPr>
            <p:spPr>
              <a:xfrm>
                <a:off x="3985600" y="2525450"/>
                <a:ext cx="410800" cy="358225"/>
              </a:xfrm>
              <a:custGeom>
                <a:rect b="b" l="l" r="r" t="t"/>
                <a:pathLst>
                  <a:path extrusionOk="0" h="14329" w="16432">
                    <a:moveTo>
                      <a:pt x="8128" y="0"/>
                    </a:moveTo>
                    <a:cubicBezTo>
                      <a:pt x="6044" y="0"/>
                      <a:pt x="3959" y="766"/>
                      <a:pt x="2584" y="2322"/>
                    </a:cubicBezTo>
                    <a:cubicBezTo>
                      <a:pt x="941" y="4215"/>
                      <a:pt x="1" y="7751"/>
                      <a:pt x="941" y="10120"/>
                    </a:cubicBezTo>
                    <a:cubicBezTo>
                      <a:pt x="1918" y="12597"/>
                      <a:pt x="4739" y="13823"/>
                      <a:pt x="7383" y="14216"/>
                    </a:cubicBezTo>
                    <a:cubicBezTo>
                      <a:pt x="7894" y="14291"/>
                      <a:pt x="8408" y="14329"/>
                      <a:pt x="8918" y="14329"/>
                    </a:cubicBezTo>
                    <a:cubicBezTo>
                      <a:pt x="12159" y="14329"/>
                      <a:pt x="15202" y="12786"/>
                      <a:pt x="15943" y="9216"/>
                    </a:cubicBezTo>
                    <a:cubicBezTo>
                      <a:pt x="16431" y="6834"/>
                      <a:pt x="15384" y="4346"/>
                      <a:pt x="13848" y="2477"/>
                    </a:cubicBezTo>
                    <a:cubicBezTo>
                      <a:pt x="12480" y="835"/>
                      <a:pt x="10304" y="0"/>
                      <a:pt x="81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762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65" name="Google Shape;1265;p35"/>
            <p:cNvGrpSpPr/>
            <p:nvPr/>
          </p:nvGrpSpPr>
          <p:grpSpPr>
            <a:xfrm>
              <a:off x="914546" y="312873"/>
              <a:ext cx="572688" cy="526394"/>
              <a:chOff x="3513525" y="2055475"/>
              <a:chExt cx="1347500" cy="1238575"/>
            </a:xfrm>
          </p:grpSpPr>
          <p:sp>
            <p:nvSpPr>
              <p:cNvPr id="1266" name="Google Shape;1266;p35"/>
              <p:cNvSpPr/>
              <p:nvPr/>
            </p:nvSpPr>
            <p:spPr>
              <a:xfrm>
                <a:off x="3775150" y="2055475"/>
                <a:ext cx="588200" cy="587700"/>
              </a:xfrm>
              <a:custGeom>
                <a:rect b="b" l="l" r="r" t="t"/>
                <a:pathLst>
                  <a:path extrusionOk="0" h="23508" w="23528">
                    <a:moveTo>
                      <a:pt x="12290" y="0"/>
                    </a:moveTo>
                    <a:cubicBezTo>
                      <a:pt x="11565" y="0"/>
                      <a:pt x="10838" y="67"/>
                      <a:pt x="10121" y="213"/>
                    </a:cubicBezTo>
                    <a:cubicBezTo>
                      <a:pt x="6371" y="940"/>
                      <a:pt x="2751" y="2738"/>
                      <a:pt x="1406" y="6476"/>
                    </a:cubicBezTo>
                    <a:cubicBezTo>
                      <a:pt x="1" y="10417"/>
                      <a:pt x="1906" y="12870"/>
                      <a:pt x="4668" y="15346"/>
                    </a:cubicBezTo>
                    <a:cubicBezTo>
                      <a:pt x="6145" y="16668"/>
                      <a:pt x="7621" y="17501"/>
                      <a:pt x="8895" y="18859"/>
                    </a:cubicBezTo>
                    <a:cubicBezTo>
                      <a:pt x="9955" y="19990"/>
                      <a:pt x="10800" y="21026"/>
                      <a:pt x="11967" y="22014"/>
                    </a:cubicBezTo>
                    <a:cubicBezTo>
                      <a:pt x="11967" y="22026"/>
                      <a:pt x="11979" y="22026"/>
                      <a:pt x="11979" y="22026"/>
                    </a:cubicBezTo>
                    <a:cubicBezTo>
                      <a:pt x="13618" y="23049"/>
                      <a:pt x="15054" y="23507"/>
                      <a:pt x="16311" y="23507"/>
                    </a:cubicBezTo>
                    <a:cubicBezTo>
                      <a:pt x="19354" y="23507"/>
                      <a:pt x="21343" y="20818"/>
                      <a:pt x="22599" y="16942"/>
                    </a:cubicBezTo>
                    <a:cubicBezTo>
                      <a:pt x="23373" y="14572"/>
                      <a:pt x="23528" y="12286"/>
                      <a:pt x="23480" y="9953"/>
                    </a:cubicBezTo>
                    <a:cubicBezTo>
                      <a:pt x="23361" y="6536"/>
                      <a:pt x="22456" y="3762"/>
                      <a:pt x="19658" y="1761"/>
                    </a:cubicBezTo>
                    <a:cubicBezTo>
                      <a:pt x="18491" y="904"/>
                      <a:pt x="17098" y="833"/>
                      <a:pt x="15729" y="475"/>
                    </a:cubicBezTo>
                    <a:cubicBezTo>
                      <a:pt x="14620" y="174"/>
                      <a:pt x="13457" y="0"/>
                      <a:pt x="122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7" name="Google Shape;1267;p35"/>
              <p:cNvSpPr/>
              <p:nvPr/>
            </p:nvSpPr>
            <p:spPr>
              <a:xfrm>
                <a:off x="4023100" y="2252200"/>
                <a:ext cx="176550" cy="310775"/>
              </a:xfrm>
              <a:custGeom>
                <a:rect b="b" l="l" r="r" t="t"/>
                <a:pathLst>
                  <a:path extrusionOk="0" fill="none" h="12431" w="7062">
                    <a:moveTo>
                      <a:pt x="1" y="2108"/>
                    </a:moveTo>
                    <a:cubicBezTo>
                      <a:pt x="3204" y="5156"/>
                      <a:pt x="5216" y="8263"/>
                      <a:pt x="6704" y="12430"/>
                    </a:cubicBezTo>
                    <a:cubicBezTo>
                      <a:pt x="7061" y="8251"/>
                      <a:pt x="6311" y="4167"/>
                      <a:pt x="6299" y="0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8" name="Google Shape;1268;p35"/>
              <p:cNvSpPr/>
              <p:nvPr/>
            </p:nvSpPr>
            <p:spPr>
              <a:xfrm>
                <a:off x="3513525" y="2376550"/>
                <a:ext cx="692675" cy="539475"/>
              </a:xfrm>
              <a:custGeom>
                <a:rect b="b" l="l" r="r" t="t"/>
                <a:pathLst>
                  <a:path extrusionOk="0" h="21579" w="27707">
                    <a:moveTo>
                      <a:pt x="8489" y="0"/>
                    </a:moveTo>
                    <a:cubicBezTo>
                      <a:pt x="7205" y="0"/>
                      <a:pt x="5955" y="253"/>
                      <a:pt x="4811" y="872"/>
                    </a:cubicBezTo>
                    <a:cubicBezTo>
                      <a:pt x="3525" y="1563"/>
                      <a:pt x="2548" y="2622"/>
                      <a:pt x="1834" y="3873"/>
                    </a:cubicBezTo>
                    <a:cubicBezTo>
                      <a:pt x="881" y="5527"/>
                      <a:pt x="405" y="7504"/>
                      <a:pt x="262" y="9409"/>
                    </a:cubicBezTo>
                    <a:cubicBezTo>
                      <a:pt x="0" y="13255"/>
                      <a:pt x="1084" y="17446"/>
                      <a:pt x="4132" y="19779"/>
                    </a:cubicBezTo>
                    <a:cubicBezTo>
                      <a:pt x="5837" y="21093"/>
                      <a:pt x="7505" y="21579"/>
                      <a:pt x="9156" y="21579"/>
                    </a:cubicBezTo>
                    <a:cubicBezTo>
                      <a:pt x="10618" y="21579"/>
                      <a:pt x="12066" y="21198"/>
                      <a:pt x="13514" y="20672"/>
                    </a:cubicBezTo>
                    <a:cubicBezTo>
                      <a:pt x="15169" y="20077"/>
                      <a:pt x="16812" y="19291"/>
                      <a:pt x="18503" y="18672"/>
                    </a:cubicBezTo>
                    <a:cubicBezTo>
                      <a:pt x="19908" y="18136"/>
                      <a:pt x="21336" y="17600"/>
                      <a:pt x="22563" y="16731"/>
                    </a:cubicBezTo>
                    <a:lnTo>
                      <a:pt x="22575" y="16719"/>
                    </a:lnTo>
                    <a:cubicBezTo>
                      <a:pt x="27706" y="13088"/>
                      <a:pt x="25718" y="7992"/>
                      <a:pt x="21134" y="4980"/>
                    </a:cubicBezTo>
                    <a:cubicBezTo>
                      <a:pt x="19134" y="3670"/>
                      <a:pt x="17050" y="2539"/>
                      <a:pt x="14883" y="1587"/>
                    </a:cubicBezTo>
                    <a:cubicBezTo>
                      <a:pt x="12879" y="707"/>
                      <a:pt x="10636" y="0"/>
                      <a:pt x="84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9" name="Google Shape;1269;p35"/>
              <p:cNvSpPr/>
              <p:nvPr/>
            </p:nvSpPr>
            <p:spPr>
              <a:xfrm>
                <a:off x="3768325" y="2558175"/>
                <a:ext cx="305400" cy="159275"/>
              </a:xfrm>
              <a:custGeom>
                <a:rect b="b" l="l" r="r" t="t"/>
                <a:pathLst>
                  <a:path extrusionOk="0" fill="none" h="6371" w="12216">
                    <a:moveTo>
                      <a:pt x="48" y="6371"/>
                    </a:moveTo>
                    <a:cubicBezTo>
                      <a:pt x="3977" y="5109"/>
                      <a:pt x="8096" y="4454"/>
                      <a:pt x="12216" y="4418"/>
                    </a:cubicBezTo>
                    <a:cubicBezTo>
                      <a:pt x="8287" y="2561"/>
                      <a:pt x="3739" y="2215"/>
                      <a:pt x="0" y="1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0" name="Google Shape;1270;p35"/>
              <p:cNvSpPr/>
              <p:nvPr/>
            </p:nvSpPr>
            <p:spPr>
              <a:xfrm>
                <a:off x="3754925" y="2729225"/>
                <a:ext cx="532525" cy="564825"/>
              </a:xfrm>
              <a:custGeom>
                <a:rect b="b" l="l" r="r" t="t"/>
                <a:pathLst>
                  <a:path extrusionOk="0" h="22593" w="21301">
                    <a:moveTo>
                      <a:pt x="14527" y="1"/>
                    </a:moveTo>
                    <a:cubicBezTo>
                      <a:pt x="12818" y="1"/>
                      <a:pt x="10910" y="810"/>
                      <a:pt x="8847" y="2184"/>
                    </a:cubicBezTo>
                    <a:cubicBezTo>
                      <a:pt x="6787" y="3565"/>
                      <a:pt x="5418" y="4898"/>
                      <a:pt x="3810" y="6387"/>
                    </a:cubicBezTo>
                    <a:cubicBezTo>
                      <a:pt x="1441" y="8613"/>
                      <a:pt x="0" y="10637"/>
                      <a:pt x="298" y="13947"/>
                    </a:cubicBezTo>
                    <a:cubicBezTo>
                      <a:pt x="429" y="15340"/>
                      <a:pt x="1072" y="16793"/>
                      <a:pt x="1953" y="17971"/>
                    </a:cubicBezTo>
                    <a:cubicBezTo>
                      <a:pt x="3108" y="19531"/>
                      <a:pt x="4763" y="20793"/>
                      <a:pt x="6561" y="21555"/>
                    </a:cubicBezTo>
                    <a:cubicBezTo>
                      <a:pt x="8183" y="22246"/>
                      <a:pt x="9957" y="22592"/>
                      <a:pt x="11700" y="22592"/>
                    </a:cubicBezTo>
                    <a:cubicBezTo>
                      <a:pt x="13834" y="22592"/>
                      <a:pt x="15923" y="22073"/>
                      <a:pt x="17634" y="21031"/>
                    </a:cubicBezTo>
                    <a:cubicBezTo>
                      <a:pt x="20908" y="19043"/>
                      <a:pt x="21253" y="16745"/>
                      <a:pt x="21277" y="13518"/>
                    </a:cubicBezTo>
                    <a:cubicBezTo>
                      <a:pt x="21301" y="11804"/>
                      <a:pt x="20824" y="10637"/>
                      <a:pt x="20765" y="8982"/>
                    </a:cubicBezTo>
                    <a:cubicBezTo>
                      <a:pt x="20705" y="7601"/>
                      <a:pt x="20515" y="6137"/>
                      <a:pt x="20146" y="4767"/>
                    </a:cubicBezTo>
                    <a:cubicBezTo>
                      <a:pt x="20146" y="4755"/>
                      <a:pt x="20134" y="4744"/>
                      <a:pt x="20134" y="4744"/>
                    </a:cubicBezTo>
                    <a:cubicBezTo>
                      <a:pt x="18674" y="1397"/>
                      <a:pt x="16772" y="1"/>
                      <a:pt x="145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1" name="Google Shape;1271;p35"/>
              <p:cNvSpPr/>
              <p:nvPr/>
            </p:nvSpPr>
            <p:spPr>
              <a:xfrm>
                <a:off x="3944825" y="2811775"/>
                <a:ext cx="193500" cy="272675"/>
              </a:xfrm>
              <a:custGeom>
                <a:rect b="b" l="l" r="r" t="t"/>
                <a:pathLst>
                  <a:path extrusionOk="0" fill="none" h="10907" w="7740">
                    <a:moveTo>
                      <a:pt x="6025" y="10907"/>
                    </a:moveTo>
                    <a:cubicBezTo>
                      <a:pt x="5966" y="7168"/>
                      <a:pt x="6632" y="3573"/>
                      <a:pt x="7740" y="1"/>
                    </a:cubicBezTo>
                    <a:cubicBezTo>
                      <a:pt x="5037" y="3025"/>
                      <a:pt x="3287" y="6692"/>
                      <a:pt x="1" y="9145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2" name="Google Shape;1272;p35"/>
              <p:cNvSpPr/>
              <p:nvPr/>
            </p:nvSpPr>
            <p:spPr>
              <a:xfrm>
                <a:off x="4151100" y="2665125"/>
                <a:ext cx="641475" cy="529875"/>
              </a:xfrm>
              <a:custGeom>
                <a:rect b="b" l="l" r="r" t="t"/>
                <a:pathLst>
                  <a:path extrusionOk="0" h="21195" w="25659">
                    <a:moveTo>
                      <a:pt x="7297" y="0"/>
                    </a:moveTo>
                    <a:cubicBezTo>
                      <a:pt x="7049" y="0"/>
                      <a:pt x="6800" y="7"/>
                      <a:pt x="6549" y="21"/>
                    </a:cubicBezTo>
                    <a:lnTo>
                      <a:pt x="6525" y="21"/>
                    </a:lnTo>
                    <a:cubicBezTo>
                      <a:pt x="96" y="1724"/>
                      <a:pt x="1" y="5843"/>
                      <a:pt x="2834" y="11129"/>
                    </a:cubicBezTo>
                    <a:cubicBezTo>
                      <a:pt x="4049" y="13404"/>
                      <a:pt x="5620" y="15309"/>
                      <a:pt x="7525" y="17190"/>
                    </a:cubicBezTo>
                    <a:cubicBezTo>
                      <a:pt x="9931" y="19544"/>
                      <a:pt x="12962" y="21195"/>
                      <a:pt x="16240" y="21195"/>
                    </a:cubicBezTo>
                    <a:cubicBezTo>
                      <a:pt x="16774" y="21195"/>
                      <a:pt x="17314" y="21151"/>
                      <a:pt x="17860" y="21059"/>
                    </a:cubicBezTo>
                    <a:cubicBezTo>
                      <a:pt x="19503" y="20773"/>
                      <a:pt x="20706" y="19869"/>
                      <a:pt x="21670" y="18952"/>
                    </a:cubicBezTo>
                    <a:cubicBezTo>
                      <a:pt x="22944" y="17761"/>
                      <a:pt x="23539" y="16844"/>
                      <a:pt x="24111" y="15297"/>
                    </a:cubicBezTo>
                    <a:cubicBezTo>
                      <a:pt x="25278" y="12189"/>
                      <a:pt x="25659" y="8986"/>
                      <a:pt x="24051" y="5903"/>
                    </a:cubicBezTo>
                    <a:cubicBezTo>
                      <a:pt x="22361" y="2640"/>
                      <a:pt x="19527" y="1676"/>
                      <a:pt x="16134" y="1104"/>
                    </a:cubicBezTo>
                    <a:cubicBezTo>
                      <a:pt x="14324" y="795"/>
                      <a:pt x="12669" y="700"/>
                      <a:pt x="10919" y="378"/>
                    </a:cubicBezTo>
                    <a:cubicBezTo>
                      <a:pt x="9701" y="160"/>
                      <a:pt x="8517" y="0"/>
                      <a:pt x="72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3" name="Google Shape;1273;p35"/>
              <p:cNvSpPr/>
              <p:nvPr/>
            </p:nvSpPr>
            <p:spPr>
              <a:xfrm>
                <a:off x="4264200" y="2775475"/>
                <a:ext cx="286375" cy="241125"/>
              </a:xfrm>
              <a:custGeom>
                <a:rect b="b" l="l" r="r" t="t"/>
                <a:pathLst>
                  <a:path extrusionOk="0" fill="none" h="9645" w="11455">
                    <a:moveTo>
                      <a:pt x="11455" y="4739"/>
                    </a:moveTo>
                    <a:cubicBezTo>
                      <a:pt x="7442" y="3572"/>
                      <a:pt x="3787" y="1715"/>
                      <a:pt x="1" y="0"/>
                    </a:cubicBezTo>
                    <a:cubicBezTo>
                      <a:pt x="3037" y="3286"/>
                      <a:pt x="6240" y="6442"/>
                      <a:pt x="9395" y="9644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4" name="Google Shape;1274;p35"/>
              <p:cNvSpPr/>
              <p:nvPr/>
            </p:nvSpPr>
            <p:spPr>
              <a:xfrm>
                <a:off x="4200200" y="2209500"/>
                <a:ext cx="660825" cy="549125"/>
              </a:xfrm>
              <a:custGeom>
                <a:rect b="b" l="l" r="r" t="t"/>
                <a:pathLst>
                  <a:path extrusionOk="0" h="21965" w="26433">
                    <a:moveTo>
                      <a:pt x="14735" y="1"/>
                    </a:moveTo>
                    <a:cubicBezTo>
                      <a:pt x="10886" y="1"/>
                      <a:pt x="8739" y="2125"/>
                      <a:pt x="6942" y="4780"/>
                    </a:cubicBezTo>
                    <a:cubicBezTo>
                      <a:pt x="5954" y="6221"/>
                      <a:pt x="5097" y="7828"/>
                      <a:pt x="4097" y="9328"/>
                    </a:cubicBezTo>
                    <a:cubicBezTo>
                      <a:pt x="3275" y="10578"/>
                      <a:pt x="2430" y="11864"/>
                      <a:pt x="1954" y="13281"/>
                    </a:cubicBezTo>
                    <a:cubicBezTo>
                      <a:pt x="1942" y="13281"/>
                      <a:pt x="1942" y="13293"/>
                      <a:pt x="1942" y="13293"/>
                    </a:cubicBezTo>
                    <a:cubicBezTo>
                      <a:pt x="0" y="19004"/>
                      <a:pt x="4162" y="21965"/>
                      <a:pt x="9339" y="21965"/>
                    </a:cubicBezTo>
                    <a:cubicBezTo>
                      <a:pt x="9559" y="21965"/>
                      <a:pt x="9780" y="21959"/>
                      <a:pt x="10002" y="21949"/>
                    </a:cubicBezTo>
                    <a:cubicBezTo>
                      <a:pt x="12372" y="21854"/>
                      <a:pt x="14741" y="21544"/>
                      <a:pt x="17063" y="21044"/>
                    </a:cubicBezTo>
                    <a:cubicBezTo>
                      <a:pt x="20468" y="20306"/>
                      <a:pt x="24111" y="18841"/>
                      <a:pt x="25635" y="15698"/>
                    </a:cubicBezTo>
                    <a:cubicBezTo>
                      <a:pt x="26254" y="14388"/>
                      <a:pt x="26433" y="12948"/>
                      <a:pt x="26266" y="11519"/>
                    </a:cubicBezTo>
                    <a:cubicBezTo>
                      <a:pt x="26064" y="9626"/>
                      <a:pt x="25302" y="7745"/>
                      <a:pt x="24278" y="6113"/>
                    </a:cubicBezTo>
                    <a:cubicBezTo>
                      <a:pt x="22242" y="2863"/>
                      <a:pt x="18884" y="101"/>
                      <a:pt x="15051" y="6"/>
                    </a:cubicBezTo>
                    <a:cubicBezTo>
                      <a:pt x="14944" y="2"/>
                      <a:pt x="14839" y="1"/>
                      <a:pt x="147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" name="Google Shape;1275;p35"/>
              <p:cNvSpPr/>
              <p:nvPr/>
            </p:nvSpPr>
            <p:spPr>
              <a:xfrm>
                <a:off x="4325225" y="2423650"/>
                <a:ext cx="312275" cy="218200"/>
              </a:xfrm>
              <a:custGeom>
                <a:rect b="b" l="l" r="r" t="t"/>
                <a:pathLst>
                  <a:path extrusionOk="0" fill="none" h="8728" w="12491">
                    <a:moveTo>
                      <a:pt x="8716" y="0"/>
                    </a:moveTo>
                    <a:cubicBezTo>
                      <a:pt x="6263" y="3334"/>
                      <a:pt x="3323" y="6275"/>
                      <a:pt x="1" y="8727"/>
                    </a:cubicBezTo>
                    <a:cubicBezTo>
                      <a:pt x="4275" y="7930"/>
                      <a:pt x="8180" y="5537"/>
                      <a:pt x="12490" y="5132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" name="Google Shape;1276;p35"/>
              <p:cNvSpPr/>
              <p:nvPr/>
            </p:nvSpPr>
            <p:spPr>
              <a:xfrm>
                <a:off x="3985600" y="2525450"/>
                <a:ext cx="410800" cy="358225"/>
              </a:xfrm>
              <a:custGeom>
                <a:rect b="b" l="l" r="r" t="t"/>
                <a:pathLst>
                  <a:path extrusionOk="0" h="14329" w="16432">
                    <a:moveTo>
                      <a:pt x="8128" y="0"/>
                    </a:moveTo>
                    <a:cubicBezTo>
                      <a:pt x="6044" y="0"/>
                      <a:pt x="3959" y="766"/>
                      <a:pt x="2584" y="2322"/>
                    </a:cubicBezTo>
                    <a:cubicBezTo>
                      <a:pt x="941" y="4215"/>
                      <a:pt x="1" y="7751"/>
                      <a:pt x="941" y="10120"/>
                    </a:cubicBezTo>
                    <a:cubicBezTo>
                      <a:pt x="1918" y="12597"/>
                      <a:pt x="4739" y="13823"/>
                      <a:pt x="7383" y="14216"/>
                    </a:cubicBezTo>
                    <a:cubicBezTo>
                      <a:pt x="7894" y="14291"/>
                      <a:pt x="8408" y="14329"/>
                      <a:pt x="8918" y="14329"/>
                    </a:cubicBezTo>
                    <a:cubicBezTo>
                      <a:pt x="12159" y="14329"/>
                      <a:pt x="15202" y="12786"/>
                      <a:pt x="15943" y="9216"/>
                    </a:cubicBezTo>
                    <a:cubicBezTo>
                      <a:pt x="16431" y="6834"/>
                      <a:pt x="15384" y="4346"/>
                      <a:pt x="13848" y="2477"/>
                    </a:cubicBezTo>
                    <a:cubicBezTo>
                      <a:pt x="12480" y="835"/>
                      <a:pt x="10304" y="0"/>
                      <a:pt x="8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77" name="Google Shape;1277;p35"/>
          <p:cNvSpPr txBox="1"/>
          <p:nvPr>
            <p:ph idx="1" type="subTitle"/>
          </p:nvPr>
        </p:nvSpPr>
        <p:spPr>
          <a:xfrm>
            <a:off x="982800" y="1225675"/>
            <a:ext cx="7294200" cy="309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 u="sng">
                <a:latin typeface="DM Sans"/>
                <a:ea typeface="DM Sans"/>
                <a:cs typeface="DM Sans"/>
                <a:sym typeface="DM Sans"/>
              </a:rPr>
              <a:t>Problem: </a:t>
            </a:r>
            <a:r>
              <a:rPr lang="en" sz="1300"/>
              <a:t>Skewed dataset and varied feature importance can lead to algorithmic biases, influencing recommendations by age and race 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 u="sng">
                <a:latin typeface="DM Sans"/>
                <a:ea typeface="DM Sans"/>
                <a:cs typeface="DM Sans"/>
                <a:sym typeface="DM Sans"/>
              </a:rPr>
              <a:t>Mitigating Algorithmic Bias</a:t>
            </a:r>
            <a:endParaRPr b="1" sz="1300" u="sng">
              <a:latin typeface="DM Sans"/>
              <a:ea typeface="DM Sans"/>
              <a:cs typeface="DM Sans"/>
              <a:sym typeface="DM Sans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300">
                <a:latin typeface="DM Sans"/>
                <a:ea typeface="DM Sans"/>
                <a:cs typeface="DM Sans"/>
                <a:sym typeface="DM Sans"/>
              </a:rPr>
              <a:t>Reweighting</a:t>
            </a:r>
            <a:r>
              <a:rPr lang="en" sz="1300"/>
              <a:t>: 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Assign higher weights to underrepresented age groups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 u="sng"/>
              <a:t>Aim</a:t>
            </a:r>
            <a:r>
              <a:rPr lang="en" sz="1300"/>
              <a:t>: Ensure that the model learns to reduce the majority group’s preferences.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DM Sans"/>
              <a:buChar char="●"/>
            </a:pPr>
            <a:r>
              <a:rPr b="1" lang="en" sz="1300">
                <a:latin typeface="DM Sans"/>
                <a:ea typeface="DM Sans"/>
                <a:cs typeface="DM Sans"/>
                <a:sym typeface="DM Sans"/>
              </a:rPr>
              <a:t>Intersectional Analysis:</a:t>
            </a:r>
            <a:endParaRPr b="1" sz="1300">
              <a:latin typeface="DM Sans"/>
              <a:ea typeface="DM Sans"/>
              <a:cs typeface="DM Sans"/>
              <a:sym typeface="DM Sans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Examine model predictions across attribute combinations (age, gender, race)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 u="sng"/>
              <a:t>Aim</a:t>
            </a:r>
            <a:r>
              <a:rPr lang="en" sz="1300"/>
              <a:t>: Identify disparities in model </a:t>
            </a:r>
            <a:r>
              <a:rPr lang="en" sz="1300"/>
              <a:t>predictions</a:t>
            </a:r>
            <a:r>
              <a:rPr lang="en" sz="1300"/>
              <a:t> 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 u="sng">
                <a:latin typeface="DM Sans"/>
                <a:ea typeface="DM Sans"/>
                <a:cs typeface="DM Sans"/>
                <a:sym typeface="DM Sans"/>
              </a:rPr>
              <a:t>Ethical Goals</a:t>
            </a:r>
            <a:endParaRPr b="1" sz="1300" u="sng">
              <a:latin typeface="DM Sans"/>
              <a:ea typeface="DM Sans"/>
              <a:cs typeface="DM Sans"/>
              <a:sym typeface="DM Sans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Reduce systemic inequalities 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Ensure </a:t>
            </a:r>
            <a:r>
              <a:rPr lang="en" sz="1300"/>
              <a:t>equitable</a:t>
            </a:r>
            <a:r>
              <a:rPr lang="en" sz="1300"/>
              <a:t> chances of social connections across all groups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Fine-tune model parameters to ensure equitable outcomes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1" name="Shape 1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2" name="Google Shape;1282;p36"/>
          <p:cNvSpPr txBox="1"/>
          <p:nvPr>
            <p:ph type="title"/>
          </p:nvPr>
        </p:nvSpPr>
        <p:spPr>
          <a:xfrm flipH="1">
            <a:off x="4089925" y="3091550"/>
            <a:ext cx="4369200" cy="92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5100"/>
              <a:t>Code</a:t>
            </a:r>
            <a:endParaRPr sz="51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5100"/>
              <a:t>&amp; Results</a:t>
            </a:r>
            <a:endParaRPr sz="5100"/>
          </a:p>
        </p:txBody>
      </p:sp>
      <p:sp>
        <p:nvSpPr>
          <p:cNvPr id="1283" name="Google Shape;1283;p36"/>
          <p:cNvSpPr txBox="1"/>
          <p:nvPr>
            <p:ph idx="2" type="title"/>
          </p:nvPr>
        </p:nvSpPr>
        <p:spPr>
          <a:xfrm flipH="1">
            <a:off x="6579475" y="1256863"/>
            <a:ext cx="1851300" cy="101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1284" name="Google Shape;1284;p36"/>
          <p:cNvGrpSpPr/>
          <p:nvPr/>
        </p:nvGrpSpPr>
        <p:grpSpPr>
          <a:xfrm flipH="1">
            <a:off x="2733736" y="659143"/>
            <a:ext cx="2512261" cy="1593263"/>
            <a:chOff x="2059475" y="1107263"/>
            <a:chExt cx="1342450" cy="851375"/>
          </a:xfrm>
        </p:grpSpPr>
        <p:sp>
          <p:nvSpPr>
            <p:cNvPr id="1285" name="Google Shape;1285;p36"/>
            <p:cNvSpPr/>
            <p:nvPr/>
          </p:nvSpPr>
          <p:spPr>
            <a:xfrm>
              <a:off x="2059475" y="1108150"/>
              <a:ext cx="1342450" cy="849600"/>
            </a:xfrm>
            <a:custGeom>
              <a:rect b="b" l="l" r="r" t="t"/>
              <a:pathLst>
                <a:path extrusionOk="0" h="33984" w="53698">
                  <a:moveTo>
                    <a:pt x="28676" y="0"/>
                  </a:moveTo>
                  <a:cubicBezTo>
                    <a:pt x="26889" y="0"/>
                    <a:pt x="25131" y="616"/>
                    <a:pt x="23682" y="1656"/>
                  </a:cubicBezTo>
                  <a:lnTo>
                    <a:pt x="23503" y="1787"/>
                  </a:lnTo>
                  <a:cubicBezTo>
                    <a:pt x="23491" y="1811"/>
                    <a:pt x="23479" y="1823"/>
                    <a:pt x="23444" y="1835"/>
                  </a:cubicBezTo>
                  <a:cubicBezTo>
                    <a:pt x="23420" y="1847"/>
                    <a:pt x="23384" y="1882"/>
                    <a:pt x="23372" y="1894"/>
                  </a:cubicBezTo>
                  <a:cubicBezTo>
                    <a:pt x="23313" y="1942"/>
                    <a:pt x="23265" y="1989"/>
                    <a:pt x="23206" y="2025"/>
                  </a:cubicBezTo>
                  <a:cubicBezTo>
                    <a:pt x="23182" y="2049"/>
                    <a:pt x="23146" y="2073"/>
                    <a:pt x="23134" y="2085"/>
                  </a:cubicBezTo>
                  <a:cubicBezTo>
                    <a:pt x="23087" y="2132"/>
                    <a:pt x="23027" y="2180"/>
                    <a:pt x="22979" y="2228"/>
                  </a:cubicBezTo>
                  <a:cubicBezTo>
                    <a:pt x="22956" y="2251"/>
                    <a:pt x="22920" y="2263"/>
                    <a:pt x="22908" y="2299"/>
                  </a:cubicBezTo>
                  <a:lnTo>
                    <a:pt x="22777" y="2430"/>
                  </a:lnTo>
                  <a:lnTo>
                    <a:pt x="22706" y="2501"/>
                  </a:lnTo>
                  <a:cubicBezTo>
                    <a:pt x="22658" y="2549"/>
                    <a:pt x="22610" y="2597"/>
                    <a:pt x="22563" y="2656"/>
                  </a:cubicBezTo>
                  <a:cubicBezTo>
                    <a:pt x="22539" y="2680"/>
                    <a:pt x="22527" y="2716"/>
                    <a:pt x="22491" y="2728"/>
                  </a:cubicBezTo>
                  <a:cubicBezTo>
                    <a:pt x="22444" y="2787"/>
                    <a:pt x="22408" y="2835"/>
                    <a:pt x="22360" y="2894"/>
                  </a:cubicBezTo>
                  <a:cubicBezTo>
                    <a:pt x="22348" y="2918"/>
                    <a:pt x="22313" y="2942"/>
                    <a:pt x="22301" y="2966"/>
                  </a:cubicBezTo>
                  <a:cubicBezTo>
                    <a:pt x="22253" y="3025"/>
                    <a:pt x="22206" y="3097"/>
                    <a:pt x="22146" y="3180"/>
                  </a:cubicBezTo>
                  <a:cubicBezTo>
                    <a:pt x="22134" y="3192"/>
                    <a:pt x="22134" y="3204"/>
                    <a:pt x="22122" y="3216"/>
                  </a:cubicBezTo>
                  <a:cubicBezTo>
                    <a:pt x="22063" y="3311"/>
                    <a:pt x="22015" y="3394"/>
                    <a:pt x="21955" y="3490"/>
                  </a:cubicBezTo>
                  <a:cubicBezTo>
                    <a:pt x="21872" y="3668"/>
                    <a:pt x="21051" y="5109"/>
                    <a:pt x="20765" y="5597"/>
                  </a:cubicBezTo>
                  <a:cubicBezTo>
                    <a:pt x="20741" y="5645"/>
                    <a:pt x="20717" y="5692"/>
                    <a:pt x="20705" y="5716"/>
                  </a:cubicBezTo>
                  <a:cubicBezTo>
                    <a:pt x="20693" y="5752"/>
                    <a:pt x="20682" y="5764"/>
                    <a:pt x="20682" y="5764"/>
                  </a:cubicBezTo>
                  <a:cubicBezTo>
                    <a:pt x="20181" y="5228"/>
                    <a:pt x="19646" y="4752"/>
                    <a:pt x="19074" y="4323"/>
                  </a:cubicBezTo>
                  <a:cubicBezTo>
                    <a:pt x="18181" y="3668"/>
                    <a:pt x="17181" y="3144"/>
                    <a:pt x="16133" y="2763"/>
                  </a:cubicBezTo>
                  <a:cubicBezTo>
                    <a:pt x="15824" y="2644"/>
                    <a:pt x="15514" y="2537"/>
                    <a:pt x="15205" y="2442"/>
                  </a:cubicBezTo>
                  <a:cubicBezTo>
                    <a:pt x="14216" y="2168"/>
                    <a:pt x="13192" y="1989"/>
                    <a:pt x="12145" y="1906"/>
                  </a:cubicBezTo>
                  <a:cubicBezTo>
                    <a:pt x="11814" y="1891"/>
                    <a:pt x="11482" y="1881"/>
                    <a:pt x="11151" y="1881"/>
                  </a:cubicBezTo>
                  <a:cubicBezTo>
                    <a:pt x="10947" y="1881"/>
                    <a:pt x="10742" y="1885"/>
                    <a:pt x="10537" y="1894"/>
                  </a:cubicBezTo>
                  <a:cubicBezTo>
                    <a:pt x="9549" y="1942"/>
                    <a:pt x="8537" y="2085"/>
                    <a:pt x="7597" y="2442"/>
                  </a:cubicBezTo>
                  <a:cubicBezTo>
                    <a:pt x="5811" y="3132"/>
                    <a:pt x="4394" y="4585"/>
                    <a:pt x="3537" y="6299"/>
                  </a:cubicBezTo>
                  <a:cubicBezTo>
                    <a:pt x="3382" y="6597"/>
                    <a:pt x="3251" y="6907"/>
                    <a:pt x="3132" y="7228"/>
                  </a:cubicBezTo>
                  <a:cubicBezTo>
                    <a:pt x="2870" y="7966"/>
                    <a:pt x="2679" y="8740"/>
                    <a:pt x="2584" y="9514"/>
                  </a:cubicBezTo>
                  <a:cubicBezTo>
                    <a:pt x="2524" y="9943"/>
                    <a:pt x="2489" y="10395"/>
                    <a:pt x="2477" y="10824"/>
                  </a:cubicBezTo>
                  <a:lnTo>
                    <a:pt x="2024" y="10621"/>
                  </a:lnTo>
                  <a:cubicBezTo>
                    <a:pt x="1929" y="10570"/>
                    <a:pt x="1823" y="10547"/>
                    <a:pt x="1718" y="10547"/>
                  </a:cubicBezTo>
                  <a:cubicBezTo>
                    <a:pt x="1626" y="10547"/>
                    <a:pt x="1536" y="10564"/>
                    <a:pt x="1453" y="10598"/>
                  </a:cubicBezTo>
                  <a:cubicBezTo>
                    <a:pt x="1251" y="10681"/>
                    <a:pt x="1108" y="10836"/>
                    <a:pt x="1048" y="11014"/>
                  </a:cubicBezTo>
                  <a:lnTo>
                    <a:pt x="810" y="11669"/>
                  </a:lnTo>
                  <a:lnTo>
                    <a:pt x="143" y="13503"/>
                  </a:lnTo>
                  <a:cubicBezTo>
                    <a:pt x="0" y="13872"/>
                    <a:pt x="203" y="14312"/>
                    <a:pt x="572" y="14443"/>
                  </a:cubicBezTo>
                  <a:cubicBezTo>
                    <a:pt x="651" y="14471"/>
                    <a:pt x="732" y="14485"/>
                    <a:pt x="813" y="14485"/>
                  </a:cubicBezTo>
                  <a:cubicBezTo>
                    <a:pt x="1111" y="14485"/>
                    <a:pt x="1400" y="14305"/>
                    <a:pt x="1512" y="14015"/>
                  </a:cubicBezTo>
                  <a:lnTo>
                    <a:pt x="2143" y="12265"/>
                  </a:lnTo>
                  <a:lnTo>
                    <a:pt x="2548" y="12443"/>
                  </a:lnTo>
                  <a:cubicBezTo>
                    <a:pt x="2596" y="12919"/>
                    <a:pt x="2655" y="13396"/>
                    <a:pt x="2739" y="13860"/>
                  </a:cubicBezTo>
                  <a:cubicBezTo>
                    <a:pt x="2798" y="14205"/>
                    <a:pt x="2882" y="14551"/>
                    <a:pt x="2965" y="14872"/>
                  </a:cubicBezTo>
                  <a:cubicBezTo>
                    <a:pt x="3060" y="15217"/>
                    <a:pt x="3156" y="15574"/>
                    <a:pt x="3275" y="15920"/>
                  </a:cubicBezTo>
                  <a:cubicBezTo>
                    <a:pt x="3417" y="16301"/>
                    <a:pt x="3560" y="16670"/>
                    <a:pt x="3727" y="17027"/>
                  </a:cubicBezTo>
                  <a:cubicBezTo>
                    <a:pt x="4132" y="17896"/>
                    <a:pt x="4644" y="18694"/>
                    <a:pt x="5239" y="19444"/>
                  </a:cubicBezTo>
                  <a:cubicBezTo>
                    <a:pt x="5180" y="19492"/>
                    <a:pt x="5144" y="19551"/>
                    <a:pt x="5096" y="19623"/>
                  </a:cubicBezTo>
                  <a:cubicBezTo>
                    <a:pt x="5049" y="19682"/>
                    <a:pt x="4144" y="21170"/>
                    <a:pt x="3370" y="22790"/>
                  </a:cubicBezTo>
                  <a:cubicBezTo>
                    <a:pt x="2120" y="25397"/>
                    <a:pt x="1905" y="26814"/>
                    <a:pt x="2679" y="27493"/>
                  </a:cubicBezTo>
                  <a:cubicBezTo>
                    <a:pt x="2822" y="27612"/>
                    <a:pt x="3072" y="27778"/>
                    <a:pt x="3453" y="27778"/>
                  </a:cubicBezTo>
                  <a:cubicBezTo>
                    <a:pt x="3572" y="27778"/>
                    <a:pt x="3715" y="27766"/>
                    <a:pt x="3858" y="27719"/>
                  </a:cubicBezTo>
                  <a:cubicBezTo>
                    <a:pt x="5156" y="27374"/>
                    <a:pt x="6942" y="25218"/>
                    <a:pt x="7906" y="23968"/>
                  </a:cubicBezTo>
                  <a:cubicBezTo>
                    <a:pt x="8204" y="23575"/>
                    <a:pt x="8490" y="23194"/>
                    <a:pt x="8751" y="22790"/>
                  </a:cubicBezTo>
                  <a:cubicBezTo>
                    <a:pt x="8847" y="22861"/>
                    <a:pt x="8954" y="22944"/>
                    <a:pt x="9037" y="23016"/>
                  </a:cubicBezTo>
                  <a:cubicBezTo>
                    <a:pt x="9228" y="23159"/>
                    <a:pt x="9406" y="23313"/>
                    <a:pt x="9609" y="23444"/>
                  </a:cubicBezTo>
                  <a:cubicBezTo>
                    <a:pt x="11180" y="24647"/>
                    <a:pt x="12800" y="25778"/>
                    <a:pt x="14502" y="26814"/>
                  </a:cubicBezTo>
                  <a:cubicBezTo>
                    <a:pt x="14347" y="26969"/>
                    <a:pt x="14276" y="27195"/>
                    <a:pt x="14312" y="27421"/>
                  </a:cubicBezTo>
                  <a:lnTo>
                    <a:pt x="14347" y="27600"/>
                  </a:lnTo>
                  <a:cubicBezTo>
                    <a:pt x="14472" y="27876"/>
                    <a:pt x="14743" y="28038"/>
                    <a:pt x="15021" y="28038"/>
                  </a:cubicBezTo>
                  <a:cubicBezTo>
                    <a:pt x="15115" y="28038"/>
                    <a:pt x="15210" y="28020"/>
                    <a:pt x="15300" y="27981"/>
                  </a:cubicBezTo>
                  <a:lnTo>
                    <a:pt x="15979" y="27683"/>
                  </a:lnTo>
                  <a:cubicBezTo>
                    <a:pt x="16121" y="27766"/>
                    <a:pt x="16252" y="27850"/>
                    <a:pt x="16407" y="27921"/>
                  </a:cubicBezTo>
                  <a:cubicBezTo>
                    <a:pt x="16491" y="27969"/>
                    <a:pt x="16586" y="28016"/>
                    <a:pt x="16657" y="28076"/>
                  </a:cubicBezTo>
                  <a:cubicBezTo>
                    <a:pt x="16752" y="28136"/>
                    <a:pt x="16848" y="28183"/>
                    <a:pt x="16943" y="28243"/>
                  </a:cubicBezTo>
                  <a:cubicBezTo>
                    <a:pt x="17002" y="28266"/>
                    <a:pt x="17074" y="28314"/>
                    <a:pt x="17133" y="28338"/>
                  </a:cubicBezTo>
                  <a:cubicBezTo>
                    <a:pt x="17145" y="28362"/>
                    <a:pt x="17181" y="28374"/>
                    <a:pt x="17193" y="28374"/>
                  </a:cubicBezTo>
                  <a:cubicBezTo>
                    <a:pt x="17264" y="28421"/>
                    <a:pt x="17324" y="28445"/>
                    <a:pt x="17407" y="28493"/>
                  </a:cubicBezTo>
                  <a:cubicBezTo>
                    <a:pt x="17419" y="28493"/>
                    <a:pt x="17419" y="28505"/>
                    <a:pt x="17431" y="28505"/>
                  </a:cubicBezTo>
                  <a:cubicBezTo>
                    <a:pt x="17503" y="28552"/>
                    <a:pt x="17586" y="28576"/>
                    <a:pt x="17657" y="28624"/>
                  </a:cubicBezTo>
                  <a:cubicBezTo>
                    <a:pt x="17669" y="28636"/>
                    <a:pt x="17705" y="28636"/>
                    <a:pt x="17717" y="28659"/>
                  </a:cubicBezTo>
                  <a:cubicBezTo>
                    <a:pt x="17776" y="28683"/>
                    <a:pt x="17848" y="28719"/>
                    <a:pt x="17907" y="28755"/>
                  </a:cubicBezTo>
                  <a:cubicBezTo>
                    <a:pt x="17919" y="28778"/>
                    <a:pt x="17943" y="28778"/>
                    <a:pt x="17955" y="28790"/>
                  </a:cubicBezTo>
                  <a:cubicBezTo>
                    <a:pt x="18026" y="28838"/>
                    <a:pt x="18098" y="28862"/>
                    <a:pt x="18181" y="28898"/>
                  </a:cubicBezTo>
                  <a:cubicBezTo>
                    <a:pt x="18193" y="28909"/>
                    <a:pt x="18217" y="28909"/>
                    <a:pt x="18241" y="28921"/>
                  </a:cubicBezTo>
                  <a:cubicBezTo>
                    <a:pt x="18300" y="28957"/>
                    <a:pt x="18360" y="28981"/>
                    <a:pt x="18419" y="28993"/>
                  </a:cubicBezTo>
                  <a:cubicBezTo>
                    <a:pt x="18431" y="28993"/>
                    <a:pt x="18443" y="29017"/>
                    <a:pt x="18455" y="29017"/>
                  </a:cubicBezTo>
                  <a:cubicBezTo>
                    <a:pt x="18455" y="29017"/>
                    <a:pt x="18479" y="29017"/>
                    <a:pt x="18479" y="29028"/>
                  </a:cubicBezTo>
                  <a:cubicBezTo>
                    <a:pt x="18538" y="29052"/>
                    <a:pt x="18598" y="29088"/>
                    <a:pt x="18669" y="29112"/>
                  </a:cubicBezTo>
                  <a:cubicBezTo>
                    <a:pt x="18693" y="29136"/>
                    <a:pt x="18717" y="29136"/>
                    <a:pt x="18741" y="29148"/>
                  </a:cubicBezTo>
                  <a:lnTo>
                    <a:pt x="18872" y="29195"/>
                  </a:lnTo>
                  <a:cubicBezTo>
                    <a:pt x="18907" y="29207"/>
                    <a:pt x="18931" y="29219"/>
                    <a:pt x="18967" y="29219"/>
                  </a:cubicBezTo>
                  <a:cubicBezTo>
                    <a:pt x="19015" y="29231"/>
                    <a:pt x="19038" y="29255"/>
                    <a:pt x="19086" y="29267"/>
                  </a:cubicBezTo>
                  <a:cubicBezTo>
                    <a:pt x="19110" y="29279"/>
                    <a:pt x="19146" y="29279"/>
                    <a:pt x="19169" y="29290"/>
                  </a:cubicBezTo>
                  <a:cubicBezTo>
                    <a:pt x="19217" y="29314"/>
                    <a:pt x="19253" y="29326"/>
                    <a:pt x="19288" y="29338"/>
                  </a:cubicBezTo>
                  <a:cubicBezTo>
                    <a:pt x="19324" y="29350"/>
                    <a:pt x="19348" y="29350"/>
                    <a:pt x="19384" y="29374"/>
                  </a:cubicBezTo>
                  <a:cubicBezTo>
                    <a:pt x="19443" y="29386"/>
                    <a:pt x="19515" y="29398"/>
                    <a:pt x="19574" y="29433"/>
                  </a:cubicBezTo>
                  <a:cubicBezTo>
                    <a:pt x="19610" y="29433"/>
                    <a:pt x="19634" y="29445"/>
                    <a:pt x="19646" y="29445"/>
                  </a:cubicBezTo>
                  <a:cubicBezTo>
                    <a:pt x="19693" y="29457"/>
                    <a:pt x="19741" y="29457"/>
                    <a:pt x="19765" y="29469"/>
                  </a:cubicBezTo>
                  <a:cubicBezTo>
                    <a:pt x="19800" y="29469"/>
                    <a:pt x="19824" y="29493"/>
                    <a:pt x="19860" y="29493"/>
                  </a:cubicBezTo>
                  <a:cubicBezTo>
                    <a:pt x="19908" y="29493"/>
                    <a:pt x="19931" y="29505"/>
                    <a:pt x="19979" y="29505"/>
                  </a:cubicBezTo>
                  <a:cubicBezTo>
                    <a:pt x="20003" y="29505"/>
                    <a:pt x="20039" y="29517"/>
                    <a:pt x="20062" y="29517"/>
                  </a:cubicBezTo>
                  <a:cubicBezTo>
                    <a:pt x="20110" y="29517"/>
                    <a:pt x="20158" y="29529"/>
                    <a:pt x="20205" y="29529"/>
                  </a:cubicBezTo>
                  <a:cubicBezTo>
                    <a:pt x="20229" y="29529"/>
                    <a:pt x="20241" y="29529"/>
                    <a:pt x="20277" y="29552"/>
                  </a:cubicBezTo>
                  <a:cubicBezTo>
                    <a:pt x="20336" y="29552"/>
                    <a:pt x="20408" y="29564"/>
                    <a:pt x="20467" y="29564"/>
                  </a:cubicBezTo>
                  <a:lnTo>
                    <a:pt x="20765" y="29564"/>
                  </a:lnTo>
                  <a:cubicBezTo>
                    <a:pt x="20812" y="29564"/>
                    <a:pt x="20860" y="29564"/>
                    <a:pt x="20896" y="29552"/>
                  </a:cubicBezTo>
                  <a:cubicBezTo>
                    <a:pt x="20932" y="29552"/>
                    <a:pt x="20955" y="29552"/>
                    <a:pt x="20991" y="29529"/>
                  </a:cubicBezTo>
                  <a:cubicBezTo>
                    <a:pt x="21039" y="29529"/>
                    <a:pt x="21098" y="29517"/>
                    <a:pt x="21134" y="29517"/>
                  </a:cubicBezTo>
                  <a:cubicBezTo>
                    <a:pt x="21158" y="29517"/>
                    <a:pt x="21182" y="29517"/>
                    <a:pt x="21193" y="29505"/>
                  </a:cubicBezTo>
                  <a:cubicBezTo>
                    <a:pt x="21277" y="29493"/>
                    <a:pt x="21336" y="29469"/>
                    <a:pt x="21408" y="29457"/>
                  </a:cubicBezTo>
                  <a:cubicBezTo>
                    <a:pt x="21432" y="29457"/>
                    <a:pt x="21467" y="29445"/>
                    <a:pt x="21491" y="29445"/>
                  </a:cubicBezTo>
                  <a:cubicBezTo>
                    <a:pt x="21539" y="29433"/>
                    <a:pt x="21586" y="29409"/>
                    <a:pt x="21634" y="29409"/>
                  </a:cubicBezTo>
                  <a:cubicBezTo>
                    <a:pt x="21658" y="29398"/>
                    <a:pt x="21694" y="29398"/>
                    <a:pt x="21717" y="29386"/>
                  </a:cubicBezTo>
                  <a:lnTo>
                    <a:pt x="21848" y="29338"/>
                  </a:lnTo>
                  <a:cubicBezTo>
                    <a:pt x="21884" y="29326"/>
                    <a:pt x="21908" y="29326"/>
                    <a:pt x="21944" y="29314"/>
                  </a:cubicBezTo>
                  <a:cubicBezTo>
                    <a:pt x="22003" y="29279"/>
                    <a:pt x="22063" y="29267"/>
                    <a:pt x="22122" y="29231"/>
                  </a:cubicBezTo>
                  <a:cubicBezTo>
                    <a:pt x="22134" y="29231"/>
                    <a:pt x="22146" y="29219"/>
                    <a:pt x="22170" y="29219"/>
                  </a:cubicBezTo>
                  <a:cubicBezTo>
                    <a:pt x="22896" y="28898"/>
                    <a:pt x="23622" y="28517"/>
                    <a:pt x="24313" y="28100"/>
                  </a:cubicBezTo>
                  <a:cubicBezTo>
                    <a:pt x="25158" y="27600"/>
                    <a:pt x="25992" y="27028"/>
                    <a:pt x="26766" y="26421"/>
                  </a:cubicBezTo>
                  <a:lnTo>
                    <a:pt x="32588" y="32255"/>
                  </a:lnTo>
                  <a:cubicBezTo>
                    <a:pt x="33219" y="33089"/>
                    <a:pt x="34195" y="33577"/>
                    <a:pt x="34743" y="33803"/>
                  </a:cubicBezTo>
                  <a:cubicBezTo>
                    <a:pt x="34886" y="33898"/>
                    <a:pt x="35040" y="33922"/>
                    <a:pt x="35100" y="33934"/>
                  </a:cubicBezTo>
                  <a:cubicBezTo>
                    <a:pt x="35124" y="33934"/>
                    <a:pt x="35160" y="33958"/>
                    <a:pt x="35160" y="33958"/>
                  </a:cubicBezTo>
                  <a:cubicBezTo>
                    <a:pt x="35279" y="33970"/>
                    <a:pt x="35398" y="33981"/>
                    <a:pt x="35517" y="33981"/>
                  </a:cubicBezTo>
                  <a:lnTo>
                    <a:pt x="35648" y="33981"/>
                  </a:lnTo>
                  <a:cubicBezTo>
                    <a:pt x="35696" y="33983"/>
                    <a:pt x="35744" y="33984"/>
                    <a:pt x="35792" y="33984"/>
                  </a:cubicBezTo>
                  <a:cubicBezTo>
                    <a:pt x="40170" y="33984"/>
                    <a:pt x="41185" y="27012"/>
                    <a:pt x="41232" y="26647"/>
                  </a:cubicBezTo>
                  <a:cubicBezTo>
                    <a:pt x="41232" y="26588"/>
                    <a:pt x="41256" y="26409"/>
                    <a:pt x="41291" y="26111"/>
                  </a:cubicBezTo>
                  <a:cubicBezTo>
                    <a:pt x="41291" y="26064"/>
                    <a:pt x="41303" y="26016"/>
                    <a:pt x="41303" y="25957"/>
                  </a:cubicBezTo>
                  <a:cubicBezTo>
                    <a:pt x="41303" y="25897"/>
                    <a:pt x="41315" y="25861"/>
                    <a:pt x="41315" y="25802"/>
                  </a:cubicBezTo>
                  <a:cubicBezTo>
                    <a:pt x="41315" y="25742"/>
                    <a:pt x="41339" y="25683"/>
                    <a:pt x="41339" y="25623"/>
                  </a:cubicBezTo>
                  <a:cubicBezTo>
                    <a:pt x="41339" y="25564"/>
                    <a:pt x="41351" y="25516"/>
                    <a:pt x="41351" y="25457"/>
                  </a:cubicBezTo>
                  <a:lnTo>
                    <a:pt x="44887" y="29017"/>
                  </a:lnTo>
                  <a:cubicBezTo>
                    <a:pt x="45530" y="29862"/>
                    <a:pt x="46494" y="30338"/>
                    <a:pt x="47054" y="30564"/>
                  </a:cubicBezTo>
                  <a:cubicBezTo>
                    <a:pt x="47197" y="30648"/>
                    <a:pt x="47352" y="30683"/>
                    <a:pt x="47411" y="30695"/>
                  </a:cubicBezTo>
                  <a:cubicBezTo>
                    <a:pt x="47435" y="30695"/>
                    <a:pt x="47471" y="30707"/>
                    <a:pt x="47471" y="30707"/>
                  </a:cubicBezTo>
                  <a:cubicBezTo>
                    <a:pt x="47590" y="30719"/>
                    <a:pt x="47709" y="30743"/>
                    <a:pt x="47828" y="30743"/>
                  </a:cubicBezTo>
                  <a:lnTo>
                    <a:pt x="47959" y="30743"/>
                  </a:lnTo>
                  <a:cubicBezTo>
                    <a:pt x="48003" y="30744"/>
                    <a:pt x="48048" y="30745"/>
                    <a:pt x="48092" y="30745"/>
                  </a:cubicBezTo>
                  <a:cubicBezTo>
                    <a:pt x="52468" y="30745"/>
                    <a:pt x="53496" y="23774"/>
                    <a:pt x="53543" y="23397"/>
                  </a:cubicBezTo>
                  <a:cubicBezTo>
                    <a:pt x="53543" y="23337"/>
                    <a:pt x="53567" y="23159"/>
                    <a:pt x="53602" y="22861"/>
                  </a:cubicBezTo>
                  <a:cubicBezTo>
                    <a:pt x="53602" y="22825"/>
                    <a:pt x="53614" y="22778"/>
                    <a:pt x="53614" y="22718"/>
                  </a:cubicBezTo>
                  <a:cubicBezTo>
                    <a:pt x="53614" y="22659"/>
                    <a:pt x="53626" y="22611"/>
                    <a:pt x="53626" y="22551"/>
                  </a:cubicBezTo>
                  <a:cubicBezTo>
                    <a:pt x="53626" y="22492"/>
                    <a:pt x="53638" y="22432"/>
                    <a:pt x="53638" y="22373"/>
                  </a:cubicBezTo>
                  <a:cubicBezTo>
                    <a:pt x="53662" y="22147"/>
                    <a:pt x="53674" y="21909"/>
                    <a:pt x="53686" y="21635"/>
                  </a:cubicBezTo>
                  <a:lnTo>
                    <a:pt x="53686" y="21611"/>
                  </a:lnTo>
                  <a:cubicBezTo>
                    <a:pt x="53698" y="21420"/>
                    <a:pt x="53698" y="21230"/>
                    <a:pt x="53698" y="21016"/>
                  </a:cubicBezTo>
                  <a:lnTo>
                    <a:pt x="53698" y="20885"/>
                  </a:lnTo>
                  <a:cubicBezTo>
                    <a:pt x="53590" y="20646"/>
                    <a:pt x="53567" y="20373"/>
                    <a:pt x="53567" y="20099"/>
                  </a:cubicBezTo>
                  <a:cubicBezTo>
                    <a:pt x="53567" y="19992"/>
                    <a:pt x="53555" y="19896"/>
                    <a:pt x="53555" y="19801"/>
                  </a:cubicBezTo>
                  <a:cubicBezTo>
                    <a:pt x="53555" y="19694"/>
                    <a:pt x="53543" y="19599"/>
                    <a:pt x="53543" y="19492"/>
                  </a:cubicBezTo>
                  <a:cubicBezTo>
                    <a:pt x="53531" y="19182"/>
                    <a:pt x="53495" y="18884"/>
                    <a:pt x="53448" y="18563"/>
                  </a:cubicBezTo>
                  <a:cubicBezTo>
                    <a:pt x="53424" y="18361"/>
                    <a:pt x="53388" y="18146"/>
                    <a:pt x="53352" y="17956"/>
                  </a:cubicBezTo>
                  <a:cubicBezTo>
                    <a:pt x="53317" y="17789"/>
                    <a:pt x="53269" y="17622"/>
                    <a:pt x="53245" y="17468"/>
                  </a:cubicBezTo>
                  <a:cubicBezTo>
                    <a:pt x="53245" y="17432"/>
                    <a:pt x="53221" y="17408"/>
                    <a:pt x="53209" y="17360"/>
                  </a:cubicBezTo>
                  <a:cubicBezTo>
                    <a:pt x="53197" y="17325"/>
                    <a:pt x="53197" y="17301"/>
                    <a:pt x="53186" y="17253"/>
                  </a:cubicBezTo>
                  <a:cubicBezTo>
                    <a:pt x="53162" y="17229"/>
                    <a:pt x="53162" y="17194"/>
                    <a:pt x="53150" y="17170"/>
                  </a:cubicBezTo>
                  <a:cubicBezTo>
                    <a:pt x="53138" y="17110"/>
                    <a:pt x="53102" y="17051"/>
                    <a:pt x="53090" y="16991"/>
                  </a:cubicBezTo>
                  <a:cubicBezTo>
                    <a:pt x="53078" y="16956"/>
                    <a:pt x="53078" y="16932"/>
                    <a:pt x="53067" y="16896"/>
                  </a:cubicBezTo>
                  <a:cubicBezTo>
                    <a:pt x="53043" y="16872"/>
                    <a:pt x="53043" y="16837"/>
                    <a:pt x="53031" y="16813"/>
                  </a:cubicBezTo>
                  <a:cubicBezTo>
                    <a:pt x="53007" y="16717"/>
                    <a:pt x="52971" y="16646"/>
                    <a:pt x="52947" y="16575"/>
                  </a:cubicBezTo>
                  <a:cubicBezTo>
                    <a:pt x="52924" y="16527"/>
                    <a:pt x="52912" y="16491"/>
                    <a:pt x="52900" y="16467"/>
                  </a:cubicBezTo>
                  <a:cubicBezTo>
                    <a:pt x="52864" y="16408"/>
                    <a:pt x="52852" y="16348"/>
                    <a:pt x="52828" y="16301"/>
                  </a:cubicBezTo>
                  <a:lnTo>
                    <a:pt x="52781" y="16217"/>
                  </a:lnTo>
                  <a:cubicBezTo>
                    <a:pt x="52769" y="16182"/>
                    <a:pt x="52745" y="16158"/>
                    <a:pt x="52733" y="16134"/>
                  </a:cubicBezTo>
                  <a:cubicBezTo>
                    <a:pt x="52721" y="16122"/>
                    <a:pt x="52721" y="16110"/>
                    <a:pt x="52709" y="16075"/>
                  </a:cubicBezTo>
                  <a:cubicBezTo>
                    <a:pt x="52686" y="16063"/>
                    <a:pt x="52686" y="16039"/>
                    <a:pt x="52674" y="16015"/>
                  </a:cubicBezTo>
                  <a:cubicBezTo>
                    <a:pt x="52650" y="15979"/>
                    <a:pt x="52626" y="15932"/>
                    <a:pt x="52602" y="15896"/>
                  </a:cubicBezTo>
                  <a:cubicBezTo>
                    <a:pt x="52566" y="15872"/>
                    <a:pt x="52555" y="15824"/>
                    <a:pt x="52531" y="15801"/>
                  </a:cubicBezTo>
                  <a:cubicBezTo>
                    <a:pt x="52507" y="15765"/>
                    <a:pt x="52495" y="15753"/>
                    <a:pt x="52483" y="15717"/>
                  </a:cubicBezTo>
                  <a:cubicBezTo>
                    <a:pt x="52471" y="15705"/>
                    <a:pt x="52471" y="15694"/>
                    <a:pt x="52447" y="15682"/>
                  </a:cubicBezTo>
                  <a:cubicBezTo>
                    <a:pt x="52435" y="15658"/>
                    <a:pt x="52424" y="15634"/>
                    <a:pt x="52412" y="15622"/>
                  </a:cubicBezTo>
                  <a:lnTo>
                    <a:pt x="52185" y="15348"/>
                  </a:lnTo>
                  <a:lnTo>
                    <a:pt x="52126" y="15289"/>
                  </a:lnTo>
                  <a:lnTo>
                    <a:pt x="52114" y="15277"/>
                  </a:lnTo>
                  <a:cubicBezTo>
                    <a:pt x="52090" y="15265"/>
                    <a:pt x="52066" y="15241"/>
                    <a:pt x="52054" y="15217"/>
                  </a:cubicBezTo>
                  <a:cubicBezTo>
                    <a:pt x="51995" y="15158"/>
                    <a:pt x="51935" y="15110"/>
                    <a:pt x="51852" y="15051"/>
                  </a:cubicBezTo>
                  <a:cubicBezTo>
                    <a:pt x="51429" y="14793"/>
                    <a:pt x="50984" y="14689"/>
                    <a:pt x="50542" y="14689"/>
                  </a:cubicBezTo>
                  <a:cubicBezTo>
                    <a:pt x="48717" y="14689"/>
                    <a:pt x="46935" y="16456"/>
                    <a:pt x="46935" y="16456"/>
                  </a:cubicBezTo>
                  <a:cubicBezTo>
                    <a:pt x="45875" y="17348"/>
                    <a:pt x="45006" y="18503"/>
                    <a:pt x="44458" y="19789"/>
                  </a:cubicBezTo>
                  <a:cubicBezTo>
                    <a:pt x="44292" y="19789"/>
                    <a:pt x="44137" y="19801"/>
                    <a:pt x="43982" y="19825"/>
                  </a:cubicBezTo>
                  <a:cubicBezTo>
                    <a:pt x="43863" y="19861"/>
                    <a:pt x="43803" y="19968"/>
                    <a:pt x="43839" y="20087"/>
                  </a:cubicBezTo>
                  <a:cubicBezTo>
                    <a:pt x="43858" y="20183"/>
                    <a:pt x="43932" y="20240"/>
                    <a:pt x="44022" y="20240"/>
                  </a:cubicBezTo>
                  <a:cubicBezTo>
                    <a:pt x="44043" y="20240"/>
                    <a:pt x="44066" y="20237"/>
                    <a:pt x="44089" y="20230"/>
                  </a:cubicBezTo>
                  <a:cubicBezTo>
                    <a:pt x="44161" y="20218"/>
                    <a:pt x="44232" y="20206"/>
                    <a:pt x="44315" y="20206"/>
                  </a:cubicBezTo>
                  <a:cubicBezTo>
                    <a:pt x="44292" y="20265"/>
                    <a:pt x="44268" y="20325"/>
                    <a:pt x="44256" y="20385"/>
                  </a:cubicBezTo>
                  <a:cubicBezTo>
                    <a:pt x="44173" y="20575"/>
                    <a:pt x="44113" y="20766"/>
                    <a:pt x="44077" y="20956"/>
                  </a:cubicBezTo>
                  <a:cubicBezTo>
                    <a:pt x="43958" y="20956"/>
                    <a:pt x="43839" y="20980"/>
                    <a:pt x="43732" y="21004"/>
                  </a:cubicBezTo>
                  <a:cubicBezTo>
                    <a:pt x="43613" y="21039"/>
                    <a:pt x="43553" y="21135"/>
                    <a:pt x="43577" y="21254"/>
                  </a:cubicBezTo>
                  <a:cubicBezTo>
                    <a:pt x="43608" y="21355"/>
                    <a:pt x="43690" y="21414"/>
                    <a:pt x="43788" y="21414"/>
                  </a:cubicBezTo>
                  <a:cubicBezTo>
                    <a:pt x="43805" y="21414"/>
                    <a:pt x="43822" y="21412"/>
                    <a:pt x="43839" y="21408"/>
                  </a:cubicBezTo>
                  <a:cubicBezTo>
                    <a:pt x="43875" y="21397"/>
                    <a:pt x="43923" y="21397"/>
                    <a:pt x="43982" y="21373"/>
                  </a:cubicBezTo>
                  <a:lnTo>
                    <a:pt x="43982" y="21373"/>
                  </a:lnTo>
                  <a:cubicBezTo>
                    <a:pt x="43970" y="21456"/>
                    <a:pt x="43958" y="21516"/>
                    <a:pt x="43934" y="21587"/>
                  </a:cubicBezTo>
                  <a:cubicBezTo>
                    <a:pt x="42887" y="21397"/>
                    <a:pt x="41910" y="21123"/>
                    <a:pt x="41017" y="20825"/>
                  </a:cubicBezTo>
                  <a:cubicBezTo>
                    <a:pt x="41005" y="20777"/>
                    <a:pt x="41005" y="20742"/>
                    <a:pt x="40994" y="20706"/>
                  </a:cubicBezTo>
                  <a:cubicBezTo>
                    <a:pt x="40994" y="20682"/>
                    <a:pt x="40982" y="20646"/>
                    <a:pt x="40958" y="20599"/>
                  </a:cubicBezTo>
                  <a:cubicBezTo>
                    <a:pt x="40946" y="20575"/>
                    <a:pt x="40946" y="20539"/>
                    <a:pt x="40934" y="20504"/>
                  </a:cubicBezTo>
                  <a:cubicBezTo>
                    <a:pt x="40922" y="20468"/>
                    <a:pt x="40922" y="20444"/>
                    <a:pt x="40898" y="20408"/>
                  </a:cubicBezTo>
                  <a:cubicBezTo>
                    <a:pt x="40886" y="20349"/>
                    <a:pt x="40863" y="20289"/>
                    <a:pt x="40839" y="20230"/>
                  </a:cubicBezTo>
                  <a:cubicBezTo>
                    <a:pt x="40827" y="20206"/>
                    <a:pt x="40827" y="20170"/>
                    <a:pt x="40815" y="20146"/>
                  </a:cubicBezTo>
                  <a:cubicBezTo>
                    <a:pt x="40803" y="20111"/>
                    <a:pt x="40803" y="20087"/>
                    <a:pt x="40779" y="20051"/>
                  </a:cubicBezTo>
                  <a:cubicBezTo>
                    <a:pt x="40755" y="19968"/>
                    <a:pt x="40720" y="19884"/>
                    <a:pt x="40696" y="19813"/>
                  </a:cubicBezTo>
                  <a:cubicBezTo>
                    <a:pt x="40684" y="19765"/>
                    <a:pt x="40660" y="19742"/>
                    <a:pt x="40648" y="19706"/>
                  </a:cubicBezTo>
                  <a:cubicBezTo>
                    <a:pt x="40624" y="19646"/>
                    <a:pt x="40601" y="19587"/>
                    <a:pt x="40577" y="19551"/>
                  </a:cubicBezTo>
                  <a:lnTo>
                    <a:pt x="40529" y="19456"/>
                  </a:lnTo>
                  <a:cubicBezTo>
                    <a:pt x="40517" y="19432"/>
                    <a:pt x="40505" y="19396"/>
                    <a:pt x="40482" y="19384"/>
                  </a:cubicBezTo>
                  <a:cubicBezTo>
                    <a:pt x="40470" y="19373"/>
                    <a:pt x="40470" y="19349"/>
                    <a:pt x="40458" y="19325"/>
                  </a:cubicBezTo>
                  <a:cubicBezTo>
                    <a:pt x="40446" y="19313"/>
                    <a:pt x="40446" y="19277"/>
                    <a:pt x="40422" y="19265"/>
                  </a:cubicBezTo>
                  <a:cubicBezTo>
                    <a:pt x="40398" y="19218"/>
                    <a:pt x="40386" y="19170"/>
                    <a:pt x="40351" y="19146"/>
                  </a:cubicBezTo>
                  <a:cubicBezTo>
                    <a:pt x="40327" y="19111"/>
                    <a:pt x="40303" y="19075"/>
                    <a:pt x="40279" y="19039"/>
                  </a:cubicBezTo>
                  <a:cubicBezTo>
                    <a:pt x="40267" y="19015"/>
                    <a:pt x="40243" y="18992"/>
                    <a:pt x="40232" y="18968"/>
                  </a:cubicBezTo>
                  <a:cubicBezTo>
                    <a:pt x="40220" y="18956"/>
                    <a:pt x="40220" y="18932"/>
                    <a:pt x="40208" y="18920"/>
                  </a:cubicBezTo>
                  <a:cubicBezTo>
                    <a:pt x="40184" y="18908"/>
                    <a:pt x="40172" y="18872"/>
                    <a:pt x="40160" y="18861"/>
                  </a:cubicBezTo>
                  <a:lnTo>
                    <a:pt x="39934" y="18599"/>
                  </a:lnTo>
                  <a:lnTo>
                    <a:pt x="39874" y="18539"/>
                  </a:lnTo>
                  <a:lnTo>
                    <a:pt x="39862" y="18515"/>
                  </a:lnTo>
                  <a:cubicBezTo>
                    <a:pt x="39851" y="18503"/>
                    <a:pt x="39815" y="18491"/>
                    <a:pt x="39803" y="18456"/>
                  </a:cubicBezTo>
                  <a:cubicBezTo>
                    <a:pt x="39743" y="18396"/>
                    <a:pt x="39684" y="18361"/>
                    <a:pt x="39612" y="18301"/>
                  </a:cubicBezTo>
                  <a:cubicBezTo>
                    <a:pt x="39183" y="18035"/>
                    <a:pt x="38733" y="17928"/>
                    <a:pt x="38287" y="17928"/>
                  </a:cubicBezTo>
                  <a:cubicBezTo>
                    <a:pt x="37594" y="17928"/>
                    <a:pt x="36908" y="18185"/>
                    <a:pt x="36314" y="18503"/>
                  </a:cubicBezTo>
                  <a:cubicBezTo>
                    <a:pt x="35802" y="18146"/>
                    <a:pt x="35350" y="17801"/>
                    <a:pt x="34993" y="17503"/>
                  </a:cubicBezTo>
                  <a:cubicBezTo>
                    <a:pt x="34814" y="17360"/>
                    <a:pt x="34671" y="17229"/>
                    <a:pt x="34528" y="17087"/>
                  </a:cubicBezTo>
                  <a:cubicBezTo>
                    <a:pt x="37195" y="15265"/>
                    <a:pt x="37672" y="12538"/>
                    <a:pt x="37684" y="12419"/>
                  </a:cubicBezTo>
                  <a:cubicBezTo>
                    <a:pt x="37707" y="12348"/>
                    <a:pt x="37707" y="12253"/>
                    <a:pt x="37684" y="12181"/>
                  </a:cubicBezTo>
                  <a:cubicBezTo>
                    <a:pt x="37660" y="12026"/>
                    <a:pt x="37600" y="11895"/>
                    <a:pt x="37493" y="11788"/>
                  </a:cubicBezTo>
                  <a:lnTo>
                    <a:pt x="37505" y="11729"/>
                  </a:lnTo>
                  <a:lnTo>
                    <a:pt x="36279" y="11169"/>
                  </a:lnTo>
                  <a:cubicBezTo>
                    <a:pt x="36600" y="9347"/>
                    <a:pt x="36612" y="7550"/>
                    <a:pt x="36160" y="5835"/>
                  </a:cubicBezTo>
                  <a:cubicBezTo>
                    <a:pt x="35969" y="5156"/>
                    <a:pt x="35695" y="4490"/>
                    <a:pt x="35338" y="3835"/>
                  </a:cubicBezTo>
                  <a:cubicBezTo>
                    <a:pt x="34040" y="1525"/>
                    <a:pt x="31421" y="49"/>
                    <a:pt x="28778" y="1"/>
                  </a:cubicBezTo>
                  <a:cubicBezTo>
                    <a:pt x="28744" y="1"/>
                    <a:pt x="28710" y="0"/>
                    <a:pt x="28676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76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86" name="Google Shape;1286;p36"/>
            <p:cNvGrpSpPr/>
            <p:nvPr/>
          </p:nvGrpSpPr>
          <p:grpSpPr>
            <a:xfrm>
              <a:off x="2059775" y="1107263"/>
              <a:ext cx="1341850" cy="851375"/>
              <a:chOff x="960225" y="3392500"/>
              <a:chExt cx="1341850" cy="851375"/>
            </a:xfrm>
          </p:grpSpPr>
          <p:sp>
            <p:nvSpPr>
              <p:cNvPr id="1287" name="Google Shape;1287;p36"/>
              <p:cNvSpPr/>
              <p:nvPr/>
            </p:nvSpPr>
            <p:spPr>
              <a:xfrm>
                <a:off x="1769250" y="3791725"/>
                <a:ext cx="363175" cy="184650"/>
              </a:xfrm>
              <a:custGeom>
                <a:rect b="b" l="l" r="r" t="t"/>
                <a:pathLst>
                  <a:path extrusionOk="0" h="7386" w="14527">
                    <a:moveTo>
                      <a:pt x="795" y="1"/>
                    </a:moveTo>
                    <a:cubicBezTo>
                      <a:pt x="636" y="1"/>
                      <a:pt x="477" y="54"/>
                      <a:pt x="346" y="165"/>
                    </a:cubicBezTo>
                    <a:cubicBezTo>
                      <a:pt x="298" y="189"/>
                      <a:pt x="263" y="224"/>
                      <a:pt x="239" y="248"/>
                    </a:cubicBezTo>
                    <a:cubicBezTo>
                      <a:pt x="13" y="522"/>
                      <a:pt x="1" y="903"/>
                      <a:pt x="227" y="1189"/>
                    </a:cubicBezTo>
                    <a:cubicBezTo>
                      <a:pt x="287" y="1248"/>
                      <a:pt x="727" y="1796"/>
                      <a:pt x="1596" y="2558"/>
                    </a:cubicBezTo>
                    <a:cubicBezTo>
                      <a:pt x="3323" y="4058"/>
                      <a:pt x="6716" y="6356"/>
                      <a:pt x="11955" y="7166"/>
                    </a:cubicBezTo>
                    <a:cubicBezTo>
                      <a:pt x="12514" y="7261"/>
                      <a:pt x="13110" y="7332"/>
                      <a:pt x="13717" y="7380"/>
                    </a:cubicBezTo>
                    <a:cubicBezTo>
                      <a:pt x="13745" y="7383"/>
                      <a:pt x="13774" y="7385"/>
                      <a:pt x="13802" y="7385"/>
                    </a:cubicBezTo>
                    <a:cubicBezTo>
                      <a:pt x="14169" y="7385"/>
                      <a:pt x="14469" y="7101"/>
                      <a:pt x="14491" y="6725"/>
                    </a:cubicBezTo>
                    <a:cubicBezTo>
                      <a:pt x="14526" y="6475"/>
                      <a:pt x="14407" y="6249"/>
                      <a:pt x="14229" y="6094"/>
                    </a:cubicBezTo>
                    <a:cubicBezTo>
                      <a:pt x="14122" y="6011"/>
                      <a:pt x="13991" y="5951"/>
                      <a:pt x="13836" y="5939"/>
                    </a:cubicBezTo>
                    <a:cubicBezTo>
                      <a:pt x="13288" y="5892"/>
                      <a:pt x="12740" y="5820"/>
                      <a:pt x="12217" y="5737"/>
                    </a:cubicBezTo>
                    <a:cubicBezTo>
                      <a:pt x="7442" y="4999"/>
                      <a:pt x="4299" y="2927"/>
                      <a:pt x="2680" y="1558"/>
                    </a:cubicBezTo>
                    <a:cubicBezTo>
                      <a:pt x="1811" y="832"/>
                      <a:pt x="1382" y="296"/>
                      <a:pt x="1370" y="284"/>
                    </a:cubicBezTo>
                    <a:cubicBezTo>
                      <a:pt x="1226" y="99"/>
                      <a:pt x="1011" y="1"/>
                      <a:pt x="7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" name="Google Shape;1288;p36"/>
              <p:cNvSpPr/>
              <p:nvPr/>
            </p:nvSpPr>
            <p:spPr>
              <a:xfrm>
                <a:off x="1768950" y="3791725"/>
                <a:ext cx="67000" cy="63975"/>
              </a:xfrm>
              <a:custGeom>
                <a:rect b="b" l="l" r="r" t="t"/>
                <a:pathLst>
                  <a:path extrusionOk="0" h="2559" w="2680">
                    <a:moveTo>
                      <a:pt x="789" y="1"/>
                    </a:moveTo>
                    <a:cubicBezTo>
                      <a:pt x="630" y="1"/>
                      <a:pt x="471" y="54"/>
                      <a:pt x="334" y="165"/>
                    </a:cubicBezTo>
                    <a:cubicBezTo>
                      <a:pt x="299" y="189"/>
                      <a:pt x="263" y="224"/>
                      <a:pt x="239" y="248"/>
                    </a:cubicBezTo>
                    <a:cubicBezTo>
                      <a:pt x="13" y="522"/>
                      <a:pt x="1" y="903"/>
                      <a:pt x="215" y="1189"/>
                    </a:cubicBezTo>
                    <a:cubicBezTo>
                      <a:pt x="275" y="1248"/>
                      <a:pt x="727" y="1796"/>
                      <a:pt x="1584" y="2558"/>
                    </a:cubicBezTo>
                    <a:cubicBezTo>
                      <a:pt x="1692" y="2451"/>
                      <a:pt x="1811" y="2344"/>
                      <a:pt x="1942" y="2225"/>
                    </a:cubicBezTo>
                    <a:cubicBezTo>
                      <a:pt x="2180" y="2022"/>
                      <a:pt x="2430" y="1784"/>
                      <a:pt x="2680" y="1558"/>
                    </a:cubicBezTo>
                    <a:cubicBezTo>
                      <a:pt x="1811" y="832"/>
                      <a:pt x="1382" y="296"/>
                      <a:pt x="1370" y="284"/>
                    </a:cubicBezTo>
                    <a:cubicBezTo>
                      <a:pt x="1219" y="99"/>
                      <a:pt x="1005" y="1"/>
                      <a:pt x="7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" name="Google Shape;1289;p36"/>
              <p:cNvSpPr/>
              <p:nvPr/>
            </p:nvSpPr>
            <p:spPr>
              <a:xfrm>
                <a:off x="1621925" y="3893700"/>
                <a:ext cx="495325" cy="232850"/>
              </a:xfrm>
              <a:custGeom>
                <a:rect b="b" l="l" r="r" t="t"/>
                <a:pathLst>
                  <a:path extrusionOk="0" h="9314" w="19813">
                    <a:moveTo>
                      <a:pt x="9416" y="0"/>
                    </a:moveTo>
                    <a:cubicBezTo>
                      <a:pt x="8749" y="0"/>
                      <a:pt x="8074" y="134"/>
                      <a:pt x="7430" y="408"/>
                    </a:cubicBezTo>
                    <a:lnTo>
                      <a:pt x="6060" y="1003"/>
                    </a:lnTo>
                    <a:lnTo>
                      <a:pt x="548" y="3372"/>
                    </a:lnTo>
                    <a:cubicBezTo>
                      <a:pt x="179" y="3527"/>
                      <a:pt x="0" y="3956"/>
                      <a:pt x="167" y="4325"/>
                    </a:cubicBezTo>
                    <a:cubicBezTo>
                      <a:pt x="275" y="4604"/>
                      <a:pt x="545" y="4774"/>
                      <a:pt x="836" y="4774"/>
                    </a:cubicBezTo>
                    <a:cubicBezTo>
                      <a:pt x="930" y="4774"/>
                      <a:pt x="1026" y="4756"/>
                      <a:pt x="1119" y="4718"/>
                    </a:cubicBezTo>
                    <a:lnTo>
                      <a:pt x="4286" y="3349"/>
                    </a:lnTo>
                    <a:lnTo>
                      <a:pt x="7989" y="1753"/>
                    </a:lnTo>
                    <a:cubicBezTo>
                      <a:pt x="8450" y="1555"/>
                      <a:pt x="8932" y="1459"/>
                      <a:pt x="9408" y="1459"/>
                    </a:cubicBezTo>
                    <a:cubicBezTo>
                      <a:pt x="10332" y="1459"/>
                      <a:pt x="11234" y="1823"/>
                      <a:pt x="11918" y="2515"/>
                    </a:cubicBezTo>
                    <a:lnTo>
                      <a:pt x="18479" y="9099"/>
                    </a:lnTo>
                    <a:cubicBezTo>
                      <a:pt x="18633" y="9242"/>
                      <a:pt x="18812" y="9314"/>
                      <a:pt x="19003" y="9314"/>
                    </a:cubicBezTo>
                    <a:cubicBezTo>
                      <a:pt x="19193" y="9314"/>
                      <a:pt x="19372" y="9254"/>
                      <a:pt x="19526" y="9099"/>
                    </a:cubicBezTo>
                    <a:cubicBezTo>
                      <a:pt x="19812" y="8826"/>
                      <a:pt x="19812" y="8361"/>
                      <a:pt x="19526" y="8064"/>
                    </a:cubicBezTo>
                    <a:lnTo>
                      <a:pt x="12966" y="1479"/>
                    </a:lnTo>
                    <a:cubicBezTo>
                      <a:pt x="11997" y="511"/>
                      <a:pt x="10721" y="0"/>
                      <a:pt x="941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" name="Google Shape;1290;p36"/>
              <p:cNvSpPr/>
              <p:nvPr/>
            </p:nvSpPr>
            <p:spPr>
              <a:xfrm>
                <a:off x="2049650" y="3759875"/>
                <a:ext cx="211650" cy="401200"/>
              </a:xfrm>
              <a:custGeom>
                <a:rect b="b" l="l" r="r" t="t"/>
                <a:pathLst>
                  <a:path extrusionOk="0" h="16048" w="8466">
                    <a:moveTo>
                      <a:pt x="7033" y="0"/>
                    </a:moveTo>
                    <a:cubicBezTo>
                      <a:pt x="5205" y="0"/>
                      <a:pt x="3429" y="1760"/>
                      <a:pt x="3429" y="1760"/>
                    </a:cubicBezTo>
                    <a:cubicBezTo>
                      <a:pt x="2203" y="2784"/>
                      <a:pt x="1251" y="4177"/>
                      <a:pt x="715" y="5689"/>
                    </a:cubicBezTo>
                    <a:cubicBezTo>
                      <a:pt x="24" y="7666"/>
                      <a:pt x="0" y="9821"/>
                      <a:pt x="453" y="11845"/>
                    </a:cubicBezTo>
                    <a:cubicBezTo>
                      <a:pt x="524" y="12166"/>
                      <a:pt x="596" y="12643"/>
                      <a:pt x="703" y="13083"/>
                    </a:cubicBezTo>
                    <a:cubicBezTo>
                      <a:pt x="751" y="13309"/>
                      <a:pt x="822" y="13536"/>
                      <a:pt x="905" y="13726"/>
                    </a:cubicBezTo>
                    <a:cubicBezTo>
                      <a:pt x="941" y="13786"/>
                      <a:pt x="953" y="13845"/>
                      <a:pt x="989" y="13893"/>
                    </a:cubicBezTo>
                    <a:lnTo>
                      <a:pt x="1024" y="13976"/>
                    </a:lnTo>
                    <a:cubicBezTo>
                      <a:pt x="1894" y="15500"/>
                      <a:pt x="3858" y="16048"/>
                      <a:pt x="3858" y="16048"/>
                    </a:cubicBezTo>
                    <a:lnTo>
                      <a:pt x="4394" y="14167"/>
                    </a:lnTo>
                    <a:cubicBezTo>
                      <a:pt x="5739" y="13690"/>
                      <a:pt x="6894" y="12821"/>
                      <a:pt x="7740" y="11702"/>
                    </a:cubicBezTo>
                    <a:cubicBezTo>
                      <a:pt x="7763" y="11631"/>
                      <a:pt x="7775" y="11571"/>
                      <a:pt x="7787" y="11488"/>
                    </a:cubicBezTo>
                    <a:cubicBezTo>
                      <a:pt x="8466" y="8547"/>
                      <a:pt x="8394" y="5558"/>
                      <a:pt x="7680" y="2653"/>
                    </a:cubicBezTo>
                    <a:lnTo>
                      <a:pt x="8359" y="367"/>
                    </a:lnTo>
                    <a:cubicBezTo>
                      <a:pt x="7931" y="105"/>
                      <a:pt x="7480" y="0"/>
                      <a:pt x="70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1" name="Google Shape;1291;p36"/>
              <p:cNvSpPr/>
              <p:nvPr/>
            </p:nvSpPr>
            <p:spPr>
              <a:xfrm>
                <a:off x="2107100" y="3769050"/>
                <a:ext cx="194975" cy="392975"/>
              </a:xfrm>
              <a:custGeom>
                <a:rect b="b" l="l" r="r" t="t"/>
                <a:pathLst>
                  <a:path extrusionOk="0" h="15719" w="7799">
                    <a:moveTo>
                      <a:pt x="6037" y="0"/>
                    </a:moveTo>
                    <a:cubicBezTo>
                      <a:pt x="6013" y="12"/>
                      <a:pt x="5977" y="24"/>
                      <a:pt x="5953" y="60"/>
                    </a:cubicBezTo>
                    <a:cubicBezTo>
                      <a:pt x="5763" y="191"/>
                      <a:pt x="5584" y="358"/>
                      <a:pt x="5406" y="536"/>
                    </a:cubicBezTo>
                    <a:cubicBezTo>
                      <a:pt x="2548" y="3346"/>
                      <a:pt x="608" y="10037"/>
                      <a:pt x="298" y="12716"/>
                    </a:cubicBezTo>
                    <a:cubicBezTo>
                      <a:pt x="0" y="15240"/>
                      <a:pt x="1203" y="15609"/>
                      <a:pt x="1489" y="15669"/>
                    </a:cubicBezTo>
                    <a:cubicBezTo>
                      <a:pt x="1536" y="15681"/>
                      <a:pt x="1548" y="15681"/>
                      <a:pt x="1548" y="15681"/>
                    </a:cubicBezTo>
                    <a:cubicBezTo>
                      <a:pt x="1667" y="15693"/>
                      <a:pt x="1786" y="15717"/>
                      <a:pt x="1905" y="15717"/>
                    </a:cubicBezTo>
                    <a:lnTo>
                      <a:pt x="2036" y="15717"/>
                    </a:lnTo>
                    <a:cubicBezTo>
                      <a:pt x="2081" y="15718"/>
                      <a:pt x="2126" y="15719"/>
                      <a:pt x="2170" y="15719"/>
                    </a:cubicBezTo>
                    <a:cubicBezTo>
                      <a:pt x="6557" y="15719"/>
                      <a:pt x="7573" y="8759"/>
                      <a:pt x="7620" y="8370"/>
                    </a:cubicBezTo>
                    <a:cubicBezTo>
                      <a:pt x="7632" y="8311"/>
                      <a:pt x="7644" y="8132"/>
                      <a:pt x="7680" y="7835"/>
                    </a:cubicBezTo>
                    <a:cubicBezTo>
                      <a:pt x="7680" y="7799"/>
                      <a:pt x="7692" y="7739"/>
                      <a:pt x="7692" y="7692"/>
                    </a:cubicBezTo>
                    <a:cubicBezTo>
                      <a:pt x="7692" y="7644"/>
                      <a:pt x="7704" y="7585"/>
                      <a:pt x="7704" y="7525"/>
                    </a:cubicBezTo>
                    <a:cubicBezTo>
                      <a:pt x="7704" y="7466"/>
                      <a:pt x="7728" y="7406"/>
                      <a:pt x="7728" y="7346"/>
                    </a:cubicBezTo>
                    <a:cubicBezTo>
                      <a:pt x="7739" y="7120"/>
                      <a:pt x="7751" y="6870"/>
                      <a:pt x="7763" y="6608"/>
                    </a:cubicBezTo>
                    <a:lnTo>
                      <a:pt x="7763" y="6584"/>
                    </a:lnTo>
                    <a:cubicBezTo>
                      <a:pt x="7763" y="6406"/>
                      <a:pt x="7787" y="6203"/>
                      <a:pt x="7787" y="5989"/>
                    </a:cubicBezTo>
                    <a:lnTo>
                      <a:pt x="7787" y="5858"/>
                    </a:lnTo>
                    <a:cubicBezTo>
                      <a:pt x="7799" y="5596"/>
                      <a:pt x="7787" y="5322"/>
                      <a:pt x="7751" y="5037"/>
                    </a:cubicBezTo>
                    <a:cubicBezTo>
                      <a:pt x="7751" y="4953"/>
                      <a:pt x="7739" y="4846"/>
                      <a:pt x="7739" y="4739"/>
                    </a:cubicBezTo>
                    <a:cubicBezTo>
                      <a:pt x="7739" y="4644"/>
                      <a:pt x="7728" y="4537"/>
                      <a:pt x="7728" y="4429"/>
                    </a:cubicBezTo>
                    <a:cubicBezTo>
                      <a:pt x="7704" y="4120"/>
                      <a:pt x="7680" y="3822"/>
                      <a:pt x="7632" y="3513"/>
                    </a:cubicBezTo>
                    <a:cubicBezTo>
                      <a:pt x="7608" y="3298"/>
                      <a:pt x="7573" y="3096"/>
                      <a:pt x="7525" y="2894"/>
                    </a:cubicBezTo>
                    <a:cubicBezTo>
                      <a:pt x="7501" y="2739"/>
                      <a:pt x="7466" y="2572"/>
                      <a:pt x="7430" y="2405"/>
                    </a:cubicBezTo>
                    <a:cubicBezTo>
                      <a:pt x="7406" y="2358"/>
                      <a:pt x="7406" y="2334"/>
                      <a:pt x="7394" y="2298"/>
                    </a:cubicBezTo>
                    <a:cubicBezTo>
                      <a:pt x="7382" y="2263"/>
                      <a:pt x="7382" y="2227"/>
                      <a:pt x="7370" y="2203"/>
                    </a:cubicBezTo>
                    <a:cubicBezTo>
                      <a:pt x="7347" y="2167"/>
                      <a:pt x="7347" y="2143"/>
                      <a:pt x="7335" y="2108"/>
                    </a:cubicBezTo>
                    <a:cubicBezTo>
                      <a:pt x="7323" y="2048"/>
                      <a:pt x="7287" y="1989"/>
                      <a:pt x="7275" y="1929"/>
                    </a:cubicBezTo>
                    <a:cubicBezTo>
                      <a:pt x="7263" y="1905"/>
                      <a:pt x="7263" y="1870"/>
                      <a:pt x="7251" y="1846"/>
                    </a:cubicBezTo>
                    <a:cubicBezTo>
                      <a:pt x="7227" y="1810"/>
                      <a:pt x="7227" y="1786"/>
                      <a:pt x="7216" y="1751"/>
                    </a:cubicBezTo>
                    <a:cubicBezTo>
                      <a:pt x="7180" y="1679"/>
                      <a:pt x="7156" y="1584"/>
                      <a:pt x="7120" y="1512"/>
                    </a:cubicBezTo>
                    <a:cubicBezTo>
                      <a:pt x="7108" y="1477"/>
                      <a:pt x="7096" y="1441"/>
                      <a:pt x="7085" y="1405"/>
                    </a:cubicBezTo>
                    <a:cubicBezTo>
                      <a:pt x="7061" y="1358"/>
                      <a:pt x="7037" y="1298"/>
                      <a:pt x="7013" y="1239"/>
                    </a:cubicBezTo>
                    <a:lnTo>
                      <a:pt x="6966" y="1155"/>
                    </a:lnTo>
                    <a:cubicBezTo>
                      <a:pt x="6954" y="1143"/>
                      <a:pt x="6930" y="1108"/>
                      <a:pt x="6918" y="1084"/>
                    </a:cubicBezTo>
                    <a:cubicBezTo>
                      <a:pt x="6906" y="1048"/>
                      <a:pt x="6906" y="1036"/>
                      <a:pt x="6894" y="1024"/>
                    </a:cubicBezTo>
                    <a:cubicBezTo>
                      <a:pt x="6870" y="1000"/>
                      <a:pt x="6870" y="977"/>
                      <a:pt x="6858" y="965"/>
                    </a:cubicBezTo>
                    <a:cubicBezTo>
                      <a:pt x="6823" y="917"/>
                      <a:pt x="6811" y="881"/>
                      <a:pt x="6787" y="846"/>
                    </a:cubicBezTo>
                    <a:cubicBezTo>
                      <a:pt x="6751" y="810"/>
                      <a:pt x="6739" y="762"/>
                      <a:pt x="6715" y="739"/>
                    </a:cubicBezTo>
                    <a:cubicBezTo>
                      <a:pt x="6692" y="703"/>
                      <a:pt x="6680" y="679"/>
                      <a:pt x="6668" y="667"/>
                    </a:cubicBezTo>
                    <a:cubicBezTo>
                      <a:pt x="6668" y="655"/>
                      <a:pt x="6656" y="631"/>
                      <a:pt x="6632" y="619"/>
                    </a:cubicBezTo>
                    <a:cubicBezTo>
                      <a:pt x="6620" y="608"/>
                      <a:pt x="6608" y="572"/>
                      <a:pt x="6596" y="560"/>
                    </a:cubicBezTo>
                    <a:cubicBezTo>
                      <a:pt x="6513" y="453"/>
                      <a:pt x="6442" y="381"/>
                      <a:pt x="6370" y="298"/>
                    </a:cubicBezTo>
                    <a:lnTo>
                      <a:pt x="6311" y="238"/>
                    </a:lnTo>
                    <a:lnTo>
                      <a:pt x="6299" y="215"/>
                    </a:lnTo>
                    <a:cubicBezTo>
                      <a:pt x="6275" y="191"/>
                      <a:pt x="6251" y="179"/>
                      <a:pt x="6239" y="155"/>
                    </a:cubicBezTo>
                    <a:cubicBezTo>
                      <a:pt x="6180" y="96"/>
                      <a:pt x="6120" y="36"/>
                      <a:pt x="60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" name="Google Shape;1292;p36"/>
              <p:cNvSpPr/>
              <p:nvPr/>
            </p:nvSpPr>
            <p:spPr>
              <a:xfrm>
                <a:off x="2168125" y="3836900"/>
                <a:ext cx="129200" cy="12525"/>
              </a:xfrm>
              <a:custGeom>
                <a:rect b="b" l="l" r="r" t="t"/>
                <a:pathLst>
                  <a:path extrusionOk="0" fill="none" h="501" w="5168">
                    <a:moveTo>
                      <a:pt x="5167" y="501"/>
                    </a:moveTo>
                    <a:lnTo>
                      <a:pt x="3477" y="334"/>
                    </a:lnTo>
                    <a:lnTo>
                      <a:pt x="3120" y="287"/>
                    </a:lnTo>
                    <a:lnTo>
                      <a:pt x="1262" y="120"/>
                    </a:lnTo>
                    <a:lnTo>
                      <a:pt x="0" y="1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" name="Google Shape;1293;p36"/>
              <p:cNvSpPr/>
              <p:nvPr/>
            </p:nvSpPr>
            <p:spPr>
              <a:xfrm>
                <a:off x="2105600" y="3921750"/>
                <a:ext cx="192625" cy="22050"/>
              </a:xfrm>
              <a:custGeom>
                <a:rect b="b" l="l" r="r" t="t"/>
                <a:pathLst>
                  <a:path extrusionOk="0" fill="none" h="882" w="7705">
                    <a:moveTo>
                      <a:pt x="1" y="0"/>
                    </a:moveTo>
                    <a:lnTo>
                      <a:pt x="7704" y="881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" name="Google Shape;1294;p36"/>
              <p:cNvSpPr/>
              <p:nvPr/>
            </p:nvSpPr>
            <p:spPr>
              <a:xfrm>
                <a:off x="2079125" y="3989900"/>
                <a:ext cx="206875" cy="42600"/>
              </a:xfrm>
              <a:custGeom>
                <a:rect b="b" l="l" r="r" t="t"/>
                <a:pathLst>
                  <a:path extrusionOk="0" fill="none" h="1704" w="8275">
                    <a:moveTo>
                      <a:pt x="0" y="1"/>
                    </a:moveTo>
                    <a:lnTo>
                      <a:pt x="8275" y="1703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5" name="Google Shape;1295;p36"/>
              <p:cNvSpPr/>
              <p:nvPr/>
            </p:nvSpPr>
            <p:spPr>
              <a:xfrm>
                <a:off x="2060950" y="4056575"/>
                <a:ext cx="183700" cy="61350"/>
              </a:xfrm>
              <a:custGeom>
                <a:rect b="b" l="l" r="r" t="t"/>
                <a:pathLst>
                  <a:path extrusionOk="0" fill="none" h="2454" w="7348">
                    <a:moveTo>
                      <a:pt x="1" y="1"/>
                    </a:moveTo>
                    <a:lnTo>
                      <a:pt x="7347" y="2453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6" name="Google Shape;1296;p36"/>
              <p:cNvSpPr/>
              <p:nvPr/>
            </p:nvSpPr>
            <p:spPr>
              <a:xfrm>
                <a:off x="2049350" y="3916325"/>
                <a:ext cx="49425" cy="19725"/>
              </a:xfrm>
              <a:custGeom>
                <a:rect b="b" l="l" r="r" t="t"/>
                <a:pathLst>
                  <a:path extrusionOk="0" h="789" w="1977">
                    <a:moveTo>
                      <a:pt x="602" y="1"/>
                    </a:moveTo>
                    <a:cubicBezTo>
                      <a:pt x="458" y="1"/>
                      <a:pt x="316" y="17"/>
                      <a:pt x="179" y="51"/>
                    </a:cubicBezTo>
                    <a:cubicBezTo>
                      <a:pt x="72" y="86"/>
                      <a:pt x="1" y="193"/>
                      <a:pt x="36" y="312"/>
                    </a:cubicBezTo>
                    <a:cubicBezTo>
                      <a:pt x="56" y="401"/>
                      <a:pt x="132" y="465"/>
                      <a:pt x="225" y="465"/>
                    </a:cubicBezTo>
                    <a:cubicBezTo>
                      <a:pt x="244" y="465"/>
                      <a:pt x="265" y="462"/>
                      <a:pt x="286" y="455"/>
                    </a:cubicBezTo>
                    <a:cubicBezTo>
                      <a:pt x="381" y="437"/>
                      <a:pt x="479" y="428"/>
                      <a:pt x="579" y="428"/>
                    </a:cubicBezTo>
                    <a:cubicBezTo>
                      <a:pt x="929" y="428"/>
                      <a:pt x="1301" y="540"/>
                      <a:pt x="1644" y="753"/>
                    </a:cubicBezTo>
                    <a:cubicBezTo>
                      <a:pt x="1679" y="777"/>
                      <a:pt x="1715" y="789"/>
                      <a:pt x="1763" y="789"/>
                    </a:cubicBezTo>
                    <a:cubicBezTo>
                      <a:pt x="1834" y="789"/>
                      <a:pt x="1894" y="753"/>
                      <a:pt x="1917" y="682"/>
                    </a:cubicBezTo>
                    <a:cubicBezTo>
                      <a:pt x="1977" y="586"/>
                      <a:pt x="1953" y="455"/>
                      <a:pt x="1858" y="396"/>
                    </a:cubicBezTo>
                    <a:cubicBezTo>
                      <a:pt x="1459" y="139"/>
                      <a:pt x="1021" y="1"/>
                      <a:pt x="60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" name="Google Shape;1297;p36"/>
              <p:cNvSpPr/>
              <p:nvPr/>
            </p:nvSpPr>
            <p:spPr>
              <a:xfrm>
                <a:off x="2056500" y="3887025"/>
                <a:ext cx="49425" cy="19550"/>
              </a:xfrm>
              <a:custGeom>
                <a:rect b="b" l="l" r="r" t="t"/>
                <a:pathLst>
                  <a:path extrusionOk="0" h="782" w="1977">
                    <a:moveTo>
                      <a:pt x="611" y="1"/>
                    </a:moveTo>
                    <a:cubicBezTo>
                      <a:pt x="464" y="1"/>
                      <a:pt x="319" y="18"/>
                      <a:pt x="179" y="56"/>
                    </a:cubicBezTo>
                    <a:cubicBezTo>
                      <a:pt x="72" y="80"/>
                      <a:pt x="0" y="187"/>
                      <a:pt x="24" y="306"/>
                    </a:cubicBezTo>
                    <a:cubicBezTo>
                      <a:pt x="55" y="399"/>
                      <a:pt x="131" y="465"/>
                      <a:pt x="237" y="465"/>
                    </a:cubicBezTo>
                    <a:cubicBezTo>
                      <a:pt x="253" y="465"/>
                      <a:pt x="269" y="464"/>
                      <a:pt x="286" y="461"/>
                    </a:cubicBezTo>
                    <a:cubicBezTo>
                      <a:pt x="388" y="438"/>
                      <a:pt x="494" y="427"/>
                      <a:pt x="601" y="427"/>
                    </a:cubicBezTo>
                    <a:cubicBezTo>
                      <a:pt x="944" y="427"/>
                      <a:pt x="1305" y="541"/>
                      <a:pt x="1631" y="758"/>
                    </a:cubicBezTo>
                    <a:cubicBezTo>
                      <a:pt x="1679" y="770"/>
                      <a:pt x="1715" y="782"/>
                      <a:pt x="1751" y="782"/>
                    </a:cubicBezTo>
                    <a:cubicBezTo>
                      <a:pt x="1834" y="782"/>
                      <a:pt x="1893" y="758"/>
                      <a:pt x="1917" y="675"/>
                    </a:cubicBezTo>
                    <a:cubicBezTo>
                      <a:pt x="1977" y="591"/>
                      <a:pt x="1953" y="449"/>
                      <a:pt x="1858" y="389"/>
                    </a:cubicBezTo>
                    <a:cubicBezTo>
                      <a:pt x="1462" y="143"/>
                      <a:pt x="1027" y="1"/>
                      <a:pt x="61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" name="Google Shape;1298;p36"/>
              <p:cNvSpPr/>
              <p:nvPr/>
            </p:nvSpPr>
            <p:spPr>
              <a:xfrm>
                <a:off x="1621925" y="3918775"/>
                <a:ext cx="150925" cy="94750"/>
              </a:xfrm>
              <a:custGeom>
                <a:rect b="b" l="l" r="r" t="t"/>
                <a:pathLst>
                  <a:path extrusionOk="0" h="3790" w="6037">
                    <a:moveTo>
                      <a:pt x="6037" y="0"/>
                    </a:moveTo>
                    <a:lnTo>
                      <a:pt x="548" y="2381"/>
                    </a:lnTo>
                    <a:cubicBezTo>
                      <a:pt x="179" y="2536"/>
                      <a:pt x="0" y="2965"/>
                      <a:pt x="167" y="3334"/>
                    </a:cubicBezTo>
                    <a:cubicBezTo>
                      <a:pt x="273" y="3618"/>
                      <a:pt x="538" y="3789"/>
                      <a:pt x="824" y="3789"/>
                    </a:cubicBezTo>
                    <a:cubicBezTo>
                      <a:pt x="922" y="3789"/>
                      <a:pt x="1022" y="3769"/>
                      <a:pt x="1119" y="3727"/>
                    </a:cubicBezTo>
                    <a:lnTo>
                      <a:pt x="4286" y="2358"/>
                    </a:lnTo>
                    <a:cubicBezTo>
                      <a:pt x="4822" y="1607"/>
                      <a:pt x="5429" y="762"/>
                      <a:pt x="60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" name="Google Shape;1299;p36"/>
              <p:cNvSpPr/>
              <p:nvPr/>
            </p:nvSpPr>
            <p:spPr>
              <a:xfrm>
                <a:off x="1608525" y="3574850"/>
                <a:ext cx="289950" cy="146600"/>
              </a:xfrm>
              <a:custGeom>
                <a:rect b="b" l="l" r="r" t="t"/>
                <a:pathLst>
                  <a:path extrusionOk="0" h="5864" w="11598">
                    <a:moveTo>
                      <a:pt x="1742" y="1"/>
                    </a:moveTo>
                    <a:cubicBezTo>
                      <a:pt x="1648" y="1"/>
                      <a:pt x="1550" y="19"/>
                      <a:pt x="1453" y="53"/>
                    </a:cubicBezTo>
                    <a:cubicBezTo>
                      <a:pt x="1274" y="125"/>
                      <a:pt x="1131" y="279"/>
                      <a:pt x="1060" y="470"/>
                    </a:cubicBezTo>
                    <a:lnTo>
                      <a:pt x="143" y="2958"/>
                    </a:lnTo>
                    <a:cubicBezTo>
                      <a:pt x="0" y="3339"/>
                      <a:pt x="203" y="3756"/>
                      <a:pt x="584" y="3899"/>
                    </a:cubicBezTo>
                    <a:cubicBezTo>
                      <a:pt x="665" y="3927"/>
                      <a:pt x="748" y="3940"/>
                      <a:pt x="829" y="3940"/>
                    </a:cubicBezTo>
                    <a:cubicBezTo>
                      <a:pt x="1129" y="3940"/>
                      <a:pt x="1409" y="3758"/>
                      <a:pt x="1512" y="3458"/>
                    </a:cubicBezTo>
                    <a:lnTo>
                      <a:pt x="2155" y="1720"/>
                    </a:lnTo>
                    <a:lnTo>
                      <a:pt x="11002" y="5780"/>
                    </a:lnTo>
                    <a:cubicBezTo>
                      <a:pt x="11085" y="5840"/>
                      <a:pt x="11192" y="5863"/>
                      <a:pt x="11299" y="5863"/>
                    </a:cubicBezTo>
                    <a:lnTo>
                      <a:pt x="11597" y="4470"/>
                    </a:lnTo>
                    <a:lnTo>
                      <a:pt x="2036" y="65"/>
                    </a:lnTo>
                    <a:cubicBezTo>
                      <a:pt x="1944" y="22"/>
                      <a:pt x="1844" y="1"/>
                      <a:pt x="1742" y="1"/>
                    </a:cubicBezTo>
                    <a:close/>
                  </a:path>
                </a:pathLst>
              </a:custGeom>
              <a:solidFill>
                <a:srgbClr val="EAAEE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0" name="Google Shape;1300;p36"/>
              <p:cNvSpPr/>
              <p:nvPr/>
            </p:nvSpPr>
            <p:spPr>
              <a:xfrm>
                <a:off x="1608525" y="3574375"/>
                <a:ext cx="289950" cy="147075"/>
              </a:xfrm>
              <a:custGeom>
                <a:rect b="b" l="l" r="r" t="t"/>
                <a:pathLst>
                  <a:path extrusionOk="0" fill="none" h="5883" w="11598">
                    <a:moveTo>
                      <a:pt x="11299" y="5882"/>
                    </a:moveTo>
                    <a:cubicBezTo>
                      <a:pt x="11192" y="5882"/>
                      <a:pt x="11085" y="5859"/>
                      <a:pt x="11002" y="5799"/>
                    </a:cubicBezTo>
                    <a:lnTo>
                      <a:pt x="2155" y="1739"/>
                    </a:lnTo>
                    <a:lnTo>
                      <a:pt x="1512" y="3477"/>
                    </a:lnTo>
                    <a:cubicBezTo>
                      <a:pt x="1382" y="3858"/>
                      <a:pt x="965" y="4049"/>
                      <a:pt x="584" y="3918"/>
                    </a:cubicBezTo>
                    <a:cubicBezTo>
                      <a:pt x="203" y="3775"/>
                      <a:pt x="0" y="3358"/>
                      <a:pt x="143" y="2977"/>
                    </a:cubicBezTo>
                    <a:lnTo>
                      <a:pt x="1060" y="489"/>
                    </a:lnTo>
                    <a:cubicBezTo>
                      <a:pt x="1131" y="298"/>
                      <a:pt x="1274" y="144"/>
                      <a:pt x="1453" y="72"/>
                    </a:cubicBezTo>
                    <a:cubicBezTo>
                      <a:pt x="1655" y="1"/>
                      <a:pt x="1858" y="1"/>
                      <a:pt x="2036" y="84"/>
                    </a:cubicBezTo>
                    <a:lnTo>
                      <a:pt x="11597" y="4489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" name="Google Shape;1301;p36"/>
              <p:cNvSpPr/>
              <p:nvPr/>
            </p:nvSpPr>
            <p:spPr>
              <a:xfrm>
                <a:off x="1018275" y="3393100"/>
                <a:ext cx="899525" cy="740175"/>
              </a:xfrm>
              <a:custGeom>
                <a:rect b="b" l="l" r="r" t="t"/>
                <a:pathLst>
                  <a:path extrusionOk="0" h="29607" w="35981">
                    <a:moveTo>
                      <a:pt x="26366" y="0"/>
                    </a:moveTo>
                    <a:cubicBezTo>
                      <a:pt x="24580" y="0"/>
                      <a:pt x="22821" y="616"/>
                      <a:pt x="21372" y="1656"/>
                    </a:cubicBezTo>
                    <a:lnTo>
                      <a:pt x="21193" y="1787"/>
                    </a:lnTo>
                    <a:cubicBezTo>
                      <a:pt x="20562" y="2275"/>
                      <a:pt x="20027" y="2799"/>
                      <a:pt x="19646" y="3501"/>
                    </a:cubicBezTo>
                    <a:cubicBezTo>
                      <a:pt x="19527" y="3727"/>
                      <a:pt x="18360" y="5775"/>
                      <a:pt x="18360" y="5775"/>
                    </a:cubicBezTo>
                    <a:cubicBezTo>
                      <a:pt x="16895" y="4168"/>
                      <a:pt x="14978" y="3073"/>
                      <a:pt x="12895" y="2453"/>
                    </a:cubicBezTo>
                    <a:cubicBezTo>
                      <a:pt x="11608" y="2076"/>
                      <a:pt x="10251" y="1890"/>
                      <a:pt x="8907" y="1890"/>
                    </a:cubicBezTo>
                    <a:cubicBezTo>
                      <a:pt x="8684" y="1890"/>
                      <a:pt x="8461" y="1896"/>
                      <a:pt x="8239" y="1906"/>
                    </a:cubicBezTo>
                    <a:cubicBezTo>
                      <a:pt x="7239" y="1953"/>
                      <a:pt x="6227" y="2096"/>
                      <a:pt x="5287" y="2453"/>
                    </a:cubicBezTo>
                    <a:cubicBezTo>
                      <a:pt x="3179" y="3263"/>
                      <a:pt x="1584" y="5120"/>
                      <a:pt x="810" y="7240"/>
                    </a:cubicBezTo>
                    <a:cubicBezTo>
                      <a:pt x="36" y="9335"/>
                      <a:pt x="0" y="11669"/>
                      <a:pt x="417" y="13883"/>
                    </a:cubicBezTo>
                    <a:cubicBezTo>
                      <a:pt x="631" y="14979"/>
                      <a:pt x="929" y="16062"/>
                      <a:pt x="1405" y="17062"/>
                    </a:cubicBezTo>
                    <a:cubicBezTo>
                      <a:pt x="2548" y="19503"/>
                      <a:pt x="4584" y="21384"/>
                      <a:pt x="6704" y="23051"/>
                    </a:cubicBezTo>
                    <a:cubicBezTo>
                      <a:pt x="9025" y="24885"/>
                      <a:pt x="11490" y="26540"/>
                      <a:pt x="14085" y="27968"/>
                    </a:cubicBezTo>
                    <a:cubicBezTo>
                      <a:pt x="14764" y="28349"/>
                      <a:pt x="15455" y="28754"/>
                      <a:pt x="16133" y="29064"/>
                    </a:cubicBezTo>
                    <a:cubicBezTo>
                      <a:pt x="16838" y="29384"/>
                      <a:pt x="17551" y="29607"/>
                      <a:pt x="18295" y="29607"/>
                    </a:cubicBezTo>
                    <a:cubicBezTo>
                      <a:pt x="18796" y="29607"/>
                      <a:pt x="19312" y="29506"/>
                      <a:pt x="19848" y="29266"/>
                    </a:cubicBezTo>
                    <a:cubicBezTo>
                      <a:pt x="23908" y="27445"/>
                      <a:pt x="27361" y="24361"/>
                      <a:pt x="29825" y="20658"/>
                    </a:cubicBezTo>
                    <a:cubicBezTo>
                      <a:pt x="32862" y="16110"/>
                      <a:pt x="35981" y="9109"/>
                      <a:pt x="33028" y="3823"/>
                    </a:cubicBezTo>
                    <a:cubicBezTo>
                      <a:pt x="31730" y="1525"/>
                      <a:pt x="29111" y="48"/>
                      <a:pt x="26468" y="1"/>
                    </a:cubicBezTo>
                    <a:cubicBezTo>
                      <a:pt x="26434" y="0"/>
                      <a:pt x="26400" y="0"/>
                      <a:pt x="2636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2" name="Google Shape;1302;p36"/>
              <p:cNvSpPr/>
              <p:nvPr/>
            </p:nvSpPr>
            <p:spPr>
              <a:xfrm>
                <a:off x="1018275" y="3392500"/>
                <a:ext cx="899825" cy="755200"/>
              </a:xfrm>
              <a:custGeom>
                <a:rect b="b" l="l" r="r" t="t"/>
                <a:pathLst>
                  <a:path extrusionOk="0" fill="none" h="30208" w="35993">
                    <a:moveTo>
                      <a:pt x="12895" y="2466"/>
                    </a:moveTo>
                    <a:cubicBezTo>
                      <a:pt x="11395" y="2025"/>
                      <a:pt x="9799" y="1835"/>
                      <a:pt x="8239" y="1918"/>
                    </a:cubicBezTo>
                    <a:cubicBezTo>
                      <a:pt x="7227" y="1954"/>
                      <a:pt x="6227" y="2108"/>
                      <a:pt x="5287" y="2466"/>
                    </a:cubicBezTo>
                    <a:cubicBezTo>
                      <a:pt x="3191" y="3275"/>
                      <a:pt x="1596" y="5144"/>
                      <a:pt x="810" y="7240"/>
                    </a:cubicBezTo>
                    <a:cubicBezTo>
                      <a:pt x="36" y="9359"/>
                      <a:pt x="0" y="11693"/>
                      <a:pt x="417" y="13896"/>
                    </a:cubicBezTo>
                    <a:cubicBezTo>
                      <a:pt x="631" y="14979"/>
                      <a:pt x="929" y="16051"/>
                      <a:pt x="1405" y="17063"/>
                    </a:cubicBezTo>
                    <a:cubicBezTo>
                      <a:pt x="2548" y="19503"/>
                      <a:pt x="4584" y="21396"/>
                      <a:pt x="6704" y="23063"/>
                    </a:cubicBezTo>
                    <a:cubicBezTo>
                      <a:pt x="9025" y="24897"/>
                      <a:pt x="11490" y="26540"/>
                      <a:pt x="14085" y="27981"/>
                    </a:cubicBezTo>
                    <a:cubicBezTo>
                      <a:pt x="15955" y="29016"/>
                      <a:pt x="17741" y="30207"/>
                      <a:pt x="19848" y="29266"/>
                    </a:cubicBezTo>
                    <a:cubicBezTo>
                      <a:pt x="23908" y="27457"/>
                      <a:pt x="27361" y="24373"/>
                      <a:pt x="29825" y="20670"/>
                    </a:cubicBezTo>
                    <a:cubicBezTo>
                      <a:pt x="32862" y="16134"/>
                      <a:pt x="35993" y="9121"/>
                      <a:pt x="33040" y="3847"/>
                    </a:cubicBezTo>
                    <a:cubicBezTo>
                      <a:pt x="31754" y="1549"/>
                      <a:pt x="29135" y="72"/>
                      <a:pt x="26480" y="25"/>
                    </a:cubicBezTo>
                    <a:cubicBezTo>
                      <a:pt x="24670" y="1"/>
                      <a:pt x="22860" y="620"/>
                      <a:pt x="21396" y="1680"/>
                    </a:cubicBezTo>
                    <a:cubicBezTo>
                      <a:pt x="20681" y="2204"/>
                      <a:pt x="20086" y="2751"/>
                      <a:pt x="19669" y="3513"/>
                    </a:cubicBezTo>
                    <a:cubicBezTo>
                      <a:pt x="19550" y="3728"/>
                      <a:pt x="18372" y="5787"/>
                      <a:pt x="18372" y="5787"/>
                    </a:cubicBezTo>
                    <a:cubicBezTo>
                      <a:pt x="16895" y="4192"/>
                      <a:pt x="14978" y="3073"/>
                      <a:pt x="12895" y="2466"/>
                    </a:cubicBezTo>
                    <a:close/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3" name="Google Shape;1303;p36"/>
              <p:cNvSpPr/>
              <p:nvPr/>
            </p:nvSpPr>
            <p:spPr>
              <a:xfrm>
                <a:off x="1552575" y="3841375"/>
                <a:ext cx="61625" cy="35750"/>
              </a:xfrm>
              <a:custGeom>
                <a:rect b="b" l="l" r="r" t="t"/>
                <a:pathLst>
                  <a:path extrusionOk="0" fill="none" h="1430" w="2465">
                    <a:moveTo>
                      <a:pt x="143" y="1"/>
                    </a:moveTo>
                    <a:cubicBezTo>
                      <a:pt x="24" y="239"/>
                      <a:pt x="0" y="536"/>
                      <a:pt x="107" y="798"/>
                    </a:cubicBezTo>
                    <a:cubicBezTo>
                      <a:pt x="214" y="1048"/>
                      <a:pt x="441" y="1239"/>
                      <a:pt x="691" y="1334"/>
                    </a:cubicBezTo>
                    <a:cubicBezTo>
                      <a:pt x="1012" y="1429"/>
                      <a:pt x="1369" y="1346"/>
                      <a:pt x="1667" y="1179"/>
                    </a:cubicBezTo>
                    <a:cubicBezTo>
                      <a:pt x="1965" y="1013"/>
                      <a:pt x="2203" y="763"/>
                      <a:pt x="2465" y="524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" name="Google Shape;1304;p36"/>
              <p:cNvSpPr/>
              <p:nvPr/>
            </p:nvSpPr>
            <p:spPr>
              <a:xfrm>
                <a:off x="1282875" y="3633375"/>
                <a:ext cx="162425" cy="154850"/>
              </a:xfrm>
              <a:custGeom>
                <a:rect b="b" l="l" r="r" t="t"/>
                <a:pathLst>
                  <a:path extrusionOk="0" h="6194" w="6497">
                    <a:moveTo>
                      <a:pt x="3450" y="0"/>
                    </a:moveTo>
                    <a:cubicBezTo>
                      <a:pt x="2941" y="0"/>
                      <a:pt x="2372" y="156"/>
                      <a:pt x="1763" y="510"/>
                    </a:cubicBezTo>
                    <a:cubicBezTo>
                      <a:pt x="715" y="1105"/>
                      <a:pt x="1" y="2284"/>
                      <a:pt x="49" y="3487"/>
                    </a:cubicBezTo>
                    <a:cubicBezTo>
                      <a:pt x="96" y="4689"/>
                      <a:pt x="953" y="5844"/>
                      <a:pt x="2120" y="6118"/>
                    </a:cubicBezTo>
                    <a:cubicBezTo>
                      <a:pt x="2318" y="6169"/>
                      <a:pt x="2519" y="6193"/>
                      <a:pt x="2721" y="6193"/>
                    </a:cubicBezTo>
                    <a:cubicBezTo>
                      <a:pt x="3786" y="6193"/>
                      <a:pt x="4858" y="5517"/>
                      <a:pt x="5359" y="4546"/>
                    </a:cubicBezTo>
                    <a:cubicBezTo>
                      <a:pt x="6496" y="2375"/>
                      <a:pt x="5437" y="0"/>
                      <a:pt x="34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5" name="Google Shape;1305;p36"/>
              <p:cNvSpPr/>
              <p:nvPr/>
            </p:nvSpPr>
            <p:spPr>
              <a:xfrm>
                <a:off x="1331475" y="3654400"/>
                <a:ext cx="86875" cy="104300"/>
              </a:xfrm>
              <a:custGeom>
                <a:rect b="b" l="l" r="r" t="t"/>
                <a:pathLst>
                  <a:path extrusionOk="0" h="4172" w="3475">
                    <a:moveTo>
                      <a:pt x="1691" y="0"/>
                    </a:moveTo>
                    <a:cubicBezTo>
                      <a:pt x="1381" y="0"/>
                      <a:pt x="1074" y="90"/>
                      <a:pt x="831" y="276"/>
                    </a:cubicBezTo>
                    <a:cubicBezTo>
                      <a:pt x="545" y="502"/>
                      <a:pt x="367" y="812"/>
                      <a:pt x="248" y="1157"/>
                    </a:cubicBezTo>
                    <a:cubicBezTo>
                      <a:pt x="0" y="1833"/>
                      <a:pt x="4" y="2645"/>
                      <a:pt x="343" y="3272"/>
                    </a:cubicBezTo>
                    <a:lnTo>
                      <a:pt x="343" y="3272"/>
                    </a:lnTo>
                    <a:cubicBezTo>
                      <a:pt x="465" y="3619"/>
                      <a:pt x="736" y="3919"/>
                      <a:pt x="1081" y="4062"/>
                    </a:cubicBezTo>
                    <a:cubicBezTo>
                      <a:pt x="1256" y="4137"/>
                      <a:pt x="1445" y="4172"/>
                      <a:pt x="1636" y="4172"/>
                    </a:cubicBezTo>
                    <a:cubicBezTo>
                      <a:pt x="2056" y="4172"/>
                      <a:pt x="2485" y="4004"/>
                      <a:pt x="2796" y="3717"/>
                    </a:cubicBezTo>
                    <a:cubicBezTo>
                      <a:pt x="3236" y="3300"/>
                      <a:pt x="3474" y="2681"/>
                      <a:pt x="3462" y="2050"/>
                    </a:cubicBezTo>
                    <a:cubicBezTo>
                      <a:pt x="3462" y="1395"/>
                      <a:pt x="3189" y="729"/>
                      <a:pt x="2653" y="324"/>
                    </a:cubicBezTo>
                    <a:cubicBezTo>
                      <a:pt x="2383" y="111"/>
                      <a:pt x="2035" y="0"/>
                      <a:pt x="16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6" name="Google Shape;1306;p36"/>
              <p:cNvSpPr/>
              <p:nvPr/>
            </p:nvSpPr>
            <p:spPr>
              <a:xfrm>
                <a:off x="1394200" y="3694575"/>
                <a:ext cx="22350" cy="31650"/>
              </a:xfrm>
              <a:custGeom>
                <a:rect b="b" l="l" r="r" t="t"/>
                <a:pathLst>
                  <a:path extrusionOk="0" h="1266" w="894">
                    <a:moveTo>
                      <a:pt x="415" y="1"/>
                    </a:moveTo>
                    <a:cubicBezTo>
                      <a:pt x="307" y="1"/>
                      <a:pt x="212" y="86"/>
                      <a:pt x="144" y="217"/>
                    </a:cubicBezTo>
                    <a:cubicBezTo>
                      <a:pt x="25" y="455"/>
                      <a:pt x="1" y="848"/>
                      <a:pt x="191" y="1110"/>
                    </a:cubicBezTo>
                    <a:cubicBezTo>
                      <a:pt x="247" y="1188"/>
                      <a:pt x="324" y="1266"/>
                      <a:pt x="421" y="1266"/>
                    </a:cubicBezTo>
                    <a:cubicBezTo>
                      <a:pt x="428" y="1266"/>
                      <a:pt x="434" y="1266"/>
                      <a:pt x="441" y="1265"/>
                    </a:cubicBezTo>
                    <a:cubicBezTo>
                      <a:pt x="537" y="1253"/>
                      <a:pt x="596" y="1193"/>
                      <a:pt x="632" y="1134"/>
                    </a:cubicBezTo>
                    <a:cubicBezTo>
                      <a:pt x="834" y="872"/>
                      <a:pt x="894" y="503"/>
                      <a:pt x="727" y="241"/>
                    </a:cubicBezTo>
                    <a:cubicBezTo>
                      <a:pt x="620" y="71"/>
                      <a:pt x="512" y="1"/>
                      <a:pt x="4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7" name="Google Shape;1307;p36"/>
              <p:cNvSpPr/>
              <p:nvPr/>
            </p:nvSpPr>
            <p:spPr>
              <a:xfrm>
                <a:off x="1266700" y="3618650"/>
                <a:ext cx="169200" cy="107875"/>
              </a:xfrm>
              <a:custGeom>
                <a:rect b="b" l="l" r="r" t="t"/>
                <a:pathLst>
                  <a:path extrusionOk="0" h="4315" w="6768">
                    <a:moveTo>
                      <a:pt x="4032" y="0"/>
                    </a:moveTo>
                    <a:cubicBezTo>
                      <a:pt x="3738" y="0"/>
                      <a:pt x="3416" y="48"/>
                      <a:pt x="3065" y="158"/>
                    </a:cubicBezTo>
                    <a:cubicBezTo>
                      <a:pt x="2648" y="278"/>
                      <a:pt x="2291" y="480"/>
                      <a:pt x="1970" y="694"/>
                    </a:cubicBezTo>
                    <a:cubicBezTo>
                      <a:pt x="743" y="1575"/>
                      <a:pt x="243" y="3040"/>
                      <a:pt x="53" y="3849"/>
                    </a:cubicBezTo>
                    <a:cubicBezTo>
                      <a:pt x="0" y="4100"/>
                      <a:pt x="205" y="4315"/>
                      <a:pt x="433" y="4315"/>
                    </a:cubicBezTo>
                    <a:cubicBezTo>
                      <a:pt x="465" y="4315"/>
                      <a:pt x="497" y="4311"/>
                      <a:pt x="529" y="4302"/>
                    </a:cubicBezTo>
                    <a:lnTo>
                      <a:pt x="1112" y="4302"/>
                    </a:lnTo>
                    <a:cubicBezTo>
                      <a:pt x="1131" y="4302"/>
                      <a:pt x="1150" y="4302"/>
                      <a:pt x="1169" y="4302"/>
                    </a:cubicBezTo>
                    <a:cubicBezTo>
                      <a:pt x="3066" y="4302"/>
                      <a:pt x="4902" y="3707"/>
                      <a:pt x="6434" y="2599"/>
                    </a:cubicBezTo>
                    <a:cubicBezTo>
                      <a:pt x="6649" y="2540"/>
                      <a:pt x="6768" y="2302"/>
                      <a:pt x="6673" y="2111"/>
                    </a:cubicBezTo>
                    <a:cubicBezTo>
                      <a:pt x="6601" y="1932"/>
                      <a:pt x="6518" y="1742"/>
                      <a:pt x="6375" y="1516"/>
                    </a:cubicBezTo>
                    <a:cubicBezTo>
                      <a:pt x="5973" y="808"/>
                      <a:pt x="5233" y="0"/>
                      <a:pt x="403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8" name="Google Shape;1308;p36"/>
              <p:cNvSpPr/>
              <p:nvPr/>
            </p:nvSpPr>
            <p:spPr>
              <a:xfrm>
                <a:off x="1598400" y="3584725"/>
                <a:ext cx="162475" cy="154875"/>
              </a:xfrm>
              <a:custGeom>
                <a:rect b="b" l="l" r="r" t="t"/>
                <a:pathLst>
                  <a:path extrusionOk="0" h="6195" w="6499">
                    <a:moveTo>
                      <a:pt x="3439" y="1"/>
                    </a:moveTo>
                    <a:cubicBezTo>
                      <a:pt x="2933" y="1"/>
                      <a:pt x="2367" y="154"/>
                      <a:pt x="1763" y="503"/>
                    </a:cubicBezTo>
                    <a:cubicBezTo>
                      <a:pt x="715" y="1099"/>
                      <a:pt x="1" y="2277"/>
                      <a:pt x="48" y="3480"/>
                    </a:cubicBezTo>
                    <a:cubicBezTo>
                      <a:pt x="96" y="4694"/>
                      <a:pt x="953" y="5837"/>
                      <a:pt x="2108" y="6123"/>
                    </a:cubicBezTo>
                    <a:cubicBezTo>
                      <a:pt x="2304" y="6172"/>
                      <a:pt x="2503" y="6195"/>
                      <a:pt x="2702" y="6195"/>
                    </a:cubicBezTo>
                    <a:cubicBezTo>
                      <a:pt x="3778" y="6195"/>
                      <a:pt x="4856" y="5524"/>
                      <a:pt x="5358" y="4540"/>
                    </a:cubicBezTo>
                    <a:cubicBezTo>
                      <a:pt x="6498" y="2384"/>
                      <a:pt x="5433" y="1"/>
                      <a:pt x="34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9" name="Google Shape;1309;p36"/>
              <p:cNvSpPr/>
              <p:nvPr/>
            </p:nvSpPr>
            <p:spPr>
              <a:xfrm>
                <a:off x="1647225" y="3605725"/>
                <a:ext cx="86925" cy="104175"/>
              </a:xfrm>
              <a:custGeom>
                <a:rect b="b" l="l" r="r" t="t"/>
                <a:pathLst>
                  <a:path extrusionOk="0" h="4167" w="3477">
                    <a:moveTo>
                      <a:pt x="1699" y="0"/>
                    </a:moveTo>
                    <a:cubicBezTo>
                      <a:pt x="1389" y="0"/>
                      <a:pt x="1082" y="91"/>
                      <a:pt x="834" y="283"/>
                    </a:cubicBezTo>
                    <a:cubicBezTo>
                      <a:pt x="548" y="497"/>
                      <a:pt x="369" y="818"/>
                      <a:pt x="250" y="1152"/>
                    </a:cubicBezTo>
                    <a:cubicBezTo>
                      <a:pt x="0" y="1844"/>
                      <a:pt x="6" y="2661"/>
                      <a:pt x="357" y="3289"/>
                    </a:cubicBezTo>
                    <a:lnTo>
                      <a:pt x="357" y="3289"/>
                    </a:lnTo>
                    <a:cubicBezTo>
                      <a:pt x="485" y="3626"/>
                      <a:pt x="753" y="3916"/>
                      <a:pt x="1084" y="4057"/>
                    </a:cubicBezTo>
                    <a:cubicBezTo>
                      <a:pt x="1262" y="4131"/>
                      <a:pt x="1453" y="4166"/>
                      <a:pt x="1644" y="4166"/>
                    </a:cubicBezTo>
                    <a:cubicBezTo>
                      <a:pt x="2064" y="4166"/>
                      <a:pt x="2487" y="3998"/>
                      <a:pt x="2798" y="3712"/>
                    </a:cubicBezTo>
                    <a:cubicBezTo>
                      <a:pt x="3239" y="3295"/>
                      <a:pt x="3477" y="2676"/>
                      <a:pt x="3465" y="2045"/>
                    </a:cubicBezTo>
                    <a:cubicBezTo>
                      <a:pt x="3465" y="1390"/>
                      <a:pt x="3203" y="723"/>
                      <a:pt x="2667" y="318"/>
                    </a:cubicBezTo>
                    <a:cubicBezTo>
                      <a:pt x="2392" y="112"/>
                      <a:pt x="2044" y="0"/>
                      <a:pt x="16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0" name="Google Shape;1310;p36"/>
              <p:cNvSpPr/>
              <p:nvPr/>
            </p:nvSpPr>
            <p:spPr>
              <a:xfrm>
                <a:off x="1710025" y="3645800"/>
                <a:ext cx="22350" cy="31625"/>
              </a:xfrm>
              <a:custGeom>
                <a:rect b="b" l="l" r="r" t="t"/>
                <a:pathLst>
                  <a:path extrusionOk="0" h="1265" w="894">
                    <a:moveTo>
                      <a:pt x="427" y="0"/>
                    </a:moveTo>
                    <a:cubicBezTo>
                      <a:pt x="320" y="0"/>
                      <a:pt x="224" y="89"/>
                      <a:pt x="155" y="227"/>
                    </a:cubicBezTo>
                    <a:cubicBezTo>
                      <a:pt x="12" y="465"/>
                      <a:pt x="0" y="846"/>
                      <a:pt x="191" y="1120"/>
                    </a:cubicBezTo>
                    <a:cubicBezTo>
                      <a:pt x="247" y="1187"/>
                      <a:pt x="333" y="1264"/>
                      <a:pt x="432" y="1264"/>
                    </a:cubicBezTo>
                    <a:cubicBezTo>
                      <a:pt x="439" y="1264"/>
                      <a:pt x="446" y="1264"/>
                      <a:pt x="453" y="1263"/>
                    </a:cubicBezTo>
                    <a:cubicBezTo>
                      <a:pt x="536" y="1251"/>
                      <a:pt x="596" y="1192"/>
                      <a:pt x="643" y="1132"/>
                    </a:cubicBezTo>
                    <a:cubicBezTo>
                      <a:pt x="834" y="882"/>
                      <a:pt x="893" y="501"/>
                      <a:pt x="727" y="239"/>
                    </a:cubicBezTo>
                    <a:cubicBezTo>
                      <a:pt x="626" y="71"/>
                      <a:pt x="522" y="0"/>
                      <a:pt x="4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1" name="Google Shape;1311;p36"/>
              <p:cNvSpPr/>
              <p:nvPr/>
            </p:nvSpPr>
            <p:spPr>
              <a:xfrm>
                <a:off x="1583825" y="3570000"/>
                <a:ext cx="166400" cy="107800"/>
              </a:xfrm>
              <a:custGeom>
                <a:rect b="b" l="l" r="r" t="t"/>
                <a:pathLst>
                  <a:path extrusionOk="0" h="4312" w="6656">
                    <a:moveTo>
                      <a:pt x="3999" y="1"/>
                    </a:moveTo>
                    <a:cubicBezTo>
                      <a:pt x="3703" y="1"/>
                      <a:pt x="3379" y="50"/>
                      <a:pt x="3024" y="164"/>
                    </a:cubicBezTo>
                    <a:cubicBezTo>
                      <a:pt x="2608" y="283"/>
                      <a:pt x="2250" y="473"/>
                      <a:pt x="1941" y="700"/>
                    </a:cubicBezTo>
                    <a:cubicBezTo>
                      <a:pt x="703" y="1569"/>
                      <a:pt x="214" y="3033"/>
                      <a:pt x="24" y="3855"/>
                    </a:cubicBezTo>
                    <a:cubicBezTo>
                      <a:pt x="0" y="3890"/>
                      <a:pt x="0" y="3926"/>
                      <a:pt x="0" y="3950"/>
                    </a:cubicBezTo>
                    <a:cubicBezTo>
                      <a:pt x="0" y="4152"/>
                      <a:pt x="172" y="4311"/>
                      <a:pt x="369" y="4311"/>
                    </a:cubicBezTo>
                    <a:cubicBezTo>
                      <a:pt x="404" y="4311"/>
                      <a:pt x="440" y="4306"/>
                      <a:pt x="476" y="4295"/>
                    </a:cubicBezTo>
                    <a:lnTo>
                      <a:pt x="1429" y="3712"/>
                    </a:lnTo>
                    <a:cubicBezTo>
                      <a:pt x="1893" y="3438"/>
                      <a:pt x="2370" y="3200"/>
                      <a:pt x="2881" y="3021"/>
                    </a:cubicBezTo>
                    <a:cubicBezTo>
                      <a:pt x="3262" y="2878"/>
                      <a:pt x="3667" y="2759"/>
                      <a:pt x="4084" y="2688"/>
                    </a:cubicBezTo>
                    <a:cubicBezTo>
                      <a:pt x="4569" y="2604"/>
                      <a:pt x="5050" y="2560"/>
                      <a:pt x="5534" y="2560"/>
                    </a:cubicBezTo>
                    <a:cubicBezTo>
                      <a:pt x="5811" y="2560"/>
                      <a:pt x="6089" y="2574"/>
                      <a:pt x="6370" y="2605"/>
                    </a:cubicBezTo>
                    <a:cubicBezTo>
                      <a:pt x="6537" y="2557"/>
                      <a:pt x="6644" y="2426"/>
                      <a:pt x="6644" y="2259"/>
                    </a:cubicBezTo>
                    <a:cubicBezTo>
                      <a:pt x="6656" y="2212"/>
                      <a:pt x="6644" y="2152"/>
                      <a:pt x="6644" y="2104"/>
                    </a:cubicBezTo>
                    <a:cubicBezTo>
                      <a:pt x="6572" y="1926"/>
                      <a:pt x="6477" y="1735"/>
                      <a:pt x="6346" y="1509"/>
                    </a:cubicBezTo>
                    <a:cubicBezTo>
                      <a:pt x="5936" y="812"/>
                      <a:pt x="5196" y="1"/>
                      <a:pt x="39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2" name="Google Shape;1312;p36"/>
              <p:cNvSpPr/>
              <p:nvPr/>
            </p:nvSpPr>
            <p:spPr>
              <a:xfrm>
                <a:off x="1230800" y="3749575"/>
                <a:ext cx="316725" cy="144375"/>
              </a:xfrm>
              <a:custGeom>
                <a:rect b="b" l="l" r="r" t="t"/>
                <a:pathLst>
                  <a:path extrusionOk="0" h="5775" w="12669">
                    <a:moveTo>
                      <a:pt x="11607" y="0"/>
                    </a:moveTo>
                    <a:cubicBezTo>
                      <a:pt x="11580" y="0"/>
                      <a:pt x="11553" y="2"/>
                      <a:pt x="11526" y="5"/>
                    </a:cubicBezTo>
                    <a:lnTo>
                      <a:pt x="727" y="744"/>
                    </a:lnTo>
                    <a:lnTo>
                      <a:pt x="655" y="744"/>
                    </a:lnTo>
                    <a:cubicBezTo>
                      <a:pt x="429" y="767"/>
                      <a:pt x="238" y="898"/>
                      <a:pt x="131" y="1089"/>
                    </a:cubicBezTo>
                    <a:cubicBezTo>
                      <a:pt x="36" y="1267"/>
                      <a:pt x="0" y="1470"/>
                      <a:pt x="60" y="1660"/>
                    </a:cubicBezTo>
                    <a:cubicBezTo>
                      <a:pt x="72" y="1696"/>
                      <a:pt x="84" y="1744"/>
                      <a:pt x="108" y="1768"/>
                    </a:cubicBezTo>
                    <a:cubicBezTo>
                      <a:pt x="119" y="1803"/>
                      <a:pt x="191" y="1946"/>
                      <a:pt x="334" y="2172"/>
                    </a:cubicBezTo>
                    <a:cubicBezTo>
                      <a:pt x="822" y="2994"/>
                      <a:pt x="2203" y="4827"/>
                      <a:pt x="4882" y="5554"/>
                    </a:cubicBezTo>
                    <a:cubicBezTo>
                      <a:pt x="5430" y="5700"/>
                      <a:pt x="6022" y="5774"/>
                      <a:pt x="6643" y="5774"/>
                    </a:cubicBezTo>
                    <a:cubicBezTo>
                      <a:pt x="7034" y="5774"/>
                      <a:pt x="7437" y="5745"/>
                      <a:pt x="7847" y="5685"/>
                    </a:cubicBezTo>
                    <a:cubicBezTo>
                      <a:pt x="9478" y="5447"/>
                      <a:pt x="11490" y="4649"/>
                      <a:pt x="12276" y="3113"/>
                    </a:cubicBezTo>
                    <a:cubicBezTo>
                      <a:pt x="12609" y="2470"/>
                      <a:pt x="12669" y="1803"/>
                      <a:pt x="12502" y="1113"/>
                    </a:cubicBezTo>
                    <a:cubicBezTo>
                      <a:pt x="12478" y="994"/>
                      <a:pt x="12430" y="898"/>
                      <a:pt x="12383" y="779"/>
                    </a:cubicBezTo>
                    <a:cubicBezTo>
                      <a:pt x="12335" y="648"/>
                      <a:pt x="12276" y="517"/>
                      <a:pt x="12204" y="386"/>
                    </a:cubicBezTo>
                    <a:cubicBezTo>
                      <a:pt x="12157" y="315"/>
                      <a:pt x="12121" y="244"/>
                      <a:pt x="12038" y="184"/>
                    </a:cubicBezTo>
                    <a:cubicBezTo>
                      <a:pt x="11925" y="62"/>
                      <a:pt x="11769" y="0"/>
                      <a:pt x="116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3" name="Google Shape;1313;p36"/>
              <p:cNvSpPr/>
              <p:nvPr/>
            </p:nvSpPr>
            <p:spPr>
              <a:xfrm>
                <a:off x="1249850" y="3767550"/>
                <a:ext cx="303225" cy="107775"/>
              </a:xfrm>
              <a:custGeom>
                <a:rect b="b" l="l" r="r" t="t"/>
                <a:pathLst>
                  <a:path extrusionOk="0" h="4311" w="12129">
                    <a:moveTo>
                      <a:pt x="10776" y="1"/>
                    </a:moveTo>
                    <a:lnTo>
                      <a:pt x="8168" y="179"/>
                    </a:lnTo>
                    <a:lnTo>
                      <a:pt x="6204" y="310"/>
                    </a:lnTo>
                    <a:lnTo>
                      <a:pt x="0" y="739"/>
                    </a:lnTo>
                    <a:cubicBezTo>
                      <a:pt x="0" y="739"/>
                      <a:pt x="1108" y="3120"/>
                      <a:pt x="4037" y="4049"/>
                    </a:cubicBezTo>
                    <a:cubicBezTo>
                      <a:pt x="4120" y="4061"/>
                      <a:pt x="4227" y="4085"/>
                      <a:pt x="4310" y="4120"/>
                    </a:cubicBezTo>
                    <a:cubicBezTo>
                      <a:pt x="4810" y="4251"/>
                      <a:pt x="5346" y="4311"/>
                      <a:pt x="5894" y="4311"/>
                    </a:cubicBezTo>
                    <a:cubicBezTo>
                      <a:pt x="5904" y="4311"/>
                      <a:pt x="5913" y="4311"/>
                      <a:pt x="5923" y="4311"/>
                    </a:cubicBezTo>
                    <a:cubicBezTo>
                      <a:pt x="8845" y="4311"/>
                      <a:pt x="12128" y="2517"/>
                      <a:pt x="107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4" name="Google Shape;1314;p36"/>
              <p:cNvSpPr/>
              <p:nvPr/>
            </p:nvSpPr>
            <p:spPr>
              <a:xfrm>
                <a:off x="1350150" y="3772025"/>
                <a:ext cx="104200" cy="103300"/>
              </a:xfrm>
              <a:custGeom>
                <a:rect b="b" l="l" r="r" t="t"/>
                <a:pathLst>
                  <a:path extrusionOk="0" h="4132" w="4168">
                    <a:moveTo>
                      <a:pt x="4168" y="0"/>
                    </a:moveTo>
                    <a:lnTo>
                      <a:pt x="2180" y="108"/>
                    </a:lnTo>
                    <a:lnTo>
                      <a:pt x="1977" y="917"/>
                    </a:lnTo>
                    <a:lnTo>
                      <a:pt x="1858" y="846"/>
                    </a:lnTo>
                    <a:cubicBezTo>
                      <a:pt x="1707" y="745"/>
                      <a:pt x="1522" y="692"/>
                      <a:pt x="1338" y="692"/>
                    </a:cubicBezTo>
                    <a:cubicBezTo>
                      <a:pt x="1217" y="692"/>
                      <a:pt x="1098" y="715"/>
                      <a:pt x="989" y="762"/>
                    </a:cubicBezTo>
                    <a:cubicBezTo>
                      <a:pt x="703" y="905"/>
                      <a:pt x="489" y="1155"/>
                      <a:pt x="429" y="1465"/>
                    </a:cubicBezTo>
                    <a:lnTo>
                      <a:pt x="1" y="3870"/>
                    </a:lnTo>
                    <a:cubicBezTo>
                      <a:pt x="96" y="3882"/>
                      <a:pt x="191" y="3906"/>
                      <a:pt x="287" y="3941"/>
                    </a:cubicBezTo>
                    <a:cubicBezTo>
                      <a:pt x="775" y="4072"/>
                      <a:pt x="1310" y="4132"/>
                      <a:pt x="1858" y="4132"/>
                    </a:cubicBezTo>
                    <a:lnTo>
                      <a:pt x="2037" y="3191"/>
                    </a:lnTo>
                    <a:lnTo>
                      <a:pt x="2084" y="3227"/>
                    </a:lnTo>
                    <a:cubicBezTo>
                      <a:pt x="2234" y="3327"/>
                      <a:pt x="2413" y="3375"/>
                      <a:pt x="2595" y="3375"/>
                    </a:cubicBezTo>
                    <a:cubicBezTo>
                      <a:pt x="2716" y="3375"/>
                      <a:pt x="2839" y="3353"/>
                      <a:pt x="2954" y="3310"/>
                    </a:cubicBezTo>
                    <a:cubicBezTo>
                      <a:pt x="3239" y="3191"/>
                      <a:pt x="3442" y="2953"/>
                      <a:pt x="3513" y="2655"/>
                    </a:cubicBezTo>
                    <a:lnTo>
                      <a:pt x="416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5" name="Google Shape;1315;p36"/>
              <p:cNvSpPr/>
              <p:nvPr/>
            </p:nvSpPr>
            <p:spPr>
              <a:xfrm>
                <a:off x="1600775" y="3682025"/>
                <a:ext cx="302750" cy="170250"/>
              </a:xfrm>
              <a:custGeom>
                <a:rect b="b" l="l" r="r" t="t"/>
                <a:pathLst>
                  <a:path extrusionOk="0" h="6810" w="12110">
                    <a:moveTo>
                      <a:pt x="11362" y="0"/>
                    </a:moveTo>
                    <a:cubicBezTo>
                      <a:pt x="11334" y="0"/>
                      <a:pt x="11305" y="2"/>
                      <a:pt x="11276" y="5"/>
                    </a:cubicBezTo>
                    <a:cubicBezTo>
                      <a:pt x="11252" y="29"/>
                      <a:pt x="11228" y="29"/>
                      <a:pt x="11217" y="29"/>
                    </a:cubicBezTo>
                    <a:lnTo>
                      <a:pt x="632" y="2255"/>
                    </a:lnTo>
                    <a:cubicBezTo>
                      <a:pt x="453" y="2303"/>
                      <a:pt x="298" y="2410"/>
                      <a:pt x="191" y="2553"/>
                    </a:cubicBezTo>
                    <a:cubicBezTo>
                      <a:pt x="132" y="2624"/>
                      <a:pt x="84" y="2719"/>
                      <a:pt x="72" y="2815"/>
                    </a:cubicBezTo>
                    <a:cubicBezTo>
                      <a:pt x="37" y="2957"/>
                      <a:pt x="25" y="3077"/>
                      <a:pt x="13" y="3207"/>
                    </a:cubicBezTo>
                    <a:cubicBezTo>
                      <a:pt x="1" y="3338"/>
                      <a:pt x="1" y="3458"/>
                      <a:pt x="1" y="3600"/>
                    </a:cubicBezTo>
                    <a:cubicBezTo>
                      <a:pt x="1" y="4315"/>
                      <a:pt x="251" y="4946"/>
                      <a:pt x="739" y="5470"/>
                    </a:cubicBezTo>
                    <a:cubicBezTo>
                      <a:pt x="1660" y="6455"/>
                      <a:pt x="3175" y="6809"/>
                      <a:pt x="4578" y="6809"/>
                    </a:cubicBezTo>
                    <a:cubicBezTo>
                      <a:pt x="4971" y="6809"/>
                      <a:pt x="5356" y="6781"/>
                      <a:pt x="5716" y="6732"/>
                    </a:cubicBezTo>
                    <a:cubicBezTo>
                      <a:pt x="6764" y="6601"/>
                      <a:pt x="7740" y="6279"/>
                      <a:pt x="8526" y="5803"/>
                    </a:cubicBezTo>
                    <a:cubicBezTo>
                      <a:pt x="11562" y="3969"/>
                      <a:pt x="12086" y="969"/>
                      <a:pt x="12098" y="862"/>
                    </a:cubicBezTo>
                    <a:cubicBezTo>
                      <a:pt x="12109" y="779"/>
                      <a:pt x="12109" y="707"/>
                      <a:pt x="12098" y="600"/>
                    </a:cubicBezTo>
                    <a:cubicBezTo>
                      <a:pt x="12062" y="457"/>
                      <a:pt x="11990" y="302"/>
                      <a:pt x="11871" y="195"/>
                    </a:cubicBezTo>
                    <a:cubicBezTo>
                      <a:pt x="11747" y="70"/>
                      <a:pt x="11558" y="0"/>
                      <a:pt x="113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6" name="Google Shape;1316;p36"/>
              <p:cNvSpPr/>
              <p:nvPr/>
            </p:nvSpPr>
            <p:spPr>
              <a:xfrm>
                <a:off x="1609475" y="3700875"/>
                <a:ext cx="275900" cy="133425"/>
              </a:xfrm>
              <a:custGeom>
                <a:rect b="b" l="l" r="r" t="t"/>
                <a:pathLst>
                  <a:path extrusionOk="0" h="5337" w="11036">
                    <a:moveTo>
                      <a:pt x="11035" y="1"/>
                    </a:moveTo>
                    <a:lnTo>
                      <a:pt x="4951" y="1275"/>
                    </a:lnTo>
                    <a:lnTo>
                      <a:pt x="3022" y="1680"/>
                    </a:lnTo>
                    <a:lnTo>
                      <a:pt x="462" y="2215"/>
                    </a:lnTo>
                    <a:cubicBezTo>
                      <a:pt x="0" y="4345"/>
                      <a:pt x="2015" y="5337"/>
                      <a:pt x="4249" y="5337"/>
                    </a:cubicBezTo>
                    <a:cubicBezTo>
                      <a:pt x="4949" y="5337"/>
                      <a:pt x="5671" y="5239"/>
                      <a:pt x="6344" y="5049"/>
                    </a:cubicBezTo>
                    <a:cubicBezTo>
                      <a:pt x="6868" y="4894"/>
                      <a:pt x="7368" y="4692"/>
                      <a:pt x="7809" y="4418"/>
                    </a:cubicBezTo>
                    <a:cubicBezTo>
                      <a:pt x="7892" y="4370"/>
                      <a:pt x="7963" y="4311"/>
                      <a:pt x="8059" y="4275"/>
                    </a:cubicBezTo>
                    <a:cubicBezTo>
                      <a:pt x="10618" y="2584"/>
                      <a:pt x="11035" y="1"/>
                      <a:pt x="110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7" name="Google Shape;1317;p36"/>
              <p:cNvSpPr/>
              <p:nvPr/>
            </p:nvSpPr>
            <p:spPr>
              <a:xfrm>
                <a:off x="1684725" y="3732125"/>
                <a:ext cx="126225" cy="94400"/>
              </a:xfrm>
              <a:custGeom>
                <a:rect b="b" l="l" r="r" t="t"/>
                <a:pathLst>
                  <a:path extrusionOk="0" h="3776" w="5049">
                    <a:moveTo>
                      <a:pt x="1929" y="1"/>
                    </a:moveTo>
                    <a:lnTo>
                      <a:pt x="0" y="430"/>
                    </a:lnTo>
                    <a:lnTo>
                      <a:pt x="1358" y="2811"/>
                    </a:lnTo>
                    <a:cubicBezTo>
                      <a:pt x="1501" y="3085"/>
                      <a:pt x="1774" y="3263"/>
                      <a:pt x="2084" y="3275"/>
                    </a:cubicBezTo>
                    <a:cubicBezTo>
                      <a:pt x="2109" y="3277"/>
                      <a:pt x="2134" y="3278"/>
                      <a:pt x="2159" y="3278"/>
                    </a:cubicBezTo>
                    <a:cubicBezTo>
                      <a:pt x="2431" y="3278"/>
                      <a:pt x="2697" y="3160"/>
                      <a:pt x="2894" y="2942"/>
                    </a:cubicBezTo>
                    <a:lnTo>
                      <a:pt x="2917" y="2918"/>
                    </a:lnTo>
                    <a:lnTo>
                      <a:pt x="3334" y="3775"/>
                    </a:lnTo>
                    <a:cubicBezTo>
                      <a:pt x="3858" y="3632"/>
                      <a:pt x="4358" y="3418"/>
                      <a:pt x="4799" y="3156"/>
                    </a:cubicBezTo>
                    <a:cubicBezTo>
                      <a:pt x="4882" y="3108"/>
                      <a:pt x="4953" y="3049"/>
                      <a:pt x="5049" y="3001"/>
                    </a:cubicBezTo>
                    <a:lnTo>
                      <a:pt x="3977" y="811"/>
                    </a:lnTo>
                    <a:cubicBezTo>
                      <a:pt x="3846" y="537"/>
                      <a:pt x="3560" y="334"/>
                      <a:pt x="3263" y="299"/>
                    </a:cubicBezTo>
                    <a:cubicBezTo>
                      <a:pt x="3218" y="292"/>
                      <a:pt x="3172" y="288"/>
                      <a:pt x="3127" y="288"/>
                    </a:cubicBezTo>
                    <a:cubicBezTo>
                      <a:pt x="2862" y="288"/>
                      <a:pt x="2602" y="405"/>
                      <a:pt x="2429" y="608"/>
                    </a:cubicBezTo>
                    <a:lnTo>
                      <a:pt x="2334" y="715"/>
                    </a:lnTo>
                    <a:lnTo>
                      <a:pt x="192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8" name="Google Shape;1318;p36"/>
              <p:cNvSpPr/>
              <p:nvPr/>
            </p:nvSpPr>
            <p:spPr>
              <a:xfrm>
                <a:off x="1526375" y="3740575"/>
                <a:ext cx="93175" cy="40100"/>
              </a:xfrm>
              <a:custGeom>
                <a:rect b="b" l="l" r="r" t="t"/>
                <a:pathLst>
                  <a:path extrusionOk="0" h="1604" w="3727">
                    <a:moveTo>
                      <a:pt x="1973" y="1"/>
                    </a:moveTo>
                    <a:cubicBezTo>
                      <a:pt x="1148" y="1"/>
                      <a:pt x="527" y="326"/>
                      <a:pt x="215" y="532"/>
                    </a:cubicBezTo>
                    <a:cubicBezTo>
                      <a:pt x="84" y="627"/>
                      <a:pt x="12" y="687"/>
                      <a:pt x="0" y="699"/>
                    </a:cubicBezTo>
                    <a:lnTo>
                      <a:pt x="334" y="1604"/>
                    </a:lnTo>
                    <a:cubicBezTo>
                      <a:pt x="453" y="1604"/>
                      <a:pt x="572" y="1568"/>
                      <a:pt x="667" y="1497"/>
                    </a:cubicBezTo>
                    <a:cubicBezTo>
                      <a:pt x="702" y="1462"/>
                      <a:pt x="1193" y="1047"/>
                      <a:pt x="1964" y="1047"/>
                    </a:cubicBezTo>
                    <a:cubicBezTo>
                      <a:pt x="2250" y="1047"/>
                      <a:pt x="2575" y="1104"/>
                      <a:pt x="2929" y="1258"/>
                    </a:cubicBezTo>
                    <a:cubicBezTo>
                      <a:pt x="2953" y="1258"/>
                      <a:pt x="2977" y="1270"/>
                      <a:pt x="2989" y="1270"/>
                    </a:cubicBezTo>
                    <a:cubicBezTo>
                      <a:pt x="3048" y="1282"/>
                      <a:pt x="3120" y="1282"/>
                      <a:pt x="3179" y="1282"/>
                    </a:cubicBezTo>
                    <a:cubicBezTo>
                      <a:pt x="3358" y="1270"/>
                      <a:pt x="3536" y="1151"/>
                      <a:pt x="3608" y="973"/>
                    </a:cubicBezTo>
                    <a:cubicBezTo>
                      <a:pt x="3727" y="699"/>
                      <a:pt x="3608" y="401"/>
                      <a:pt x="3358" y="294"/>
                    </a:cubicBezTo>
                    <a:cubicBezTo>
                      <a:pt x="3298" y="282"/>
                      <a:pt x="3251" y="258"/>
                      <a:pt x="3191" y="234"/>
                    </a:cubicBezTo>
                    <a:cubicBezTo>
                      <a:pt x="2750" y="66"/>
                      <a:pt x="2342" y="1"/>
                      <a:pt x="19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9" name="Google Shape;1319;p36"/>
              <p:cNvSpPr/>
              <p:nvPr/>
            </p:nvSpPr>
            <p:spPr>
              <a:xfrm>
                <a:off x="1534400" y="3757725"/>
                <a:ext cx="65225" cy="22650"/>
              </a:xfrm>
              <a:custGeom>
                <a:rect b="b" l="l" r="r" t="t"/>
                <a:pathLst>
                  <a:path extrusionOk="0" fill="none" h="906" w="2609">
                    <a:moveTo>
                      <a:pt x="1" y="906"/>
                    </a:moveTo>
                    <a:cubicBezTo>
                      <a:pt x="1" y="906"/>
                      <a:pt x="13" y="906"/>
                      <a:pt x="1" y="906"/>
                    </a:cubicBezTo>
                    <a:cubicBezTo>
                      <a:pt x="120" y="906"/>
                      <a:pt x="239" y="870"/>
                      <a:pt x="346" y="787"/>
                    </a:cubicBezTo>
                    <a:lnTo>
                      <a:pt x="346" y="787"/>
                    </a:lnTo>
                    <a:cubicBezTo>
                      <a:pt x="394" y="763"/>
                      <a:pt x="1299" y="1"/>
                      <a:pt x="2608" y="549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0" name="Google Shape;1320;p36"/>
              <p:cNvSpPr/>
              <p:nvPr/>
            </p:nvSpPr>
            <p:spPr>
              <a:xfrm>
                <a:off x="1525775" y="3726775"/>
                <a:ext cx="84250" cy="30975"/>
              </a:xfrm>
              <a:custGeom>
                <a:rect b="b" l="l" r="r" t="t"/>
                <a:pathLst>
                  <a:path extrusionOk="0" fill="none" h="1239" w="3370">
                    <a:moveTo>
                      <a:pt x="0" y="1239"/>
                    </a:moveTo>
                    <a:cubicBezTo>
                      <a:pt x="60" y="1191"/>
                      <a:pt x="1429" y="1"/>
                      <a:pt x="3370" y="834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1" name="Google Shape;1321;p36"/>
              <p:cNvSpPr/>
              <p:nvPr/>
            </p:nvSpPr>
            <p:spPr>
              <a:xfrm>
                <a:off x="960225" y="3657375"/>
                <a:ext cx="289650" cy="146525"/>
              </a:xfrm>
              <a:custGeom>
                <a:rect b="b" l="l" r="r" t="t"/>
                <a:pathLst>
                  <a:path extrusionOk="0" h="5861" w="11586">
                    <a:moveTo>
                      <a:pt x="1732" y="1"/>
                    </a:moveTo>
                    <a:cubicBezTo>
                      <a:pt x="1637" y="1"/>
                      <a:pt x="1539" y="22"/>
                      <a:pt x="1441" y="62"/>
                    </a:cubicBezTo>
                    <a:cubicBezTo>
                      <a:pt x="1263" y="133"/>
                      <a:pt x="1120" y="276"/>
                      <a:pt x="1048" y="479"/>
                    </a:cubicBezTo>
                    <a:lnTo>
                      <a:pt x="810" y="1134"/>
                    </a:lnTo>
                    <a:lnTo>
                      <a:pt x="132" y="2955"/>
                    </a:lnTo>
                    <a:cubicBezTo>
                      <a:pt x="1" y="3348"/>
                      <a:pt x="191" y="3765"/>
                      <a:pt x="572" y="3896"/>
                    </a:cubicBezTo>
                    <a:cubicBezTo>
                      <a:pt x="654" y="3924"/>
                      <a:pt x="737" y="3937"/>
                      <a:pt x="818" y="3937"/>
                    </a:cubicBezTo>
                    <a:cubicBezTo>
                      <a:pt x="1119" y="3937"/>
                      <a:pt x="1400" y="3757"/>
                      <a:pt x="1513" y="3467"/>
                    </a:cubicBezTo>
                    <a:lnTo>
                      <a:pt x="2144" y="1729"/>
                    </a:lnTo>
                    <a:lnTo>
                      <a:pt x="10978" y="5789"/>
                    </a:lnTo>
                    <a:cubicBezTo>
                      <a:pt x="11038" y="5813"/>
                      <a:pt x="11097" y="5825"/>
                      <a:pt x="11157" y="5848"/>
                    </a:cubicBezTo>
                    <a:cubicBezTo>
                      <a:pt x="11192" y="5860"/>
                      <a:pt x="11240" y="5860"/>
                      <a:pt x="11288" y="5860"/>
                    </a:cubicBezTo>
                    <a:lnTo>
                      <a:pt x="11335" y="5658"/>
                    </a:lnTo>
                    <a:lnTo>
                      <a:pt x="11585" y="4479"/>
                    </a:lnTo>
                    <a:lnTo>
                      <a:pt x="11466" y="4420"/>
                    </a:lnTo>
                    <a:lnTo>
                      <a:pt x="2025" y="74"/>
                    </a:lnTo>
                    <a:cubicBezTo>
                      <a:pt x="1932" y="25"/>
                      <a:pt x="1834" y="1"/>
                      <a:pt x="173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" name="Google Shape;1322;p36"/>
              <p:cNvSpPr/>
              <p:nvPr/>
            </p:nvSpPr>
            <p:spPr>
              <a:xfrm>
                <a:off x="1595125" y="3452650"/>
                <a:ext cx="118800" cy="61025"/>
              </a:xfrm>
              <a:custGeom>
                <a:rect b="b" l="l" r="r" t="t"/>
                <a:pathLst>
                  <a:path extrusionOk="0" fill="none" h="2441" w="4752">
                    <a:moveTo>
                      <a:pt x="1" y="2441"/>
                    </a:moveTo>
                    <a:cubicBezTo>
                      <a:pt x="346" y="1857"/>
                      <a:pt x="763" y="1310"/>
                      <a:pt x="1215" y="810"/>
                    </a:cubicBezTo>
                    <a:cubicBezTo>
                      <a:pt x="1477" y="524"/>
                      <a:pt x="1751" y="250"/>
                      <a:pt x="2108" y="119"/>
                    </a:cubicBezTo>
                    <a:cubicBezTo>
                      <a:pt x="2346" y="24"/>
                      <a:pt x="2620" y="0"/>
                      <a:pt x="2882" y="12"/>
                    </a:cubicBezTo>
                    <a:cubicBezTo>
                      <a:pt x="3596" y="60"/>
                      <a:pt x="4299" y="429"/>
                      <a:pt x="4751" y="1000"/>
                    </a:cubicBezTo>
                  </a:path>
                </a:pathLst>
              </a:custGeom>
              <a:noFill/>
              <a:ln cap="flat" cmpd="sng" w="2975">
                <a:solidFill>
                  <a:srgbClr val="000139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3" name="Google Shape;1323;p36"/>
              <p:cNvSpPr/>
              <p:nvPr/>
            </p:nvSpPr>
            <p:spPr>
              <a:xfrm>
                <a:off x="1263250" y="3525850"/>
                <a:ext cx="146175" cy="49150"/>
              </a:xfrm>
              <a:custGeom>
                <a:rect b="b" l="l" r="r" t="t"/>
                <a:pathLst>
                  <a:path extrusionOk="0" fill="none" h="1966" w="5847">
                    <a:moveTo>
                      <a:pt x="0" y="1965"/>
                    </a:moveTo>
                    <a:cubicBezTo>
                      <a:pt x="357" y="1489"/>
                      <a:pt x="726" y="1001"/>
                      <a:pt x="1191" y="632"/>
                    </a:cubicBezTo>
                    <a:cubicBezTo>
                      <a:pt x="1655" y="263"/>
                      <a:pt x="2250" y="1"/>
                      <a:pt x="2846" y="49"/>
                    </a:cubicBezTo>
                    <a:cubicBezTo>
                      <a:pt x="3120" y="84"/>
                      <a:pt x="3393" y="168"/>
                      <a:pt x="3655" y="275"/>
                    </a:cubicBezTo>
                    <a:cubicBezTo>
                      <a:pt x="4465" y="596"/>
                      <a:pt x="5203" y="1072"/>
                      <a:pt x="5846" y="1656"/>
                    </a:cubicBezTo>
                  </a:path>
                </a:pathLst>
              </a:custGeom>
              <a:noFill/>
              <a:ln cap="flat" cmpd="sng" w="2975">
                <a:solidFill>
                  <a:srgbClr val="000139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4" name="Google Shape;1324;p36"/>
              <p:cNvSpPr/>
              <p:nvPr/>
            </p:nvSpPr>
            <p:spPr>
              <a:xfrm>
                <a:off x="1316525" y="3975350"/>
                <a:ext cx="493225" cy="232750"/>
              </a:xfrm>
              <a:custGeom>
                <a:rect b="b" l="l" r="r" t="t"/>
                <a:pathLst>
                  <a:path extrusionOk="0" h="9310" w="19729">
                    <a:moveTo>
                      <a:pt x="9349" y="0"/>
                    </a:moveTo>
                    <a:cubicBezTo>
                      <a:pt x="8676" y="0"/>
                      <a:pt x="7995" y="136"/>
                      <a:pt x="7347" y="416"/>
                    </a:cubicBezTo>
                    <a:lnTo>
                      <a:pt x="477" y="3381"/>
                    </a:lnTo>
                    <a:cubicBezTo>
                      <a:pt x="155" y="3512"/>
                      <a:pt x="0" y="3845"/>
                      <a:pt x="36" y="4155"/>
                    </a:cubicBezTo>
                    <a:cubicBezTo>
                      <a:pt x="36" y="4214"/>
                      <a:pt x="60" y="4274"/>
                      <a:pt x="84" y="4333"/>
                    </a:cubicBezTo>
                    <a:cubicBezTo>
                      <a:pt x="199" y="4608"/>
                      <a:pt x="466" y="4777"/>
                      <a:pt x="747" y="4777"/>
                    </a:cubicBezTo>
                    <a:cubicBezTo>
                      <a:pt x="843" y="4777"/>
                      <a:pt x="942" y="4757"/>
                      <a:pt x="1036" y="4714"/>
                    </a:cubicBezTo>
                    <a:lnTo>
                      <a:pt x="7918" y="1761"/>
                    </a:lnTo>
                    <a:cubicBezTo>
                      <a:pt x="8371" y="1563"/>
                      <a:pt x="8849" y="1467"/>
                      <a:pt x="9323" y="1467"/>
                    </a:cubicBezTo>
                    <a:cubicBezTo>
                      <a:pt x="10245" y="1467"/>
                      <a:pt x="11155" y="1832"/>
                      <a:pt x="11847" y="2523"/>
                    </a:cubicBezTo>
                    <a:lnTo>
                      <a:pt x="18407" y="9096"/>
                    </a:lnTo>
                    <a:cubicBezTo>
                      <a:pt x="18538" y="9215"/>
                      <a:pt x="18705" y="9286"/>
                      <a:pt x="18872" y="9310"/>
                    </a:cubicBezTo>
                    <a:lnTo>
                      <a:pt x="18931" y="9310"/>
                    </a:lnTo>
                    <a:cubicBezTo>
                      <a:pt x="19122" y="9310"/>
                      <a:pt x="19300" y="9250"/>
                      <a:pt x="19443" y="9096"/>
                    </a:cubicBezTo>
                    <a:cubicBezTo>
                      <a:pt x="19729" y="8810"/>
                      <a:pt x="19729" y="8358"/>
                      <a:pt x="19467" y="8072"/>
                    </a:cubicBezTo>
                    <a:lnTo>
                      <a:pt x="18717" y="7322"/>
                    </a:lnTo>
                    <a:lnTo>
                      <a:pt x="17991" y="6595"/>
                    </a:lnTo>
                    <a:lnTo>
                      <a:pt x="12883" y="1476"/>
                    </a:lnTo>
                    <a:cubicBezTo>
                      <a:pt x="11925" y="510"/>
                      <a:pt x="10652" y="0"/>
                      <a:pt x="934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5" name="Google Shape;1325;p36"/>
              <p:cNvSpPr/>
              <p:nvPr/>
            </p:nvSpPr>
            <p:spPr>
              <a:xfrm>
                <a:off x="1742475" y="3841275"/>
                <a:ext cx="211650" cy="401375"/>
              </a:xfrm>
              <a:custGeom>
                <a:rect b="b" l="l" r="r" t="t"/>
                <a:pathLst>
                  <a:path extrusionOk="0" h="16055" w="8466">
                    <a:moveTo>
                      <a:pt x="7031" y="0"/>
                    </a:moveTo>
                    <a:cubicBezTo>
                      <a:pt x="5199" y="0"/>
                      <a:pt x="3417" y="1767"/>
                      <a:pt x="3417" y="1767"/>
                    </a:cubicBezTo>
                    <a:cubicBezTo>
                      <a:pt x="2203" y="2791"/>
                      <a:pt x="1250" y="4172"/>
                      <a:pt x="715" y="5696"/>
                    </a:cubicBezTo>
                    <a:cubicBezTo>
                      <a:pt x="12" y="7672"/>
                      <a:pt x="0" y="9827"/>
                      <a:pt x="441" y="11851"/>
                    </a:cubicBezTo>
                    <a:cubicBezTo>
                      <a:pt x="512" y="12161"/>
                      <a:pt x="596" y="12637"/>
                      <a:pt x="691" y="13089"/>
                    </a:cubicBezTo>
                    <a:cubicBezTo>
                      <a:pt x="738" y="13316"/>
                      <a:pt x="810" y="13530"/>
                      <a:pt x="905" y="13732"/>
                    </a:cubicBezTo>
                    <a:cubicBezTo>
                      <a:pt x="929" y="13792"/>
                      <a:pt x="953" y="13851"/>
                      <a:pt x="977" y="13887"/>
                    </a:cubicBezTo>
                    <a:lnTo>
                      <a:pt x="1024" y="13982"/>
                    </a:lnTo>
                    <a:cubicBezTo>
                      <a:pt x="1881" y="15495"/>
                      <a:pt x="3846" y="16054"/>
                      <a:pt x="3846" y="16054"/>
                    </a:cubicBezTo>
                    <a:lnTo>
                      <a:pt x="4382" y="14173"/>
                    </a:lnTo>
                    <a:cubicBezTo>
                      <a:pt x="5727" y="13697"/>
                      <a:pt x="6894" y="12816"/>
                      <a:pt x="7739" y="11708"/>
                    </a:cubicBezTo>
                    <a:cubicBezTo>
                      <a:pt x="7751" y="11625"/>
                      <a:pt x="7763" y="11565"/>
                      <a:pt x="7787" y="11494"/>
                    </a:cubicBezTo>
                    <a:cubicBezTo>
                      <a:pt x="8466" y="8553"/>
                      <a:pt x="8394" y="5553"/>
                      <a:pt x="7680" y="2660"/>
                    </a:cubicBezTo>
                    <a:lnTo>
                      <a:pt x="8346" y="362"/>
                    </a:lnTo>
                    <a:cubicBezTo>
                      <a:pt x="7921" y="104"/>
                      <a:pt x="7475" y="0"/>
                      <a:pt x="70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6" name="Google Shape;1326;p36"/>
              <p:cNvSpPr/>
              <p:nvPr/>
            </p:nvSpPr>
            <p:spPr>
              <a:xfrm>
                <a:off x="1799625" y="3850900"/>
                <a:ext cx="194975" cy="392975"/>
              </a:xfrm>
              <a:custGeom>
                <a:rect b="b" l="l" r="r" t="t"/>
                <a:pathLst>
                  <a:path extrusionOk="0" h="15719" w="7799">
                    <a:moveTo>
                      <a:pt x="6049" y="1"/>
                    </a:moveTo>
                    <a:cubicBezTo>
                      <a:pt x="6013" y="12"/>
                      <a:pt x="5989" y="24"/>
                      <a:pt x="5953" y="60"/>
                    </a:cubicBezTo>
                    <a:cubicBezTo>
                      <a:pt x="5763" y="191"/>
                      <a:pt x="5584" y="358"/>
                      <a:pt x="5406" y="536"/>
                    </a:cubicBezTo>
                    <a:cubicBezTo>
                      <a:pt x="2548" y="3346"/>
                      <a:pt x="619" y="10037"/>
                      <a:pt x="298" y="12716"/>
                    </a:cubicBezTo>
                    <a:cubicBezTo>
                      <a:pt x="0" y="15240"/>
                      <a:pt x="1215" y="15610"/>
                      <a:pt x="1488" y="15669"/>
                    </a:cubicBezTo>
                    <a:cubicBezTo>
                      <a:pt x="1536" y="15681"/>
                      <a:pt x="1548" y="15681"/>
                      <a:pt x="1548" y="15681"/>
                    </a:cubicBezTo>
                    <a:cubicBezTo>
                      <a:pt x="1667" y="15693"/>
                      <a:pt x="1786" y="15717"/>
                      <a:pt x="1905" y="15717"/>
                    </a:cubicBezTo>
                    <a:lnTo>
                      <a:pt x="2036" y="15717"/>
                    </a:lnTo>
                    <a:cubicBezTo>
                      <a:pt x="2081" y="15718"/>
                      <a:pt x="2126" y="15719"/>
                      <a:pt x="2170" y="15719"/>
                    </a:cubicBezTo>
                    <a:cubicBezTo>
                      <a:pt x="6557" y="15719"/>
                      <a:pt x="7573" y="8760"/>
                      <a:pt x="7620" y="8371"/>
                    </a:cubicBezTo>
                    <a:cubicBezTo>
                      <a:pt x="7632" y="8311"/>
                      <a:pt x="7656" y="8132"/>
                      <a:pt x="7680" y="7835"/>
                    </a:cubicBezTo>
                    <a:cubicBezTo>
                      <a:pt x="7680" y="7799"/>
                      <a:pt x="7692" y="7740"/>
                      <a:pt x="7692" y="7692"/>
                    </a:cubicBezTo>
                    <a:cubicBezTo>
                      <a:pt x="7692" y="7644"/>
                      <a:pt x="7715" y="7585"/>
                      <a:pt x="7715" y="7525"/>
                    </a:cubicBezTo>
                    <a:cubicBezTo>
                      <a:pt x="7715" y="7466"/>
                      <a:pt x="7727" y="7406"/>
                      <a:pt x="7727" y="7347"/>
                    </a:cubicBezTo>
                    <a:cubicBezTo>
                      <a:pt x="7739" y="7120"/>
                      <a:pt x="7751" y="6870"/>
                      <a:pt x="7775" y="6608"/>
                    </a:cubicBezTo>
                    <a:lnTo>
                      <a:pt x="7775" y="6585"/>
                    </a:lnTo>
                    <a:cubicBezTo>
                      <a:pt x="7775" y="6406"/>
                      <a:pt x="7787" y="6204"/>
                      <a:pt x="7787" y="5989"/>
                    </a:cubicBezTo>
                    <a:lnTo>
                      <a:pt x="7787" y="5858"/>
                    </a:lnTo>
                    <a:cubicBezTo>
                      <a:pt x="7799" y="5596"/>
                      <a:pt x="7787" y="5323"/>
                      <a:pt x="7763" y="5037"/>
                    </a:cubicBezTo>
                    <a:cubicBezTo>
                      <a:pt x="7763" y="4954"/>
                      <a:pt x="7739" y="4846"/>
                      <a:pt x="7739" y="4739"/>
                    </a:cubicBezTo>
                    <a:cubicBezTo>
                      <a:pt x="7739" y="4644"/>
                      <a:pt x="7727" y="4537"/>
                      <a:pt x="7727" y="4430"/>
                    </a:cubicBezTo>
                    <a:cubicBezTo>
                      <a:pt x="7715" y="4120"/>
                      <a:pt x="7680" y="3822"/>
                      <a:pt x="7632" y="3513"/>
                    </a:cubicBezTo>
                    <a:cubicBezTo>
                      <a:pt x="7608" y="3299"/>
                      <a:pt x="7584" y="3096"/>
                      <a:pt x="7537" y="2894"/>
                    </a:cubicBezTo>
                    <a:cubicBezTo>
                      <a:pt x="7501" y="2739"/>
                      <a:pt x="7477" y="2572"/>
                      <a:pt x="7430" y="2406"/>
                    </a:cubicBezTo>
                    <a:cubicBezTo>
                      <a:pt x="7418" y="2358"/>
                      <a:pt x="7418" y="2334"/>
                      <a:pt x="7406" y="2298"/>
                    </a:cubicBezTo>
                    <a:cubicBezTo>
                      <a:pt x="7382" y="2263"/>
                      <a:pt x="7382" y="2227"/>
                      <a:pt x="7370" y="2203"/>
                    </a:cubicBezTo>
                    <a:cubicBezTo>
                      <a:pt x="7358" y="2167"/>
                      <a:pt x="7358" y="2144"/>
                      <a:pt x="7346" y="2108"/>
                    </a:cubicBezTo>
                    <a:cubicBezTo>
                      <a:pt x="7323" y="2048"/>
                      <a:pt x="7299" y="1989"/>
                      <a:pt x="7287" y="1929"/>
                    </a:cubicBezTo>
                    <a:cubicBezTo>
                      <a:pt x="7263" y="1906"/>
                      <a:pt x="7263" y="1870"/>
                      <a:pt x="7251" y="1846"/>
                    </a:cubicBezTo>
                    <a:cubicBezTo>
                      <a:pt x="7239" y="1810"/>
                      <a:pt x="7239" y="1786"/>
                      <a:pt x="7227" y="1751"/>
                    </a:cubicBezTo>
                    <a:cubicBezTo>
                      <a:pt x="7192" y="1679"/>
                      <a:pt x="7168" y="1584"/>
                      <a:pt x="7132" y="1513"/>
                    </a:cubicBezTo>
                    <a:cubicBezTo>
                      <a:pt x="7120" y="1477"/>
                      <a:pt x="7108" y="1441"/>
                      <a:pt x="7084" y="1405"/>
                    </a:cubicBezTo>
                    <a:cubicBezTo>
                      <a:pt x="7073" y="1358"/>
                      <a:pt x="7049" y="1298"/>
                      <a:pt x="7013" y="1239"/>
                    </a:cubicBezTo>
                    <a:lnTo>
                      <a:pt x="6965" y="1155"/>
                    </a:lnTo>
                    <a:cubicBezTo>
                      <a:pt x="6953" y="1144"/>
                      <a:pt x="6942" y="1108"/>
                      <a:pt x="6930" y="1084"/>
                    </a:cubicBezTo>
                    <a:cubicBezTo>
                      <a:pt x="6906" y="1048"/>
                      <a:pt x="6906" y="1036"/>
                      <a:pt x="6894" y="1024"/>
                    </a:cubicBezTo>
                    <a:cubicBezTo>
                      <a:pt x="6882" y="1001"/>
                      <a:pt x="6882" y="977"/>
                      <a:pt x="6870" y="965"/>
                    </a:cubicBezTo>
                    <a:cubicBezTo>
                      <a:pt x="6834" y="917"/>
                      <a:pt x="6822" y="882"/>
                      <a:pt x="6787" y="846"/>
                    </a:cubicBezTo>
                    <a:cubicBezTo>
                      <a:pt x="6763" y="810"/>
                      <a:pt x="6751" y="763"/>
                      <a:pt x="6715" y="739"/>
                    </a:cubicBezTo>
                    <a:cubicBezTo>
                      <a:pt x="6703" y="703"/>
                      <a:pt x="6692" y="679"/>
                      <a:pt x="6668" y="667"/>
                    </a:cubicBezTo>
                    <a:cubicBezTo>
                      <a:pt x="6668" y="655"/>
                      <a:pt x="6656" y="632"/>
                      <a:pt x="6644" y="620"/>
                    </a:cubicBezTo>
                    <a:cubicBezTo>
                      <a:pt x="6632" y="608"/>
                      <a:pt x="6608" y="572"/>
                      <a:pt x="6596" y="560"/>
                    </a:cubicBezTo>
                    <a:cubicBezTo>
                      <a:pt x="6525" y="453"/>
                      <a:pt x="6453" y="382"/>
                      <a:pt x="6370" y="298"/>
                    </a:cubicBezTo>
                    <a:lnTo>
                      <a:pt x="6311" y="239"/>
                    </a:lnTo>
                    <a:lnTo>
                      <a:pt x="6299" y="215"/>
                    </a:lnTo>
                    <a:cubicBezTo>
                      <a:pt x="6287" y="191"/>
                      <a:pt x="6251" y="179"/>
                      <a:pt x="6239" y="155"/>
                    </a:cubicBezTo>
                    <a:cubicBezTo>
                      <a:pt x="6180" y="96"/>
                      <a:pt x="6120" y="36"/>
                      <a:pt x="60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7" name="Google Shape;1327;p36"/>
              <p:cNvSpPr/>
              <p:nvPr/>
            </p:nvSpPr>
            <p:spPr>
              <a:xfrm>
                <a:off x="1860625" y="3918475"/>
                <a:ext cx="129225" cy="12225"/>
              </a:xfrm>
              <a:custGeom>
                <a:rect b="b" l="l" r="r" t="t"/>
                <a:pathLst>
                  <a:path extrusionOk="0" fill="none" h="489" w="5169">
                    <a:moveTo>
                      <a:pt x="5168" y="488"/>
                    </a:moveTo>
                    <a:lnTo>
                      <a:pt x="3490" y="334"/>
                    </a:lnTo>
                    <a:lnTo>
                      <a:pt x="3132" y="298"/>
                    </a:lnTo>
                    <a:lnTo>
                      <a:pt x="1275" y="119"/>
                    </a:lnTo>
                    <a:lnTo>
                      <a:pt x="1" y="0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8" name="Google Shape;1328;p36"/>
              <p:cNvSpPr/>
              <p:nvPr/>
            </p:nvSpPr>
            <p:spPr>
              <a:xfrm>
                <a:off x="1798125" y="4003300"/>
                <a:ext cx="192900" cy="22350"/>
              </a:xfrm>
              <a:custGeom>
                <a:rect b="b" l="l" r="r" t="t"/>
                <a:pathLst>
                  <a:path extrusionOk="0" fill="none" h="894" w="7716">
                    <a:moveTo>
                      <a:pt x="1" y="1"/>
                    </a:moveTo>
                    <a:lnTo>
                      <a:pt x="7716" y="893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9" name="Google Shape;1329;p36"/>
              <p:cNvSpPr/>
              <p:nvPr/>
            </p:nvSpPr>
            <p:spPr>
              <a:xfrm>
                <a:off x="1771925" y="4071750"/>
                <a:ext cx="206600" cy="42000"/>
              </a:xfrm>
              <a:custGeom>
                <a:rect b="b" l="l" r="r" t="t"/>
                <a:pathLst>
                  <a:path extrusionOk="0" fill="none" h="1680" w="8264">
                    <a:moveTo>
                      <a:pt x="1" y="1"/>
                    </a:moveTo>
                    <a:lnTo>
                      <a:pt x="8264" y="1680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0" name="Google Shape;1330;p36"/>
              <p:cNvSpPr/>
              <p:nvPr/>
            </p:nvSpPr>
            <p:spPr>
              <a:xfrm>
                <a:off x="1753475" y="4137850"/>
                <a:ext cx="183975" cy="61625"/>
              </a:xfrm>
              <a:custGeom>
                <a:rect b="b" l="l" r="r" t="t"/>
                <a:pathLst>
                  <a:path extrusionOk="0" fill="none" h="2465" w="7359">
                    <a:moveTo>
                      <a:pt x="1" y="0"/>
                    </a:moveTo>
                    <a:lnTo>
                      <a:pt x="7359" y="2465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1" name="Google Shape;1331;p36"/>
              <p:cNvSpPr/>
              <p:nvPr/>
            </p:nvSpPr>
            <p:spPr>
              <a:xfrm>
                <a:off x="1742175" y="3998175"/>
                <a:ext cx="49425" cy="19725"/>
              </a:xfrm>
              <a:custGeom>
                <a:rect b="b" l="l" r="r" t="t"/>
                <a:pathLst>
                  <a:path extrusionOk="0" h="789" w="1977">
                    <a:moveTo>
                      <a:pt x="602" y="1"/>
                    </a:moveTo>
                    <a:cubicBezTo>
                      <a:pt x="458" y="1"/>
                      <a:pt x="316" y="17"/>
                      <a:pt x="179" y="51"/>
                    </a:cubicBezTo>
                    <a:cubicBezTo>
                      <a:pt x="72" y="86"/>
                      <a:pt x="0" y="194"/>
                      <a:pt x="24" y="313"/>
                    </a:cubicBezTo>
                    <a:cubicBezTo>
                      <a:pt x="53" y="401"/>
                      <a:pt x="123" y="465"/>
                      <a:pt x="213" y="465"/>
                    </a:cubicBezTo>
                    <a:cubicBezTo>
                      <a:pt x="233" y="465"/>
                      <a:pt x="253" y="462"/>
                      <a:pt x="274" y="456"/>
                    </a:cubicBezTo>
                    <a:cubicBezTo>
                      <a:pt x="372" y="437"/>
                      <a:pt x="472" y="428"/>
                      <a:pt x="573" y="428"/>
                    </a:cubicBezTo>
                    <a:cubicBezTo>
                      <a:pt x="928" y="428"/>
                      <a:pt x="1298" y="540"/>
                      <a:pt x="1631" y="753"/>
                    </a:cubicBezTo>
                    <a:cubicBezTo>
                      <a:pt x="1679" y="777"/>
                      <a:pt x="1703" y="789"/>
                      <a:pt x="1751" y="789"/>
                    </a:cubicBezTo>
                    <a:cubicBezTo>
                      <a:pt x="1822" y="789"/>
                      <a:pt x="1881" y="753"/>
                      <a:pt x="1917" y="682"/>
                    </a:cubicBezTo>
                    <a:cubicBezTo>
                      <a:pt x="1977" y="587"/>
                      <a:pt x="1941" y="456"/>
                      <a:pt x="1858" y="396"/>
                    </a:cubicBezTo>
                    <a:cubicBezTo>
                      <a:pt x="1459" y="139"/>
                      <a:pt x="1021" y="1"/>
                      <a:pt x="60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2" name="Google Shape;1332;p36"/>
              <p:cNvSpPr/>
              <p:nvPr/>
            </p:nvSpPr>
            <p:spPr>
              <a:xfrm>
                <a:off x="1749025" y="3968875"/>
                <a:ext cx="49725" cy="19575"/>
              </a:xfrm>
              <a:custGeom>
                <a:rect b="b" l="l" r="r" t="t"/>
                <a:pathLst>
                  <a:path extrusionOk="0" h="783" w="1989">
                    <a:moveTo>
                      <a:pt x="611" y="1"/>
                    </a:moveTo>
                    <a:cubicBezTo>
                      <a:pt x="464" y="1"/>
                      <a:pt x="319" y="19"/>
                      <a:pt x="179" y="56"/>
                    </a:cubicBezTo>
                    <a:cubicBezTo>
                      <a:pt x="83" y="80"/>
                      <a:pt x="0" y="187"/>
                      <a:pt x="36" y="306"/>
                    </a:cubicBezTo>
                    <a:cubicBezTo>
                      <a:pt x="57" y="399"/>
                      <a:pt x="149" y="465"/>
                      <a:pt x="244" y="465"/>
                    </a:cubicBezTo>
                    <a:cubicBezTo>
                      <a:pt x="258" y="465"/>
                      <a:pt x="272" y="464"/>
                      <a:pt x="286" y="461"/>
                    </a:cubicBezTo>
                    <a:cubicBezTo>
                      <a:pt x="388" y="438"/>
                      <a:pt x="495" y="427"/>
                      <a:pt x="603" y="427"/>
                    </a:cubicBezTo>
                    <a:cubicBezTo>
                      <a:pt x="949" y="427"/>
                      <a:pt x="1317" y="541"/>
                      <a:pt x="1643" y="758"/>
                    </a:cubicBezTo>
                    <a:cubicBezTo>
                      <a:pt x="1691" y="770"/>
                      <a:pt x="1715" y="782"/>
                      <a:pt x="1762" y="782"/>
                    </a:cubicBezTo>
                    <a:cubicBezTo>
                      <a:pt x="1834" y="782"/>
                      <a:pt x="1893" y="758"/>
                      <a:pt x="1917" y="675"/>
                    </a:cubicBezTo>
                    <a:cubicBezTo>
                      <a:pt x="1988" y="592"/>
                      <a:pt x="1953" y="449"/>
                      <a:pt x="1869" y="389"/>
                    </a:cubicBezTo>
                    <a:cubicBezTo>
                      <a:pt x="1465" y="143"/>
                      <a:pt x="1028" y="1"/>
                      <a:pt x="61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3" name="Google Shape;1333;p36"/>
              <p:cNvSpPr/>
              <p:nvPr/>
            </p:nvSpPr>
            <p:spPr>
              <a:xfrm>
                <a:off x="1007250" y="3741050"/>
                <a:ext cx="278350" cy="347100"/>
              </a:xfrm>
              <a:custGeom>
                <a:rect b="b" l="l" r="r" t="t"/>
                <a:pathLst>
                  <a:path extrusionOk="0" h="13884" w="11134">
                    <a:moveTo>
                      <a:pt x="8414" y="1"/>
                    </a:moveTo>
                    <a:cubicBezTo>
                      <a:pt x="8407" y="1"/>
                      <a:pt x="8401" y="1"/>
                      <a:pt x="8395" y="1"/>
                    </a:cubicBezTo>
                    <a:cubicBezTo>
                      <a:pt x="8157" y="13"/>
                      <a:pt x="7966" y="227"/>
                      <a:pt x="7859" y="430"/>
                    </a:cubicBezTo>
                    <a:cubicBezTo>
                      <a:pt x="7752" y="656"/>
                      <a:pt x="7704" y="894"/>
                      <a:pt x="7621" y="1120"/>
                    </a:cubicBezTo>
                    <a:cubicBezTo>
                      <a:pt x="7526" y="1335"/>
                      <a:pt x="7383" y="1549"/>
                      <a:pt x="7156" y="1632"/>
                    </a:cubicBezTo>
                    <a:cubicBezTo>
                      <a:pt x="7166" y="1483"/>
                      <a:pt x="7003" y="1368"/>
                      <a:pt x="6844" y="1368"/>
                    </a:cubicBezTo>
                    <a:cubicBezTo>
                      <a:pt x="6813" y="1368"/>
                      <a:pt x="6781" y="1372"/>
                      <a:pt x="6752" y="1382"/>
                    </a:cubicBezTo>
                    <a:cubicBezTo>
                      <a:pt x="6573" y="1454"/>
                      <a:pt x="6490" y="1656"/>
                      <a:pt x="6490" y="1847"/>
                    </a:cubicBezTo>
                    <a:cubicBezTo>
                      <a:pt x="6502" y="2132"/>
                      <a:pt x="6680" y="2382"/>
                      <a:pt x="6847" y="2621"/>
                    </a:cubicBezTo>
                    <a:cubicBezTo>
                      <a:pt x="7192" y="3109"/>
                      <a:pt x="7323" y="3918"/>
                      <a:pt x="7704" y="4335"/>
                    </a:cubicBezTo>
                    <a:lnTo>
                      <a:pt x="7728" y="4347"/>
                    </a:lnTo>
                    <a:cubicBezTo>
                      <a:pt x="7228" y="5645"/>
                      <a:pt x="6073" y="7562"/>
                      <a:pt x="4704" y="9336"/>
                    </a:cubicBezTo>
                    <a:cubicBezTo>
                      <a:pt x="3275" y="11181"/>
                      <a:pt x="2251" y="12050"/>
                      <a:pt x="1775" y="12324"/>
                    </a:cubicBezTo>
                    <a:lnTo>
                      <a:pt x="1775" y="12276"/>
                    </a:lnTo>
                    <a:cubicBezTo>
                      <a:pt x="1775" y="12229"/>
                      <a:pt x="1775" y="12193"/>
                      <a:pt x="1787" y="12134"/>
                    </a:cubicBezTo>
                    <a:cubicBezTo>
                      <a:pt x="1858" y="11669"/>
                      <a:pt x="2108" y="10824"/>
                      <a:pt x="2882" y="9252"/>
                    </a:cubicBezTo>
                    <a:cubicBezTo>
                      <a:pt x="3620" y="7812"/>
                      <a:pt x="4406" y="6502"/>
                      <a:pt x="4418" y="6490"/>
                    </a:cubicBezTo>
                    <a:cubicBezTo>
                      <a:pt x="4632" y="6145"/>
                      <a:pt x="4525" y="5704"/>
                      <a:pt x="4180" y="5490"/>
                    </a:cubicBezTo>
                    <a:cubicBezTo>
                      <a:pt x="4073" y="5430"/>
                      <a:pt x="3977" y="5407"/>
                      <a:pt x="3870" y="5383"/>
                    </a:cubicBezTo>
                    <a:cubicBezTo>
                      <a:pt x="3847" y="5381"/>
                      <a:pt x="3825" y="5380"/>
                      <a:pt x="3802" y="5380"/>
                    </a:cubicBezTo>
                    <a:cubicBezTo>
                      <a:pt x="3553" y="5380"/>
                      <a:pt x="3322" y="5499"/>
                      <a:pt x="3180" y="5728"/>
                    </a:cubicBezTo>
                    <a:cubicBezTo>
                      <a:pt x="3156" y="5788"/>
                      <a:pt x="2251" y="7276"/>
                      <a:pt x="1453" y="8895"/>
                    </a:cubicBezTo>
                    <a:cubicBezTo>
                      <a:pt x="203" y="11503"/>
                      <a:pt x="1" y="12919"/>
                      <a:pt x="775" y="13598"/>
                    </a:cubicBezTo>
                    <a:cubicBezTo>
                      <a:pt x="906" y="13717"/>
                      <a:pt x="1156" y="13884"/>
                      <a:pt x="1549" y="13884"/>
                    </a:cubicBezTo>
                    <a:cubicBezTo>
                      <a:pt x="1668" y="13884"/>
                      <a:pt x="1799" y="13872"/>
                      <a:pt x="1953" y="13824"/>
                    </a:cubicBezTo>
                    <a:cubicBezTo>
                      <a:pt x="3239" y="13479"/>
                      <a:pt x="5049" y="11324"/>
                      <a:pt x="6002" y="10074"/>
                    </a:cubicBezTo>
                    <a:cubicBezTo>
                      <a:pt x="6692" y="9157"/>
                      <a:pt x="7347" y="8181"/>
                      <a:pt x="7942" y="7192"/>
                    </a:cubicBezTo>
                    <a:cubicBezTo>
                      <a:pt x="8240" y="6681"/>
                      <a:pt x="8526" y="6157"/>
                      <a:pt x="8776" y="5621"/>
                    </a:cubicBezTo>
                    <a:cubicBezTo>
                      <a:pt x="8883" y="5407"/>
                      <a:pt x="8942" y="5133"/>
                      <a:pt x="9073" y="4930"/>
                    </a:cubicBezTo>
                    <a:cubicBezTo>
                      <a:pt x="9526" y="4240"/>
                      <a:pt x="10264" y="3764"/>
                      <a:pt x="10776" y="3121"/>
                    </a:cubicBezTo>
                    <a:cubicBezTo>
                      <a:pt x="10966" y="2882"/>
                      <a:pt x="11133" y="2585"/>
                      <a:pt x="11074" y="2228"/>
                    </a:cubicBezTo>
                    <a:cubicBezTo>
                      <a:pt x="11041" y="1954"/>
                      <a:pt x="10806" y="1710"/>
                      <a:pt x="10537" y="1710"/>
                    </a:cubicBezTo>
                    <a:cubicBezTo>
                      <a:pt x="10514" y="1710"/>
                      <a:pt x="10490" y="1712"/>
                      <a:pt x="10466" y="1716"/>
                    </a:cubicBezTo>
                    <a:cubicBezTo>
                      <a:pt x="10443" y="1728"/>
                      <a:pt x="10431" y="1728"/>
                      <a:pt x="10419" y="1728"/>
                    </a:cubicBezTo>
                    <a:cubicBezTo>
                      <a:pt x="10470" y="1408"/>
                      <a:pt x="10164" y="1097"/>
                      <a:pt x="9850" y="1097"/>
                    </a:cubicBezTo>
                    <a:cubicBezTo>
                      <a:pt x="9801" y="1097"/>
                      <a:pt x="9752" y="1104"/>
                      <a:pt x="9704" y="1120"/>
                    </a:cubicBezTo>
                    <a:cubicBezTo>
                      <a:pt x="9744" y="739"/>
                      <a:pt x="9387" y="391"/>
                      <a:pt x="9024" y="391"/>
                    </a:cubicBezTo>
                    <a:cubicBezTo>
                      <a:pt x="8957" y="391"/>
                      <a:pt x="8889" y="404"/>
                      <a:pt x="8823" y="430"/>
                    </a:cubicBezTo>
                    <a:cubicBezTo>
                      <a:pt x="8881" y="210"/>
                      <a:pt x="8646" y="1"/>
                      <a:pt x="84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4" name="Google Shape;1334;p36"/>
              <p:cNvSpPr/>
              <p:nvPr/>
            </p:nvSpPr>
            <p:spPr>
              <a:xfrm>
                <a:off x="1032850" y="4039325"/>
                <a:ext cx="32775" cy="27700"/>
              </a:xfrm>
              <a:custGeom>
                <a:rect b="b" l="l" r="r" t="t"/>
                <a:pathLst>
                  <a:path extrusionOk="0" fill="none" h="1108" w="1311">
                    <a:moveTo>
                      <a:pt x="1" y="107"/>
                    </a:moveTo>
                    <a:cubicBezTo>
                      <a:pt x="1" y="107"/>
                      <a:pt x="72" y="1107"/>
                      <a:pt x="1310" y="0"/>
                    </a:cubicBezTo>
                  </a:path>
                </a:pathLst>
              </a:custGeom>
              <a:noFill/>
              <a:ln cap="rnd" cmpd="sng" w="2975">
                <a:solidFill>
                  <a:srgbClr val="000139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5" name="Google Shape;1335;p36"/>
              <p:cNvSpPr/>
              <p:nvPr/>
            </p:nvSpPr>
            <p:spPr>
              <a:xfrm>
                <a:off x="1754375" y="3476450"/>
                <a:ext cx="64625" cy="101400"/>
              </a:xfrm>
              <a:custGeom>
                <a:rect b="b" l="l" r="r" t="t"/>
                <a:pathLst>
                  <a:path extrusionOk="0" h="4056" w="2585">
                    <a:moveTo>
                      <a:pt x="655" y="1"/>
                    </a:moveTo>
                    <a:cubicBezTo>
                      <a:pt x="596" y="12"/>
                      <a:pt x="536" y="12"/>
                      <a:pt x="477" y="48"/>
                    </a:cubicBezTo>
                    <a:cubicBezTo>
                      <a:pt x="131" y="179"/>
                      <a:pt x="0" y="655"/>
                      <a:pt x="179" y="1108"/>
                    </a:cubicBezTo>
                    <a:lnTo>
                      <a:pt x="1179" y="3525"/>
                    </a:lnTo>
                    <a:cubicBezTo>
                      <a:pt x="1298" y="3849"/>
                      <a:pt x="1574" y="4055"/>
                      <a:pt x="1846" y="4055"/>
                    </a:cubicBezTo>
                    <a:cubicBezTo>
                      <a:pt x="1874" y="4055"/>
                      <a:pt x="1902" y="4053"/>
                      <a:pt x="1929" y="4049"/>
                    </a:cubicBezTo>
                    <a:cubicBezTo>
                      <a:pt x="1965" y="4049"/>
                      <a:pt x="2013" y="4037"/>
                      <a:pt x="2036" y="4025"/>
                    </a:cubicBezTo>
                    <a:lnTo>
                      <a:pt x="2155" y="3977"/>
                    </a:lnTo>
                    <a:cubicBezTo>
                      <a:pt x="2465" y="3846"/>
                      <a:pt x="2584" y="3406"/>
                      <a:pt x="2429" y="3013"/>
                    </a:cubicBezTo>
                    <a:lnTo>
                      <a:pt x="1429" y="584"/>
                    </a:lnTo>
                    <a:cubicBezTo>
                      <a:pt x="1334" y="358"/>
                      <a:pt x="1191" y="191"/>
                      <a:pt x="1024" y="96"/>
                    </a:cubicBezTo>
                    <a:cubicBezTo>
                      <a:pt x="905" y="36"/>
                      <a:pt x="774" y="1"/>
                      <a:pt x="655" y="1"/>
                    </a:cubicBezTo>
                    <a:close/>
                  </a:path>
                </a:pathLst>
              </a:custGeom>
              <a:solidFill>
                <a:srgbClr val="F7E4D5"/>
              </a:solidFill>
              <a:ln cap="flat" cmpd="sng" w="2975">
                <a:solidFill>
                  <a:srgbClr val="000139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6" name="Google Shape;1336;p36"/>
              <p:cNvSpPr/>
              <p:nvPr/>
            </p:nvSpPr>
            <p:spPr>
              <a:xfrm>
                <a:off x="1770750" y="3476750"/>
                <a:ext cx="48250" cy="100925"/>
              </a:xfrm>
              <a:custGeom>
                <a:rect b="b" l="l" r="r" t="t"/>
                <a:pathLst>
                  <a:path extrusionOk="0" h="4037" w="1930">
                    <a:moveTo>
                      <a:pt x="0" y="0"/>
                    </a:moveTo>
                    <a:cubicBezTo>
                      <a:pt x="24" y="24"/>
                      <a:pt x="48" y="36"/>
                      <a:pt x="60" y="48"/>
                    </a:cubicBezTo>
                    <a:cubicBezTo>
                      <a:pt x="262" y="239"/>
                      <a:pt x="441" y="500"/>
                      <a:pt x="608" y="762"/>
                    </a:cubicBezTo>
                    <a:cubicBezTo>
                      <a:pt x="1000" y="1417"/>
                      <a:pt x="1274" y="2144"/>
                      <a:pt x="1429" y="2894"/>
                    </a:cubicBezTo>
                    <a:cubicBezTo>
                      <a:pt x="1477" y="3144"/>
                      <a:pt x="1512" y="3417"/>
                      <a:pt x="1453" y="3656"/>
                    </a:cubicBezTo>
                    <a:cubicBezTo>
                      <a:pt x="1429" y="3798"/>
                      <a:pt x="1370" y="3918"/>
                      <a:pt x="1298" y="4025"/>
                    </a:cubicBezTo>
                    <a:lnTo>
                      <a:pt x="1274" y="4037"/>
                    </a:lnTo>
                    <a:cubicBezTo>
                      <a:pt x="1310" y="4037"/>
                      <a:pt x="1358" y="4025"/>
                      <a:pt x="1381" y="4013"/>
                    </a:cubicBezTo>
                    <a:lnTo>
                      <a:pt x="1500" y="3965"/>
                    </a:lnTo>
                    <a:cubicBezTo>
                      <a:pt x="1810" y="3834"/>
                      <a:pt x="1929" y="3394"/>
                      <a:pt x="1774" y="3001"/>
                    </a:cubicBezTo>
                    <a:lnTo>
                      <a:pt x="774" y="572"/>
                    </a:lnTo>
                    <a:cubicBezTo>
                      <a:pt x="679" y="346"/>
                      <a:pt x="536" y="179"/>
                      <a:pt x="369" y="96"/>
                    </a:cubicBezTo>
                    <a:cubicBezTo>
                      <a:pt x="250" y="36"/>
                      <a:pt x="119" y="0"/>
                      <a:pt x="0" y="0"/>
                    </a:cubicBezTo>
                    <a:close/>
                  </a:path>
                </a:pathLst>
              </a:custGeom>
              <a:solidFill>
                <a:srgbClr val="F7E4D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7" name="Google Shape;1337;p36"/>
              <p:cNvSpPr/>
              <p:nvPr/>
            </p:nvSpPr>
            <p:spPr>
              <a:xfrm>
                <a:off x="1762400" y="3501825"/>
                <a:ext cx="46775" cy="46200"/>
              </a:xfrm>
              <a:custGeom>
                <a:rect b="b" l="l" r="r" t="t"/>
                <a:pathLst>
                  <a:path extrusionOk="0" h="1848" w="1871">
                    <a:moveTo>
                      <a:pt x="1279" y="0"/>
                    </a:moveTo>
                    <a:cubicBezTo>
                      <a:pt x="1266" y="0"/>
                      <a:pt x="1252" y="3"/>
                      <a:pt x="1239" y="9"/>
                    </a:cubicBezTo>
                    <a:lnTo>
                      <a:pt x="60" y="509"/>
                    </a:lnTo>
                    <a:cubicBezTo>
                      <a:pt x="25" y="521"/>
                      <a:pt x="1" y="581"/>
                      <a:pt x="25" y="629"/>
                    </a:cubicBezTo>
                    <a:lnTo>
                      <a:pt x="513" y="1795"/>
                    </a:lnTo>
                    <a:cubicBezTo>
                      <a:pt x="522" y="1832"/>
                      <a:pt x="559" y="1847"/>
                      <a:pt x="597" y="1847"/>
                    </a:cubicBezTo>
                    <a:cubicBezTo>
                      <a:pt x="609" y="1847"/>
                      <a:pt x="621" y="1846"/>
                      <a:pt x="632" y="1843"/>
                    </a:cubicBezTo>
                    <a:lnTo>
                      <a:pt x="1811" y="1355"/>
                    </a:lnTo>
                    <a:cubicBezTo>
                      <a:pt x="1846" y="1343"/>
                      <a:pt x="1870" y="1283"/>
                      <a:pt x="1846" y="1236"/>
                    </a:cubicBezTo>
                    <a:lnTo>
                      <a:pt x="1358" y="57"/>
                    </a:lnTo>
                    <a:cubicBezTo>
                      <a:pt x="1350" y="22"/>
                      <a:pt x="1315" y="0"/>
                      <a:pt x="1279" y="0"/>
                    </a:cubicBezTo>
                    <a:close/>
                  </a:path>
                </a:pathLst>
              </a:custGeom>
              <a:solidFill>
                <a:srgbClr val="F7E4D5"/>
              </a:solidFill>
              <a:ln cap="flat" cmpd="sng" w="2975">
                <a:solidFill>
                  <a:srgbClr val="000139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" name="Google Shape;1338;p36"/>
              <p:cNvSpPr/>
              <p:nvPr/>
            </p:nvSpPr>
            <p:spPr>
              <a:xfrm>
                <a:off x="1776700" y="3535375"/>
                <a:ext cx="33050" cy="14925"/>
              </a:xfrm>
              <a:custGeom>
                <a:rect b="b" l="l" r="r" t="t"/>
                <a:pathLst>
                  <a:path extrusionOk="0" h="597" w="1322">
                    <a:moveTo>
                      <a:pt x="1262" y="1"/>
                    </a:moveTo>
                    <a:lnTo>
                      <a:pt x="0" y="537"/>
                    </a:lnTo>
                    <a:lnTo>
                      <a:pt x="48" y="596"/>
                    </a:lnTo>
                    <a:lnTo>
                      <a:pt x="1322" y="144"/>
                    </a:lnTo>
                    <a:lnTo>
                      <a:pt x="1262" y="1"/>
                    </a:ln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9" name="Google Shape;1339;p36"/>
              <p:cNvSpPr/>
              <p:nvPr/>
            </p:nvSpPr>
            <p:spPr>
              <a:xfrm>
                <a:off x="1771050" y="3518200"/>
                <a:ext cx="6875" cy="5825"/>
              </a:xfrm>
              <a:custGeom>
                <a:rect b="b" l="l" r="r" t="t"/>
                <a:pathLst>
                  <a:path extrusionOk="0" h="233" w="275">
                    <a:moveTo>
                      <a:pt x="141" y="0"/>
                    </a:moveTo>
                    <a:cubicBezTo>
                      <a:pt x="126" y="0"/>
                      <a:pt x="111" y="3"/>
                      <a:pt x="95" y="9"/>
                    </a:cubicBezTo>
                    <a:cubicBezTo>
                      <a:pt x="36" y="45"/>
                      <a:pt x="0" y="105"/>
                      <a:pt x="36" y="164"/>
                    </a:cubicBezTo>
                    <a:cubicBezTo>
                      <a:pt x="54" y="208"/>
                      <a:pt x="91" y="233"/>
                      <a:pt x="133" y="233"/>
                    </a:cubicBezTo>
                    <a:cubicBezTo>
                      <a:pt x="148" y="233"/>
                      <a:pt x="163" y="230"/>
                      <a:pt x="179" y="224"/>
                    </a:cubicBezTo>
                    <a:cubicBezTo>
                      <a:pt x="238" y="188"/>
                      <a:pt x="274" y="128"/>
                      <a:pt x="238" y="69"/>
                    </a:cubicBezTo>
                    <a:cubicBezTo>
                      <a:pt x="221" y="25"/>
                      <a:pt x="183" y="0"/>
                      <a:pt x="141" y="0"/>
                    </a:cubicBez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0" name="Google Shape;1340;p36"/>
              <p:cNvSpPr/>
              <p:nvPr/>
            </p:nvSpPr>
            <p:spPr>
              <a:xfrm>
                <a:off x="1787125" y="3511525"/>
                <a:ext cx="6575" cy="5775"/>
              </a:xfrm>
              <a:custGeom>
                <a:rect b="b" l="l" r="r" t="t"/>
                <a:pathLst>
                  <a:path extrusionOk="0" h="231" w="263">
                    <a:moveTo>
                      <a:pt x="146" y="0"/>
                    </a:moveTo>
                    <a:cubicBezTo>
                      <a:pt x="128" y="0"/>
                      <a:pt x="106" y="5"/>
                      <a:pt x="83" y="14"/>
                    </a:cubicBezTo>
                    <a:cubicBezTo>
                      <a:pt x="24" y="38"/>
                      <a:pt x="0" y="98"/>
                      <a:pt x="24" y="157"/>
                    </a:cubicBezTo>
                    <a:cubicBezTo>
                      <a:pt x="50" y="200"/>
                      <a:pt x="88" y="231"/>
                      <a:pt x="130" y="231"/>
                    </a:cubicBezTo>
                    <a:cubicBezTo>
                      <a:pt x="146" y="231"/>
                      <a:pt x="162" y="227"/>
                      <a:pt x="179" y="217"/>
                    </a:cubicBezTo>
                    <a:cubicBezTo>
                      <a:pt x="238" y="193"/>
                      <a:pt x="262" y="133"/>
                      <a:pt x="238" y="74"/>
                    </a:cubicBezTo>
                    <a:cubicBezTo>
                      <a:pt x="230" y="31"/>
                      <a:pt x="196" y="0"/>
                      <a:pt x="146" y="0"/>
                    </a:cubicBez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1" name="Google Shape;1341;p36"/>
              <p:cNvSpPr/>
              <p:nvPr/>
            </p:nvSpPr>
            <p:spPr>
              <a:xfrm>
                <a:off x="1777000" y="3533075"/>
                <a:ext cx="6875" cy="5850"/>
              </a:xfrm>
              <a:custGeom>
                <a:rect b="b" l="l" r="r" t="t"/>
                <a:pathLst>
                  <a:path extrusionOk="0" h="234" w="275">
                    <a:moveTo>
                      <a:pt x="148" y="0"/>
                    </a:moveTo>
                    <a:cubicBezTo>
                      <a:pt x="132" y="0"/>
                      <a:pt x="114" y="3"/>
                      <a:pt x="96" y="10"/>
                    </a:cubicBezTo>
                    <a:cubicBezTo>
                      <a:pt x="36" y="45"/>
                      <a:pt x="0" y="105"/>
                      <a:pt x="36" y="164"/>
                    </a:cubicBezTo>
                    <a:cubicBezTo>
                      <a:pt x="54" y="209"/>
                      <a:pt x="91" y="233"/>
                      <a:pt x="133" y="233"/>
                    </a:cubicBezTo>
                    <a:cubicBezTo>
                      <a:pt x="148" y="233"/>
                      <a:pt x="164" y="230"/>
                      <a:pt x="179" y="224"/>
                    </a:cubicBezTo>
                    <a:cubicBezTo>
                      <a:pt x="238" y="188"/>
                      <a:pt x="274" y="129"/>
                      <a:pt x="238" y="69"/>
                    </a:cubicBezTo>
                    <a:cubicBezTo>
                      <a:pt x="230" y="25"/>
                      <a:pt x="195" y="0"/>
                      <a:pt x="148" y="0"/>
                    </a:cubicBez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2" name="Google Shape;1342;p36"/>
              <p:cNvSpPr/>
              <p:nvPr/>
            </p:nvSpPr>
            <p:spPr>
              <a:xfrm>
                <a:off x="1793375" y="3526400"/>
                <a:ext cx="6850" cy="5800"/>
              </a:xfrm>
              <a:custGeom>
                <a:rect b="b" l="l" r="r" t="t"/>
                <a:pathLst>
                  <a:path extrusionOk="0" h="232" w="274">
                    <a:moveTo>
                      <a:pt x="144" y="0"/>
                    </a:moveTo>
                    <a:cubicBezTo>
                      <a:pt x="128" y="0"/>
                      <a:pt x="112" y="5"/>
                      <a:pt x="95" y="15"/>
                    </a:cubicBezTo>
                    <a:cubicBezTo>
                      <a:pt x="36" y="38"/>
                      <a:pt x="0" y="98"/>
                      <a:pt x="36" y="158"/>
                    </a:cubicBezTo>
                    <a:cubicBezTo>
                      <a:pt x="53" y="201"/>
                      <a:pt x="89" y="231"/>
                      <a:pt x="130" y="231"/>
                    </a:cubicBezTo>
                    <a:cubicBezTo>
                      <a:pt x="146" y="231"/>
                      <a:pt x="162" y="227"/>
                      <a:pt x="179" y="217"/>
                    </a:cubicBezTo>
                    <a:cubicBezTo>
                      <a:pt x="238" y="193"/>
                      <a:pt x="274" y="134"/>
                      <a:pt x="238" y="74"/>
                    </a:cubicBezTo>
                    <a:cubicBezTo>
                      <a:pt x="221" y="31"/>
                      <a:pt x="185" y="0"/>
                      <a:pt x="144" y="0"/>
                    </a:cubicBez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3" name="Google Shape;1343;p36"/>
              <p:cNvSpPr/>
              <p:nvPr/>
            </p:nvSpPr>
            <p:spPr>
              <a:xfrm>
                <a:off x="1762700" y="3501450"/>
                <a:ext cx="46475" cy="35750"/>
              </a:xfrm>
              <a:custGeom>
                <a:rect b="b" l="l" r="r" t="t"/>
                <a:pathLst>
                  <a:path extrusionOk="0" h="1430" w="1859">
                    <a:moveTo>
                      <a:pt x="1227" y="1"/>
                    </a:moveTo>
                    <a:lnTo>
                      <a:pt x="334" y="358"/>
                    </a:lnTo>
                    <a:lnTo>
                      <a:pt x="1" y="501"/>
                    </a:lnTo>
                    <a:cubicBezTo>
                      <a:pt x="1" y="501"/>
                      <a:pt x="799" y="286"/>
                      <a:pt x="1060" y="263"/>
                    </a:cubicBezTo>
                    <a:cubicBezTo>
                      <a:pt x="1062" y="262"/>
                      <a:pt x="1063" y="262"/>
                      <a:pt x="1065" y="262"/>
                    </a:cubicBezTo>
                    <a:cubicBezTo>
                      <a:pt x="1338" y="262"/>
                      <a:pt x="1632" y="1346"/>
                      <a:pt x="1632" y="1346"/>
                    </a:cubicBezTo>
                    <a:lnTo>
                      <a:pt x="1644" y="1429"/>
                    </a:lnTo>
                    <a:lnTo>
                      <a:pt x="1799" y="1370"/>
                    </a:lnTo>
                    <a:cubicBezTo>
                      <a:pt x="1834" y="1358"/>
                      <a:pt x="1858" y="1298"/>
                      <a:pt x="1834" y="1251"/>
                    </a:cubicBezTo>
                    <a:lnTo>
                      <a:pt x="1346" y="72"/>
                    </a:lnTo>
                    <a:cubicBezTo>
                      <a:pt x="1334" y="24"/>
                      <a:pt x="1275" y="1"/>
                      <a:pt x="1227" y="1"/>
                    </a:cubicBezTo>
                    <a:close/>
                  </a:path>
                </a:pathLst>
              </a:custGeom>
              <a:solidFill>
                <a:srgbClr val="F7E4D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4" name="Google Shape;1344;p36"/>
              <p:cNvSpPr/>
              <p:nvPr/>
            </p:nvSpPr>
            <p:spPr>
              <a:xfrm>
                <a:off x="1736225" y="3496200"/>
                <a:ext cx="102100" cy="59950"/>
              </a:xfrm>
              <a:custGeom>
                <a:rect b="b" l="l" r="r" t="t"/>
                <a:pathLst>
                  <a:path extrusionOk="0" h="2398" w="4084">
                    <a:moveTo>
                      <a:pt x="3358" y="0"/>
                    </a:moveTo>
                    <a:cubicBezTo>
                      <a:pt x="3242" y="0"/>
                      <a:pt x="3120" y="22"/>
                      <a:pt x="3001" y="68"/>
                    </a:cubicBezTo>
                    <a:lnTo>
                      <a:pt x="572" y="1068"/>
                    </a:lnTo>
                    <a:cubicBezTo>
                      <a:pt x="357" y="1175"/>
                      <a:pt x="179" y="1330"/>
                      <a:pt x="84" y="1473"/>
                    </a:cubicBezTo>
                    <a:cubicBezTo>
                      <a:pt x="24" y="1592"/>
                      <a:pt x="0" y="1723"/>
                      <a:pt x="0" y="1842"/>
                    </a:cubicBezTo>
                    <a:cubicBezTo>
                      <a:pt x="12" y="1901"/>
                      <a:pt x="12" y="1961"/>
                      <a:pt x="36" y="2020"/>
                    </a:cubicBezTo>
                    <a:cubicBezTo>
                      <a:pt x="136" y="2261"/>
                      <a:pt x="397" y="2398"/>
                      <a:pt x="696" y="2398"/>
                    </a:cubicBezTo>
                    <a:cubicBezTo>
                      <a:pt x="826" y="2398"/>
                      <a:pt x="962" y="2372"/>
                      <a:pt x="1096" y="2318"/>
                    </a:cubicBezTo>
                    <a:lnTo>
                      <a:pt x="3524" y="1318"/>
                    </a:lnTo>
                    <a:cubicBezTo>
                      <a:pt x="3882" y="1187"/>
                      <a:pt x="4084" y="865"/>
                      <a:pt x="4048" y="568"/>
                    </a:cubicBezTo>
                    <a:cubicBezTo>
                      <a:pt x="4048" y="532"/>
                      <a:pt x="4024" y="484"/>
                      <a:pt x="4013" y="461"/>
                    </a:cubicBezTo>
                    <a:lnTo>
                      <a:pt x="3965" y="342"/>
                    </a:lnTo>
                    <a:cubicBezTo>
                      <a:pt x="3873" y="124"/>
                      <a:pt x="3633" y="0"/>
                      <a:pt x="3358" y="0"/>
                    </a:cubicBezTo>
                    <a:close/>
                  </a:path>
                </a:pathLst>
              </a:custGeom>
              <a:solidFill>
                <a:srgbClr val="F7E4D5"/>
              </a:solidFill>
              <a:ln cap="flat" cmpd="sng" w="2975">
                <a:solidFill>
                  <a:srgbClr val="000139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5" name="Google Shape;1345;p36"/>
              <p:cNvSpPr/>
              <p:nvPr/>
            </p:nvSpPr>
            <p:spPr>
              <a:xfrm>
                <a:off x="1736525" y="3496200"/>
                <a:ext cx="100925" cy="46050"/>
              </a:xfrm>
              <a:custGeom>
                <a:rect b="b" l="l" r="r" t="t"/>
                <a:pathLst>
                  <a:path extrusionOk="0" h="1842" w="4037">
                    <a:moveTo>
                      <a:pt x="3346" y="0"/>
                    </a:moveTo>
                    <a:cubicBezTo>
                      <a:pt x="3230" y="0"/>
                      <a:pt x="3108" y="22"/>
                      <a:pt x="2989" y="68"/>
                    </a:cubicBezTo>
                    <a:lnTo>
                      <a:pt x="560" y="1068"/>
                    </a:lnTo>
                    <a:cubicBezTo>
                      <a:pt x="345" y="1175"/>
                      <a:pt x="167" y="1330"/>
                      <a:pt x="83" y="1473"/>
                    </a:cubicBezTo>
                    <a:cubicBezTo>
                      <a:pt x="24" y="1592"/>
                      <a:pt x="0" y="1723"/>
                      <a:pt x="0" y="1842"/>
                    </a:cubicBezTo>
                    <a:cubicBezTo>
                      <a:pt x="12" y="1818"/>
                      <a:pt x="24" y="1806"/>
                      <a:pt x="36" y="1782"/>
                    </a:cubicBezTo>
                    <a:cubicBezTo>
                      <a:pt x="238" y="1580"/>
                      <a:pt x="488" y="1401"/>
                      <a:pt x="750" y="1235"/>
                    </a:cubicBezTo>
                    <a:cubicBezTo>
                      <a:pt x="1417" y="842"/>
                      <a:pt x="2143" y="568"/>
                      <a:pt x="2881" y="413"/>
                    </a:cubicBezTo>
                    <a:cubicBezTo>
                      <a:pt x="3045" y="383"/>
                      <a:pt x="3210" y="358"/>
                      <a:pt x="3368" y="358"/>
                    </a:cubicBezTo>
                    <a:cubicBezTo>
                      <a:pt x="3462" y="358"/>
                      <a:pt x="3554" y="367"/>
                      <a:pt x="3643" y="389"/>
                    </a:cubicBezTo>
                    <a:cubicBezTo>
                      <a:pt x="3798" y="413"/>
                      <a:pt x="3917" y="473"/>
                      <a:pt x="4012" y="544"/>
                    </a:cubicBezTo>
                    <a:lnTo>
                      <a:pt x="4036" y="568"/>
                    </a:lnTo>
                    <a:cubicBezTo>
                      <a:pt x="4036" y="532"/>
                      <a:pt x="4012" y="484"/>
                      <a:pt x="4001" y="461"/>
                    </a:cubicBezTo>
                    <a:lnTo>
                      <a:pt x="3953" y="342"/>
                    </a:lnTo>
                    <a:cubicBezTo>
                      <a:pt x="3861" y="124"/>
                      <a:pt x="3621" y="0"/>
                      <a:pt x="3346" y="0"/>
                    </a:cubicBezTo>
                    <a:close/>
                  </a:path>
                </a:pathLst>
              </a:custGeom>
              <a:solidFill>
                <a:srgbClr val="F7E4D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6" name="Google Shape;1346;p36"/>
              <p:cNvSpPr/>
              <p:nvPr/>
            </p:nvSpPr>
            <p:spPr>
              <a:xfrm>
                <a:off x="1760925" y="3504325"/>
                <a:ext cx="47050" cy="45900"/>
              </a:xfrm>
              <a:custGeom>
                <a:rect b="b" l="l" r="r" t="t"/>
                <a:pathLst>
                  <a:path extrusionOk="0" h="1836" w="1882">
                    <a:moveTo>
                      <a:pt x="1285" y="0"/>
                    </a:moveTo>
                    <a:cubicBezTo>
                      <a:pt x="1274" y="0"/>
                      <a:pt x="1262" y="2"/>
                      <a:pt x="1251" y="5"/>
                    </a:cubicBezTo>
                    <a:lnTo>
                      <a:pt x="84" y="493"/>
                    </a:lnTo>
                    <a:cubicBezTo>
                      <a:pt x="36" y="505"/>
                      <a:pt x="0" y="564"/>
                      <a:pt x="36" y="612"/>
                    </a:cubicBezTo>
                    <a:lnTo>
                      <a:pt x="524" y="1791"/>
                    </a:lnTo>
                    <a:cubicBezTo>
                      <a:pt x="533" y="1816"/>
                      <a:pt x="566" y="1836"/>
                      <a:pt x="602" y="1836"/>
                    </a:cubicBezTo>
                    <a:cubicBezTo>
                      <a:pt x="616" y="1836"/>
                      <a:pt x="630" y="1833"/>
                      <a:pt x="643" y="1826"/>
                    </a:cubicBezTo>
                    <a:lnTo>
                      <a:pt x="1822" y="1338"/>
                    </a:lnTo>
                    <a:cubicBezTo>
                      <a:pt x="1870" y="1326"/>
                      <a:pt x="1882" y="1267"/>
                      <a:pt x="1870" y="1219"/>
                    </a:cubicBezTo>
                    <a:lnTo>
                      <a:pt x="1370" y="52"/>
                    </a:lnTo>
                    <a:cubicBezTo>
                      <a:pt x="1361" y="16"/>
                      <a:pt x="1324" y="0"/>
                      <a:pt x="1285" y="0"/>
                    </a:cubicBezTo>
                    <a:close/>
                  </a:path>
                </a:pathLst>
              </a:custGeom>
              <a:solidFill>
                <a:srgbClr val="F7E4D5"/>
              </a:solidFill>
              <a:ln cap="flat" cmpd="sng" w="2975">
                <a:solidFill>
                  <a:srgbClr val="000139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7" name="Google Shape;1347;p36"/>
              <p:cNvSpPr/>
              <p:nvPr/>
            </p:nvSpPr>
            <p:spPr>
              <a:xfrm>
                <a:off x="1794850" y="3503250"/>
                <a:ext cx="14900" cy="33050"/>
              </a:xfrm>
              <a:custGeom>
                <a:rect b="b" l="l" r="r" t="t"/>
                <a:pathLst>
                  <a:path extrusionOk="0" h="1322" w="596">
                    <a:moveTo>
                      <a:pt x="155" y="0"/>
                    </a:moveTo>
                    <a:lnTo>
                      <a:pt x="1" y="60"/>
                    </a:lnTo>
                    <a:lnTo>
                      <a:pt x="525" y="1322"/>
                    </a:lnTo>
                    <a:lnTo>
                      <a:pt x="596" y="1298"/>
                    </a:lnTo>
                    <a:lnTo>
                      <a:pt x="155" y="0"/>
                    </a:ln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" name="Google Shape;1348;p36"/>
              <p:cNvSpPr/>
              <p:nvPr/>
            </p:nvSpPr>
            <p:spPr>
              <a:xfrm>
                <a:off x="1777300" y="3535625"/>
                <a:ext cx="6575" cy="5975"/>
              </a:xfrm>
              <a:custGeom>
                <a:rect b="b" l="l" r="r" t="t"/>
                <a:pathLst>
                  <a:path extrusionOk="0" h="239" w="263">
                    <a:moveTo>
                      <a:pt x="132" y="0"/>
                    </a:moveTo>
                    <a:cubicBezTo>
                      <a:pt x="116" y="0"/>
                      <a:pt x="100" y="5"/>
                      <a:pt x="84" y="15"/>
                    </a:cubicBezTo>
                    <a:cubicBezTo>
                      <a:pt x="36" y="50"/>
                      <a:pt x="0" y="110"/>
                      <a:pt x="24" y="170"/>
                    </a:cubicBezTo>
                    <a:cubicBezTo>
                      <a:pt x="42" y="214"/>
                      <a:pt x="79" y="238"/>
                      <a:pt x="121" y="238"/>
                    </a:cubicBezTo>
                    <a:cubicBezTo>
                      <a:pt x="136" y="238"/>
                      <a:pt x="152" y="235"/>
                      <a:pt x="167" y="229"/>
                    </a:cubicBezTo>
                    <a:cubicBezTo>
                      <a:pt x="226" y="193"/>
                      <a:pt x="262" y="134"/>
                      <a:pt x="226" y="74"/>
                    </a:cubicBezTo>
                    <a:cubicBezTo>
                      <a:pt x="209" y="31"/>
                      <a:pt x="173" y="0"/>
                      <a:pt x="132" y="0"/>
                    </a:cubicBez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9" name="Google Shape;1349;p36"/>
              <p:cNvSpPr/>
              <p:nvPr/>
            </p:nvSpPr>
            <p:spPr>
              <a:xfrm>
                <a:off x="1770750" y="3519675"/>
                <a:ext cx="6575" cy="5850"/>
              </a:xfrm>
              <a:custGeom>
                <a:rect b="b" l="l" r="r" t="t"/>
                <a:pathLst>
                  <a:path extrusionOk="0" h="234" w="263">
                    <a:moveTo>
                      <a:pt x="129" y="1"/>
                    </a:moveTo>
                    <a:cubicBezTo>
                      <a:pt x="114" y="1"/>
                      <a:pt x="99" y="4"/>
                      <a:pt x="84" y="10"/>
                    </a:cubicBezTo>
                    <a:cubicBezTo>
                      <a:pt x="24" y="46"/>
                      <a:pt x="0" y="105"/>
                      <a:pt x="24" y="165"/>
                    </a:cubicBezTo>
                    <a:cubicBezTo>
                      <a:pt x="51" y="209"/>
                      <a:pt x="90" y="233"/>
                      <a:pt x="133" y="233"/>
                    </a:cubicBezTo>
                    <a:cubicBezTo>
                      <a:pt x="148" y="233"/>
                      <a:pt x="163" y="230"/>
                      <a:pt x="179" y="224"/>
                    </a:cubicBezTo>
                    <a:cubicBezTo>
                      <a:pt x="238" y="188"/>
                      <a:pt x="262" y="129"/>
                      <a:pt x="238" y="69"/>
                    </a:cubicBezTo>
                    <a:cubicBezTo>
                      <a:pt x="212" y="25"/>
                      <a:pt x="172" y="1"/>
                      <a:pt x="129" y="1"/>
                    </a:cubicBez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0" name="Google Shape;1350;p36"/>
              <p:cNvSpPr/>
              <p:nvPr/>
            </p:nvSpPr>
            <p:spPr>
              <a:xfrm>
                <a:off x="1792175" y="3529800"/>
                <a:ext cx="6875" cy="5850"/>
              </a:xfrm>
              <a:custGeom>
                <a:rect b="b" l="l" r="r" t="t"/>
                <a:pathLst>
                  <a:path extrusionOk="0" h="234" w="275">
                    <a:moveTo>
                      <a:pt x="141" y="0"/>
                    </a:moveTo>
                    <a:cubicBezTo>
                      <a:pt x="127" y="0"/>
                      <a:pt x="111" y="3"/>
                      <a:pt x="96" y="10"/>
                    </a:cubicBezTo>
                    <a:cubicBezTo>
                      <a:pt x="36" y="22"/>
                      <a:pt x="1" y="105"/>
                      <a:pt x="36" y="164"/>
                    </a:cubicBezTo>
                    <a:cubicBezTo>
                      <a:pt x="54" y="209"/>
                      <a:pt x="91" y="233"/>
                      <a:pt x="134" y="233"/>
                    </a:cubicBezTo>
                    <a:cubicBezTo>
                      <a:pt x="148" y="233"/>
                      <a:pt x="164" y="230"/>
                      <a:pt x="179" y="224"/>
                    </a:cubicBezTo>
                    <a:cubicBezTo>
                      <a:pt x="239" y="188"/>
                      <a:pt x="274" y="129"/>
                      <a:pt x="239" y="69"/>
                    </a:cubicBezTo>
                    <a:cubicBezTo>
                      <a:pt x="221" y="25"/>
                      <a:pt x="184" y="0"/>
                      <a:pt x="141" y="0"/>
                    </a:cubicBez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1" name="Google Shape;1351;p36"/>
              <p:cNvSpPr/>
              <p:nvPr/>
            </p:nvSpPr>
            <p:spPr>
              <a:xfrm>
                <a:off x="1785625" y="3513300"/>
                <a:ext cx="6575" cy="5975"/>
              </a:xfrm>
              <a:custGeom>
                <a:rect b="b" l="l" r="r" t="t"/>
                <a:pathLst>
                  <a:path extrusionOk="0" h="239" w="263">
                    <a:moveTo>
                      <a:pt x="133" y="1"/>
                    </a:moveTo>
                    <a:cubicBezTo>
                      <a:pt x="117" y="1"/>
                      <a:pt x="100" y="5"/>
                      <a:pt x="84" y="15"/>
                    </a:cubicBezTo>
                    <a:cubicBezTo>
                      <a:pt x="24" y="50"/>
                      <a:pt x="1" y="110"/>
                      <a:pt x="24" y="170"/>
                    </a:cubicBezTo>
                    <a:cubicBezTo>
                      <a:pt x="51" y="214"/>
                      <a:pt x="90" y="238"/>
                      <a:pt x="133" y="238"/>
                    </a:cubicBezTo>
                    <a:cubicBezTo>
                      <a:pt x="148" y="238"/>
                      <a:pt x="164" y="235"/>
                      <a:pt x="179" y="229"/>
                    </a:cubicBezTo>
                    <a:cubicBezTo>
                      <a:pt x="239" y="193"/>
                      <a:pt x="263" y="134"/>
                      <a:pt x="239" y="74"/>
                    </a:cubicBezTo>
                    <a:cubicBezTo>
                      <a:pt x="213" y="31"/>
                      <a:pt x="174" y="1"/>
                      <a:pt x="133" y="1"/>
                    </a:cubicBez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2" name="Google Shape;1352;p36"/>
              <p:cNvSpPr/>
              <p:nvPr/>
            </p:nvSpPr>
            <p:spPr>
              <a:xfrm>
                <a:off x="1760925" y="3504325"/>
                <a:ext cx="35750" cy="45975"/>
              </a:xfrm>
              <a:custGeom>
                <a:rect b="b" l="l" r="r" t="t"/>
                <a:pathLst>
                  <a:path extrusionOk="0" h="1839" w="1430">
                    <a:moveTo>
                      <a:pt x="1285" y="0"/>
                    </a:moveTo>
                    <a:cubicBezTo>
                      <a:pt x="1274" y="0"/>
                      <a:pt x="1262" y="2"/>
                      <a:pt x="1251" y="5"/>
                    </a:cubicBezTo>
                    <a:lnTo>
                      <a:pt x="84" y="493"/>
                    </a:lnTo>
                    <a:cubicBezTo>
                      <a:pt x="36" y="505"/>
                      <a:pt x="0" y="564"/>
                      <a:pt x="0" y="612"/>
                    </a:cubicBezTo>
                    <a:lnTo>
                      <a:pt x="358" y="1505"/>
                    </a:lnTo>
                    <a:lnTo>
                      <a:pt x="512" y="1838"/>
                    </a:lnTo>
                    <a:cubicBezTo>
                      <a:pt x="512" y="1838"/>
                      <a:pt x="286" y="1041"/>
                      <a:pt x="274" y="779"/>
                    </a:cubicBezTo>
                    <a:cubicBezTo>
                      <a:pt x="262" y="505"/>
                      <a:pt x="1358" y="207"/>
                      <a:pt x="1358" y="207"/>
                    </a:cubicBezTo>
                    <a:lnTo>
                      <a:pt x="1429" y="195"/>
                    </a:lnTo>
                    <a:lnTo>
                      <a:pt x="1370" y="52"/>
                    </a:lnTo>
                    <a:cubicBezTo>
                      <a:pt x="1361" y="16"/>
                      <a:pt x="1324" y="0"/>
                      <a:pt x="1285" y="0"/>
                    </a:cubicBezTo>
                    <a:close/>
                  </a:path>
                </a:pathLst>
              </a:custGeom>
              <a:solidFill>
                <a:srgbClr val="F7E4D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53" name="Google Shape;1353;p36"/>
          <p:cNvGrpSpPr/>
          <p:nvPr/>
        </p:nvGrpSpPr>
        <p:grpSpPr>
          <a:xfrm flipH="1">
            <a:off x="725488" y="2257576"/>
            <a:ext cx="2512281" cy="2471165"/>
            <a:chOff x="4466638" y="696313"/>
            <a:chExt cx="1147213" cy="1128438"/>
          </a:xfrm>
        </p:grpSpPr>
        <p:sp>
          <p:nvSpPr>
            <p:cNvPr id="1354" name="Google Shape;1354;p36"/>
            <p:cNvSpPr/>
            <p:nvPr/>
          </p:nvSpPr>
          <p:spPr>
            <a:xfrm>
              <a:off x="5479575" y="1290725"/>
              <a:ext cx="31875" cy="29000"/>
            </a:xfrm>
            <a:custGeom>
              <a:rect b="b" l="l" r="r" t="t"/>
              <a:pathLst>
                <a:path extrusionOk="0" h="1160" w="1275">
                  <a:moveTo>
                    <a:pt x="739" y="0"/>
                  </a:moveTo>
                  <a:lnTo>
                    <a:pt x="310" y="48"/>
                  </a:lnTo>
                  <a:lnTo>
                    <a:pt x="203" y="60"/>
                  </a:lnTo>
                  <a:lnTo>
                    <a:pt x="298" y="441"/>
                  </a:lnTo>
                  <a:cubicBezTo>
                    <a:pt x="251" y="465"/>
                    <a:pt x="215" y="488"/>
                    <a:pt x="191" y="500"/>
                  </a:cubicBezTo>
                  <a:cubicBezTo>
                    <a:pt x="96" y="560"/>
                    <a:pt x="24" y="655"/>
                    <a:pt x="12" y="762"/>
                  </a:cubicBezTo>
                  <a:cubicBezTo>
                    <a:pt x="1" y="822"/>
                    <a:pt x="12" y="893"/>
                    <a:pt x="36" y="941"/>
                  </a:cubicBezTo>
                  <a:cubicBezTo>
                    <a:pt x="96" y="1036"/>
                    <a:pt x="203" y="1131"/>
                    <a:pt x="322" y="1155"/>
                  </a:cubicBezTo>
                  <a:cubicBezTo>
                    <a:pt x="336" y="1158"/>
                    <a:pt x="350" y="1159"/>
                    <a:pt x="364" y="1159"/>
                  </a:cubicBezTo>
                  <a:cubicBezTo>
                    <a:pt x="473" y="1159"/>
                    <a:pt x="588" y="1082"/>
                    <a:pt x="620" y="977"/>
                  </a:cubicBezTo>
                  <a:cubicBezTo>
                    <a:pt x="690" y="1055"/>
                    <a:pt x="796" y="1102"/>
                    <a:pt x="904" y="1102"/>
                  </a:cubicBezTo>
                  <a:cubicBezTo>
                    <a:pt x="961" y="1102"/>
                    <a:pt x="1019" y="1089"/>
                    <a:pt x="1072" y="1060"/>
                  </a:cubicBezTo>
                  <a:cubicBezTo>
                    <a:pt x="1203" y="977"/>
                    <a:pt x="1274" y="786"/>
                    <a:pt x="1215" y="643"/>
                  </a:cubicBezTo>
                  <a:cubicBezTo>
                    <a:pt x="1155" y="441"/>
                    <a:pt x="1001" y="357"/>
                    <a:pt x="822" y="322"/>
                  </a:cubicBezTo>
                  <a:lnTo>
                    <a:pt x="739" y="0"/>
                  </a:lnTo>
                  <a:close/>
                </a:path>
              </a:pathLst>
            </a:custGeom>
            <a:solidFill>
              <a:srgbClr val="F7E4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36"/>
            <p:cNvSpPr/>
            <p:nvPr/>
          </p:nvSpPr>
          <p:spPr>
            <a:xfrm>
              <a:off x="5521250" y="1286550"/>
              <a:ext cx="31875" cy="27750"/>
            </a:xfrm>
            <a:custGeom>
              <a:rect b="b" l="l" r="r" t="t"/>
              <a:pathLst>
                <a:path extrusionOk="0" h="1110" w="1275">
                  <a:moveTo>
                    <a:pt x="762" y="1"/>
                  </a:moveTo>
                  <a:lnTo>
                    <a:pt x="227" y="48"/>
                  </a:lnTo>
                  <a:lnTo>
                    <a:pt x="298" y="405"/>
                  </a:lnTo>
                  <a:cubicBezTo>
                    <a:pt x="250" y="417"/>
                    <a:pt x="227" y="441"/>
                    <a:pt x="191" y="465"/>
                  </a:cubicBezTo>
                  <a:cubicBezTo>
                    <a:pt x="108" y="524"/>
                    <a:pt x="24" y="608"/>
                    <a:pt x="12" y="715"/>
                  </a:cubicBezTo>
                  <a:cubicBezTo>
                    <a:pt x="0" y="775"/>
                    <a:pt x="24" y="846"/>
                    <a:pt x="48" y="894"/>
                  </a:cubicBezTo>
                  <a:cubicBezTo>
                    <a:pt x="108" y="1001"/>
                    <a:pt x="203" y="1084"/>
                    <a:pt x="322" y="1108"/>
                  </a:cubicBezTo>
                  <a:cubicBezTo>
                    <a:pt x="330" y="1109"/>
                    <a:pt x="339" y="1109"/>
                    <a:pt x="348" y="1109"/>
                  </a:cubicBezTo>
                  <a:cubicBezTo>
                    <a:pt x="461" y="1109"/>
                    <a:pt x="586" y="1039"/>
                    <a:pt x="620" y="917"/>
                  </a:cubicBezTo>
                  <a:cubicBezTo>
                    <a:pt x="690" y="995"/>
                    <a:pt x="796" y="1043"/>
                    <a:pt x="904" y="1043"/>
                  </a:cubicBezTo>
                  <a:cubicBezTo>
                    <a:pt x="961" y="1043"/>
                    <a:pt x="1019" y="1030"/>
                    <a:pt x="1072" y="1001"/>
                  </a:cubicBezTo>
                  <a:cubicBezTo>
                    <a:pt x="1203" y="917"/>
                    <a:pt x="1274" y="727"/>
                    <a:pt x="1215" y="584"/>
                  </a:cubicBezTo>
                  <a:cubicBezTo>
                    <a:pt x="1179" y="417"/>
                    <a:pt x="1012" y="334"/>
                    <a:pt x="834" y="298"/>
                  </a:cubicBezTo>
                  <a:lnTo>
                    <a:pt x="762" y="1"/>
                  </a:lnTo>
                  <a:close/>
                </a:path>
              </a:pathLst>
            </a:custGeom>
            <a:solidFill>
              <a:srgbClr val="F7E4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36"/>
            <p:cNvSpPr/>
            <p:nvPr/>
          </p:nvSpPr>
          <p:spPr>
            <a:xfrm>
              <a:off x="5565600" y="1282100"/>
              <a:ext cx="31875" cy="26525"/>
            </a:xfrm>
            <a:custGeom>
              <a:rect b="b" l="l" r="r" t="t"/>
              <a:pathLst>
                <a:path extrusionOk="0" h="1061" w="1275">
                  <a:moveTo>
                    <a:pt x="751" y="0"/>
                  </a:moveTo>
                  <a:lnTo>
                    <a:pt x="215" y="48"/>
                  </a:lnTo>
                  <a:lnTo>
                    <a:pt x="298" y="357"/>
                  </a:lnTo>
                  <a:cubicBezTo>
                    <a:pt x="262" y="369"/>
                    <a:pt x="215" y="405"/>
                    <a:pt x="191" y="417"/>
                  </a:cubicBezTo>
                  <a:cubicBezTo>
                    <a:pt x="96" y="476"/>
                    <a:pt x="24" y="572"/>
                    <a:pt x="12" y="667"/>
                  </a:cubicBezTo>
                  <a:cubicBezTo>
                    <a:pt x="0" y="726"/>
                    <a:pt x="12" y="810"/>
                    <a:pt x="36" y="845"/>
                  </a:cubicBezTo>
                  <a:cubicBezTo>
                    <a:pt x="96" y="953"/>
                    <a:pt x="203" y="1048"/>
                    <a:pt x="322" y="1060"/>
                  </a:cubicBezTo>
                  <a:cubicBezTo>
                    <a:pt x="331" y="1061"/>
                    <a:pt x="339" y="1061"/>
                    <a:pt x="348" y="1061"/>
                  </a:cubicBezTo>
                  <a:cubicBezTo>
                    <a:pt x="460" y="1061"/>
                    <a:pt x="575" y="991"/>
                    <a:pt x="620" y="881"/>
                  </a:cubicBezTo>
                  <a:cubicBezTo>
                    <a:pt x="687" y="956"/>
                    <a:pt x="789" y="1003"/>
                    <a:pt x="893" y="1003"/>
                  </a:cubicBezTo>
                  <a:cubicBezTo>
                    <a:pt x="954" y="1003"/>
                    <a:pt x="1015" y="987"/>
                    <a:pt x="1072" y="953"/>
                  </a:cubicBezTo>
                  <a:cubicBezTo>
                    <a:pt x="1203" y="881"/>
                    <a:pt x="1274" y="691"/>
                    <a:pt x="1215" y="536"/>
                  </a:cubicBezTo>
                  <a:cubicBezTo>
                    <a:pt x="1155" y="393"/>
                    <a:pt x="989" y="298"/>
                    <a:pt x="810" y="274"/>
                  </a:cubicBezTo>
                  <a:lnTo>
                    <a:pt x="751" y="0"/>
                  </a:lnTo>
                  <a:close/>
                </a:path>
              </a:pathLst>
            </a:custGeom>
            <a:solidFill>
              <a:srgbClr val="F7E4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36"/>
            <p:cNvSpPr/>
            <p:nvPr/>
          </p:nvSpPr>
          <p:spPr>
            <a:xfrm>
              <a:off x="4490175" y="719825"/>
              <a:ext cx="1123675" cy="1104925"/>
            </a:xfrm>
            <a:custGeom>
              <a:rect b="b" l="l" r="r" t="t"/>
              <a:pathLst>
                <a:path extrusionOk="0" h="44197" w="44947">
                  <a:moveTo>
                    <a:pt x="42124" y="17324"/>
                  </a:moveTo>
                  <a:cubicBezTo>
                    <a:pt x="42148" y="17348"/>
                    <a:pt x="42196" y="17348"/>
                    <a:pt x="42244" y="17348"/>
                  </a:cubicBezTo>
                  <a:lnTo>
                    <a:pt x="42374" y="18181"/>
                  </a:lnTo>
                  <a:lnTo>
                    <a:pt x="42017" y="18276"/>
                  </a:lnTo>
                  <a:lnTo>
                    <a:pt x="41660" y="18383"/>
                  </a:lnTo>
                  <a:lnTo>
                    <a:pt x="41577" y="18395"/>
                  </a:lnTo>
                  <a:cubicBezTo>
                    <a:pt x="41791" y="18062"/>
                    <a:pt x="41970" y="17705"/>
                    <a:pt x="42124" y="17324"/>
                  </a:cubicBezTo>
                  <a:close/>
                  <a:moveTo>
                    <a:pt x="12990" y="13526"/>
                  </a:moveTo>
                  <a:cubicBezTo>
                    <a:pt x="13228" y="14645"/>
                    <a:pt x="13514" y="15728"/>
                    <a:pt x="13788" y="16740"/>
                  </a:cubicBezTo>
                  <a:cubicBezTo>
                    <a:pt x="13799" y="16824"/>
                    <a:pt x="13823" y="16895"/>
                    <a:pt x="13847" y="16955"/>
                  </a:cubicBezTo>
                  <a:cubicBezTo>
                    <a:pt x="13883" y="17133"/>
                    <a:pt x="13942" y="17312"/>
                    <a:pt x="14002" y="17490"/>
                  </a:cubicBezTo>
                  <a:cubicBezTo>
                    <a:pt x="14038" y="17598"/>
                    <a:pt x="14085" y="17693"/>
                    <a:pt x="14109" y="17800"/>
                  </a:cubicBezTo>
                  <a:cubicBezTo>
                    <a:pt x="14157" y="17955"/>
                    <a:pt x="14204" y="18098"/>
                    <a:pt x="14264" y="18252"/>
                  </a:cubicBezTo>
                  <a:cubicBezTo>
                    <a:pt x="14300" y="18360"/>
                    <a:pt x="14335" y="18479"/>
                    <a:pt x="14383" y="18574"/>
                  </a:cubicBezTo>
                  <a:cubicBezTo>
                    <a:pt x="14419" y="18729"/>
                    <a:pt x="14478" y="18860"/>
                    <a:pt x="14526" y="18991"/>
                  </a:cubicBezTo>
                  <a:cubicBezTo>
                    <a:pt x="14573" y="19098"/>
                    <a:pt x="14621" y="19217"/>
                    <a:pt x="14657" y="19324"/>
                  </a:cubicBezTo>
                  <a:cubicBezTo>
                    <a:pt x="14657" y="19336"/>
                    <a:pt x="14681" y="19348"/>
                    <a:pt x="14681" y="19372"/>
                  </a:cubicBezTo>
                  <a:cubicBezTo>
                    <a:pt x="14573" y="19336"/>
                    <a:pt x="14466" y="19288"/>
                    <a:pt x="14383" y="19229"/>
                  </a:cubicBezTo>
                  <a:cubicBezTo>
                    <a:pt x="13347" y="18443"/>
                    <a:pt x="12156" y="17848"/>
                    <a:pt x="10847" y="17490"/>
                  </a:cubicBezTo>
                  <a:cubicBezTo>
                    <a:pt x="11240" y="16038"/>
                    <a:pt x="11966" y="14657"/>
                    <a:pt x="12990" y="13526"/>
                  </a:cubicBezTo>
                  <a:close/>
                  <a:moveTo>
                    <a:pt x="43244" y="19037"/>
                  </a:moveTo>
                  <a:cubicBezTo>
                    <a:pt x="43425" y="19037"/>
                    <a:pt x="43591" y="19165"/>
                    <a:pt x="43637" y="19348"/>
                  </a:cubicBezTo>
                  <a:cubicBezTo>
                    <a:pt x="43648" y="19455"/>
                    <a:pt x="43637" y="19562"/>
                    <a:pt x="43577" y="19645"/>
                  </a:cubicBezTo>
                  <a:cubicBezTo>
                    <a:pt x="43529" y="19729"/>
                    <a:pt x="43458" y="19764"/>
                    <a:pt x="43363" y="19800"/>
                  </a:cubicBezTo>
                  <a:cubicBezTo>
                    <a:pt x="43351" y="19800"/>
                    <a:pt x="43339" y="19812"/>
                    <a:pt x="43327" y="19812"/>
                  </a:cubicBezTo>
                  <a:lnTo>
                    <a:pt x="40112" y="20407"/>
                  </a:lnTo>
                  <a:cubicBezTo>
                    <a:pt x="40398" y="20110"/>
                    <a:pt x="40648" y="19800"/>
                    <a:pt x="40886" y="19467"/>
                  </a:cubicBezTo>
                  <a:lnTo>
                    <a:pt x="43172" y="19038"/>
                  </a:lnTo>
                  <a:lnTo>
                    <a:pt x="43220" y="19038"/>
                  </a:lnTo>
                  <a:cubicBezTo>
                    <a:pt x="43228" y="19038"/>
                    <a:pt x="43236" y="19037"/>
                    <a:pt x="43244" y="19037"/>
                  </a:cubicBezTo>
                  <a:close/>
                  <a:moveTo>
                    <a:pt x="43555" y="20669"/>
                  </a:moveTo>
                  <a:cubicBezTo>
                    <a:pt x="43747" y="20669"/>
                    <a:pt x="43911" y="20797"/>
                    <a:pt x="43934" y="21003"/>
                  </a:cubicBezTo>
                  <a:lnTo>
                    <a:pt x="43934" y="21062"/>
                  </a:lnTo>
                  <a:lnTo>
                    <a:pt x="43934" y="21110"/>
                  </a:lnTo>
                  <a:cubicBezTo>
                    <a:pt x="43938" y="21106"/>
                    <a:pt x="43940" y="21105"/>
                    <a:pt x="43942" y="21105"/>
                  </a:cubicBezTo>
                  <a:cubicBezTo>
                    <a:pt x="43946" y="21105"/>
                    <a:pt x="43946" y="21113"/>
                    <a:pt x="43946" y="21122"/>
                  </a:cubicBezTo>
                  <a:cubicBezTo>
                    <a:pt x="43946" y="21134"/>
                    <a:pt x="43946" y="21158"/>
                    <a:pt x="43934" y="21169"/>
                  </a:cubicBezTo>
                  <a:cubicBezTo>
                    <a:pt x="43934" y="21181"/>
                    <a:pt x="43922" y="21205"/>
                    <a:pt x="43922" y="21229"/>
                  </a:cubicBezTo>
                  <a:cubicBezTo>
                    <a:pt x="43910" y="21253"/>
                    <a:pt x="43910" y="21265"/>
                    <a:pt x="43887" y="21288"/>
                  </a:cubicBezTo>
                  <a:cubicBezTo>
                    <a:pt x="43851" y="21360"/>
                    <a:pt x="43768" y="21408"/>
                    <a:pt x="43684" y="21431"/>
                  </a:cubicBezTo>
                  <a:cubicBezTo>
                    <a:pt x="43672" y="21431"/>
                    <a:pt x="43648" y="21455"/>
                    <a:pt x="43637" y="21455"/>
                  </a:cubicBezTo>
                  <a:lnTo>
                    <a:pt x="40160" y="22098"/>
                  </a:lnTo>
                  <a:cubicBezTo>
                    <a:pt x="40130" y="22104"/>
                    <a:pt x="40102" y="22107"/>
                    <a:pt x="40074" y="22107"/>
                  </a:cubicBezTo>
                  <a:cubicBezTo>
                    <a:pt x="39886" y="22107"/>
                    <a:pt x="39737" y="21975"/>
                    <a:pt x="39696" y="21789"/>
                  </a:cubicBezTo>
                  <a:cubicBezTo>
                    <a:pt x="39684" y="21729"/>
                    <a:pt x="39696" y="21658"/>
                    <a:pt x="39707" y="21610"/>
                  </a:cubicBezTo>
                  <a:cubicBezTo>
                    <a:pt x="39755" y="21479"/>
                    <a:pt x="39862" y="21360"/>
                    <a:pt x="40005" y="21348"/>
                  </a:cubicBezTo>
                  <a:lnTo>
                    <a:pt x="43494" y="20693"/>
                  </a:lnTo>
                  <a:cubicBezTo>
                    <a:pt x="43506" y="20693"/>
                    <a:pt x="43517" y="20693"/>
                    <a:pt x="43529" y="20669"/>
                  </a:cubicBezTo>
                  <a:cubicBezTo>
                    <a:pt x="43538" y="20669"/>
                    <a:pt x="43546" y="20669"/>
                    <a:pt x="43555" y="20669"/>
                  </a:cubicBezTo>
                  <a:close/>
                  <a:moveTo>
                    <a:pt x="35350" y="24325"/>
                  </a:moveTo>
                  <a:cubicBezTo>
                    <a:pt x="35576" y="24634"/>
                    <a:pt x="35755" y="24956"/>
                    <a:pt x="35790" y="25349"/>
                  </a:cubicBezTo>
                  <a:cubicBezTo>
                    <a:pt x="35886" y="26337"/>
                    <a:pt x="35338" y="27539"/>
                    <a:pt x="34945" y="28396"/>
                  </a:cubicBezTo>
                  <a:lnTo>
                    <a:pt x="34897" y="28504"/>
                  </a:lnTo>
                  <a:cubicBezTo>
                    <a:pt x="34862" y="28611"/>
                    <a:pt x="34778" y="28789"/>
                    <a:pt x="34695" y="28956"/>
                  </a:cubicBezTo>
                  <a:lnTo>
                    <a:pt x="34481" y="29016"/>
                  </a:lnTo>
                  <a:lnTo>
                    <a:pt x="34481" y="28980"/>
                  </a:lnTo>
                  <a:cubicBezTo>
                    <a:pt x="34421" y="28754"/>
                    <a:pt x="34385" y="28456"/>
                    <a:pt x="34385" y="28146"/>
                  </a:cubicBezTo>
                  <a:lnTo>
                    <a:pt x="34385" y="28016"/>
                  </a:lnTo>
                  <a:lnTo>
                    <a:pt x="34385" y="27896"/>
                  </a:lnTo>
                  <a:cubicBezTo>
                    <a:pt x="34397" y="26944"/>
                    <a:pt x="34516" y="25980"/>
                    <a:pt x="34635" y="25039"/>
                  </a:cubicBezTo>
                  <a:cubicBezTo>
                    <a:pt x="34647" y="24944"/>
                    <a:pt x="34635" y="24860"/>
                    <a:pt x="34624" y="24777"/>
                  </a:cubicBezTo>
                  <a:lnTo>
                    <a:pt x="34754" y="24694"/>
                  </a:lnTo>
                  <a:cubicBezTo>
                    <a:pt x="34945" y="24575"/>
                    <a:pt x="35135" y="24456"/>
                    <a:pt x="35350" y="24325"/>
                  </a:cubicBezTo>
                  <a:close/>
                  <a:moveTo>
                    <a:pt x="34564" y="29194"/>
                  </a:moveTo>
                  <a:cubicBezTo>
                    <a:pt x="34564" y="29206"/>
                    <a:pt x="34564" y="29218"/>
                    <a:pt x="34540" y="29218"/>
                  </a:cubicBezTo>
                  <a:cubicBezTo>
                    <a:pt x="34540" y="29206"/>
                    <a:pt x="34564" y="29206"/>
                    <a:pt x="34564" y="29194"/>
                  </a:cubicBezTo>
                  <a:close/>
                  <a:moveTo>
                    <a:pt x="25289" y="40398"/>
                  </a:moveTo>
                  <a:cubicBezTo>
                    <a:pt x="25313" y="40624"/>
                    <a:pt x="25349" y="40862"/>
                    <a:pt x="25349" y="41112"/>
                  </a:cubicBezTo>
                  <a:cubicBezTo>
                    <a:pt x="25337" y="40874"/>
                    <a:pt x="25313" y="40636"/>
                    <a:pt x="25289" y="40398"/>
                  </a:cubicBezTo>
                  <a:close/>
                  <a:moveTo>
                    <a:pt x="26801" y="28682"/>
                  </a:moveTo>
                  <a:lnTo>
                    <a:pt x="26111" y="31945"/>
                  </a:lnTo>
                  <a:cubicBezTo>
                    <a:pt x="25956" y="32611"/>
                    <a:pt x="25777" y="33457"/>
                    <a:pt x="26051" y="34290"/>
                  </a:cubicBezTo>
                  <a:cubicBezTo>
                    <a:pt x="26372" y="35326"/>
                    <a:pt x="27218" y="35957"/>
                    <a:pt x="27849" y="36421"/>
                  </a:cubicBezTo>
                  <a:lnTo>
                    <a:pt x="30837" y="38660"/>
                  </a:lnTo>
                  <a:cubicBezTo>
                    <a:pt x="30135" y="38469"/>
                    <a:pt x="29516" y="38076"/>
                    <a:pt x="28754" y="37874"/>
                  </a:cubicBezTo>
                  <a:cubicBezTo>
                    <a:pt x="28789" y="37802"/>
                    <a:pt x="28801" y="37719"/>
                    <a:pt x="28825" y="37624"/>
                  </a:cubicBezTo>
                  <a:cubicBezTo>
                    <a:pt x="28873" y="37517"/>
                    <a:pt x="28813" y="37398"/>
                    <a:pt x="28706" y="37362"/>
                  </a:cubicBezTo>
                  <a:cubicBezTo>
                    <a:pt x="28683" y="37351"/>
                    <a:pt x="28659" y="37345"/>
                    <a:pt x="28635" y="37345"/>
                  </a:cubicBezTo>
                  <a:cubicBezTo>
                    <a:pt x="28558" y="37345"/>
                    <a:pt x="28480" y="37399"/>
                    <a:pt x="28444" y="37481"/>
                  </a:cubicBezTo>
                  <a:cubicBezTo>
                    <a:pt x="28397" y="37576"/>
                    <a:pt x="28373" y="37683"/>
                    <a:pt x="28349" y="37791"/>
                  </a:cubicBezTo>
                  <a:cubicBezTo>
                    <a:pt x="28217" y="37782"/>
                    <a:pt x="28086" y="37768"/>
                    <a:pt x="27943" y="37768"/>
                  </a:cubicBezTo>
                  <a:cubicBezTo>
                    <a:pt x="27879" y="37768"/>
                    <a:pt x="27812" y="37771"/>
                    <a:pt x="27742" y="37779"/>
                  </a:cubicBezTo>
                  <a:cubicBezTo>
                    <a:pt x="27777" y="37695"/>
                    <a:pt x="27801" y="37624"/>
                    <a:pt x="27837" y="37540"/>
                  </a:cubicBezTo>
                  <a:cubicBezTo>
                    <a:pt x="27873" y="37433"/>
                    <a:pt x="27837" y="37314"/>
                    <a:pt x="27730" y="37267"/>
                  </a:cubicBezTo>
                  <a:cubicBezTo>
                    <a:pt x="27703" y="37258"/>
                    <a:pt x="27675" y="37253"/>
                    <a:pt x="27648" y="37253"/>
                  </a:cubicBezTo>
                  <a:cubicBezTo>
                    <a:pt x="27568" y="37253"/>
                    <a:pt x="27492" y="37293"/>
                    <a:pt x="27456" y="37374"/>
                  </a:cubicBezTo>
                  <a:cubicBezTo>
                    <a:pt x="27396" y="37540"/>
                    <a:pt x="27337" y="37683"/>
                    <a:pt x="27301" y="37838"/>
                  </a:cubicBezTo>
                  <a:cubicBezTo>
                    <a:pt x="26563" y="38017"/>
                    <a:pt x="25730" y="38457"/>
                    <a:pt x="25075" y="38767"/>
                  </a:cubicBezTo>
                  <a:cubicBezTo>
                    <a:pt x="23860" y="39565"/>
                    <a:pt x="22896" y="40422"/>
                    <a:pt x="22122" y="41565"/>
                  </a:cubicBezTo>
                  <a:cubicBezTo>
                    <a:pt x="22015" y="41362"/>
                    <a:pt x="21908" y="41172"/>
                    <a:pt x="21777" y="40969"/>
                  </a:cubicBezTo>
                  <a:cubicBezTo>
                    <a:pt x="21765" y="40934"/>
                    <a:pt x="21729" y="40874"/>
                    <a:pt x="21681" y="40827"/>
                  </a:cubicBezTo>
                  <a:lnTo>
                    <a:pt x="17383" y="35159"/>
                  </a:lnTo>
                  <a:cubicBezTo>
                    <a:pt x="16919" y="34564"/>
                    <a:pt x="16550" y="34004"/>
                    <a:pt x="16538" y="33469"/>
                  </a:cubicBezTo>
                  <a:cubicBezTo>
                    <a:pt x="16526" y="32980"/>
                    <a:pt x="16800" y="32445"/>
                    <a:pt x="17062" y="31968"/>
                  </a:cubicBezTo>
                  <a:lnTo>
                    <a:pt x="17538" y="31075"/>
                  </a:lnTo>
                  <a:cubicBezTo>
                    <a:pt x="17600" y="31068"/>
                    <a:pt x="17664" y="31065"/>
                    <a:pt x="17728" y="31065"/>
                  </a:cubicBezTo>
                  <a:cubicBezTo>
                    <a:pt x="17883" y="31065"/>
                    <a:pt x="18041" y="31088"/>
                    <a:pt x="18193" y="31147"/>
                  </a:cubicBezTo>
                  <a:cubicBezTo>
                    <a:pt x="18979" y="31473"/>
                    <a:pt x="19821" y="31647"/>
                    <a:pt x="20664" y="31647"/>
                  </a:cubicBezTo>
                  <a:cubicBezTo>
                    <a:pt x="21328" y="31647"/>
                    <a:pt x="21994" y="31539"/>
                    <a:pt x="22634" y="31314"/>
                  </a:cubicBezTo>
                  <a:cubicBezTo>
                    <a:pt x="23789" y="30933"/>
                    <a:pt x="24634" y="30337"/>
                    <a:pt x="25241" y="29587"/>
                  </a:cubicBezTo>
                  <a:cubicBezTo>
                    <a:pt x="25408" y="29397"/>
                    <a:pt x="25539" y="29182"/>
                    <a:pt x="25670" y="28980"/>
                  </a:cubicBezTo>
                  <a:cubicBezTo>
                    <a:pt x="26051" y="28908"/>
                    <a:pt x="26432" y="28801"/>
                    <a:pt x="26801" y="28682"/>
                  </a:cubicBezTo>
                  <a:close/>
                  <a:moveTo>
                    <a:pt x="25301" y="43137"/>
                  </a:moveTo>
                  <a:cubicBezTo>
                    <a:pt x="25301" y="43149"/>
                    <a:pt x="25301" y="43160"/>
                    <a:pt x="25289" y="43160"/>
                  </a:cubicBezTo>
                  <a:cubicBezTo>
                    <a:pt x="25301" y="43149"/>
                    <a:pt x="25301" y="43148"/>
                    <a:pt x="25301" y="43137"/>
                  </a:cubicBezTo>
                  <a:close/>
                  <a:moveTo>
                    <a:pt x="30277" y="43339"/>
                  </a:moveTo>
                  <a:cubicBezTo>
                    <a:pt x="29884" y="43386"/>
                    <a:pt x="29504" y="43398"/>
                    <a:pt x="29099" y="43398"/>
                  </a:cubicBezTo>
                  <a:cubicBezTo>
                    <a:pt x="29480" y="43398"/>
                    <a:pt x="29884" y="43386"/>
                    <a:pt x="30277" y="43339"/>
                  </a:cubicBezTo>
                  <a:close/>
                  <a:moveTo>
                    <a:pt x="30575" y="44101"/>
                  </a:moveTo>
                  <a:cubicBezTo>
                    <a:pt x="30575" y="44113"/>
                    <a:pt x="30575" y="44113"/>
                    <a:pt x="30587" y="44137"/>
                  </a:cubicBezTo>
                  <a:lnTo>
                    <a:pt x="30575" y="44101"/>
                  </a:lnTo>
                  <a:close/>
                  <a:moveTo>
                    <a:pt x="20931" y="0"/>
                  </a:moveTo>
                  <a:cubicBezTo>
                    <a:pt x="20848" y="0"/>
                    <a:pt x="20788" y="0"/>
                    <a:pt x="20717" y="12"/>
                  </a:cubicBezTo>
                  <a:cubicBezTo>
                    <a:pt x="20646" y="12"/>
                    <a:pt x="20586" y="12"/>
                    <a:pt x="20515" y="36"/>
                  </a:cubicBezTo>
                  <a:lnTo>
                    <a:pt x="20467" y="36"/>
                  </a:lnTo>
                  <a:cubicBezTo>
                    <a:pt x="20348" y="48"/>
                    <a:pt x="20229" y="48"/>
                    <a:pt x="20110" y="60"/>
                  </a:cubicBezTo>
                  <a:cubicBezTo>
                    <a:pt x="20050" y="60"/>
                    <a:pt x="20003" y="72"/>
                    <a:pt x="19943" y="72"/>
                  </a:cubicBezTo>
                  <a:cubicBezTo>
                    <a:pt x="17145" y="417"/>
                    <a:pt x="14538" y="1965"/>
                    <a:pt x="13347" y="4703"/>
                  </a:cubicBezTo>
                  <a:cubicBezTo>
                    <a:pt x="13097" y="5287"/>
                    <a:pt x="12907" y="5894"/>
                    <a:pt x="12776" y="6501"/>
                  </a:cubicBezTo>
                  <a:cubicBezTo>
                    <a:pt x="12395" y="8204"/>
                    <a:pt x="12454" y="10013"/>
                    <a:pt x="12704" y="11799"/>
                  </a:cubicBezTo>
                  <a:lnTo>
                    <a:pt x="12621" y="11894"/>
                  </a:lnTo>
                  <a:lnTo>
                    <a:pt x="12514" y="12002"/>
                  </a:lnTo>
                  <a:cubicBezTo>
                    <a:pt x="12275" y="12228"/>
                    <a:pt x="12037" y="12478"/>
                    <a:pt x="11811" y="12728"/>
                  </a:cubicBezTo>
                  <a:cubicBezTo>
                    <a:pt x="11775" y="12776"/>
                    <a:pt x="11728" y="12835"/>
                    <a:pt x="11680" y="12871"/>
                  </a:cubicBezTo>
                  <a:cubicBezTo>
                    <a:pt x="11621" y="12954"/>
                    <a:pt x="11549" y="13026"/>
                    <a:pt x="11490" y="13121"/>
                  </a:cubicBezTo>
                  <a:lnTo>
                    <a:pt x="11359" y="13299"/>
                  </a:lnTo>
                  <a:cubicBezTo>
                    <a:pt x="11240" y="13442"/>
                    <a:pt x="11132" y="13609"/>
                    <a:pt x="11013" y="13752"/>
                  </a:cubicBezTo>
                  <a:cubicBezTo>
                    <a:pt x="10966" y="13811"/>
                    <a:pt x="10942" y="13871"/>
                    <a:pt x="10894" y="13930"/>
                  </a:cubicBezTo>
                  <a:cubicBezTo>
                    <a:pt x="10894" y="13930"/>
                    <a:pt x="10894" y="13954"/>
                    <a:pt x="10882" y="13954"/>
                  </a:cubicBezTo>
                  <a:cubicBezTo>
                    <a:pt x="10835" y="14014"/>
                    <a:pt x="10787" y="14085"/>
                    <a:pt x="10740" y="14145"/>
                  </a:cubicBezTo>
                  <a:cubicBezTo>
                    <a:pt x="10704" y="14216"/>
                    <a:pt x="10656" y="14288"/>
                    <a:pt x="10609" y="14347"/>
                  </a:cubicBezTo>
                  <a:cubicBezTo>
                    <a:pt x="10561" y="14442"/>
                    <a:pt x="10501" y="14514"/>
                    <a:pt x="10466" y="14609"/>
                  </a:cubicBezTo>
                  <a:cubicBezTo>
                    <a:pt x="10418" y="14669"/>
                    <a:pt x="10382" y="14740"/>
                    <a:pt x="10359" y="14800"/>
                  </a:cubicBezTo>
                  <a:cubicBezTo>
                    <a:pt x="10311" y="14871"/>
                    <a:pt x="10287" y="14942"/>
                    <a:pt x="10251" y="15002"/>
                  </a:cubicBezTo>
                  <a:cubicBezTo>
                    <a:pt x="10251" y="15026"/>
                    <a:pt x="10240" y="15038"/>
                    <a:pt x="10240" y="15050"/>
                  </a:cubicBezTo>
                  <a:cubicBezTo>
                    <a:pt x="10204" y="15109"/>
                    <a:pt x="10180" y="15181"/>
                    <a:pt x="10144" y="15240"/>
                  </a:cubicBezTo>
                  <a:cubicBezTo>
                    <a:pt x="10085" y="15371"/>
                    <a:pt x="10013" y="15526"/>
                    <a:pt x="9954" y="15669"/>
                  </a:cubicBezTo>
                  <a:cubicBezTo>
                    <a:pt x="9942" y="15716"/>
                    <a:pt x="9930" y="15752"/>
                    <a:pt x="9906" y="15788"/>
                  </a:cubicBezTo>
                  <a:cubicBezTo>
                    <a:pt x="9882" y="15847"/>
                    <a:pt x="9870" y="15907"/>
                    <a:pt x="9835" y="15966"/>
                  </a:cubicBezTo>
                  <a:cubicBezTo>
                    <a:pt x="9811" y="16050"/>
                    <a:pt x="9799" y="16109"/>
                    <a:pt x="9763" y="16181"/>
                  </a:cubicBezTo>
                  <a:cubicBezTo>
                    <a:pt x="9751" y="16228"/>
                    <a:pt x="9728" y="16252"/>
                    <a:pt x="9716" y="16300"/>
                  </a:cubicBezTo>
                  <a:cubicBezTo>
                    <a:pt x="9692" y="16371"/>
                    <a:pt x="9680" y="16431"/>
                    <a:pt x="9644" y="16502"/>
                  </a:cubicBezTo>
                  <a:cubicBezTo>
                    <a:pt x="9573" y="16740"/>
                    <a:pt x="9501" y="16978"/>
                    <a:pt x="9430" y="17217"/>
                  </a:cubicBezTo>
                  <a:cubicBezTo>
                    <a:pt x="9010" y="17163"/>
                    <a:pt x="8577" y="17136"/>
                    <a:pt x="8131" y="17136"/>
                  </a:cubicBezTo>
                  <a:cubicBezTo>
                    <a:pt x="7982" y="17136"/>
                    <a:pt x="7831" y="17139"/>
                    <a:pt x="7680" y="17145"/>
                  </a:cubicBezTo>
                  <a:cubicBezTo>
                    <a:pt x="6632" y="17193"/>
                    <a:pt x="5656" y="17431"/>
                    <a:pt x="4775" y="17836"/>
                  </a:cubicBezTo>
                  <a:cubicBezTo>
                    <a:pt x="4775" y="17836"/>
                    <a:pt x="4763" y="17836"/>
                    <a:pt x="4763" y="17848"/>
                  </a:cubicBezTo>
                  <a:cubicBezTo>
                    <a:pt x="4334" y="18038"/>
                    <a:pt x="3929" y="18276"/>
                    <a:pt x="3560" y="18550"/>
                  </a:cubicBezTo>
                  <a:lnTo>
                    <a:pt x="3548" y="18550"/>
                  </a:lnTo>
                  <a:cubicBezTo>
                    <a:pt x="3453" y="18610"/>
                    <a:pt x="3370" y="18681"/>
                    <a:pt x="3274" y="18752"/>
                  </a:cubicBezTo>
                  <a:lnTo>
                    <a:pt x="3262" y="18764"/>
                  </a:lnTo>
                  <a:cubicBezTo>
                    <a:pt x="2905" y="19050"/>
                    <a:pt x="2560" y="19360"/>
                    <a:pt x="2250" y="19717"/>
                  </a:cubicBezTo>
                  <a:lnTo>
                    <a:pt x="2215" y="19753"/>
                  </a:lnTo>
                  <a:cubicBezTo>
                    <a:pt x="2143" y="19824"/>
                    <a:pt x="2084" y="19919"/>
                    <a:pt x="2012" y="20003"/>
                  </a:cubicBezTo>
                  <a:cubicBezTo>
                    <a:pt x="2000" y="20015"/>
                    <a:pt x="1977" y="20038"/>
                    <a:pt x="1977" y="20050"/>
                  </a:cubicBezTo>
                  <a:cubicBezTo>
                    <a:pt x="1703" y="20407"/>
                    <a:pt x="1441" y="20777"/>
                    <a:pt x="1226" y="21181"/>
                  </a:cubicBezTo>
                  <a:lnTo>
                    <a:pt x="1179" y="21265"/>
                  </a:lnTo>
                  <a:cubicBezTo>
                    <a:pt x="1131" y="21360"/>
                    <a:pt x="1084" y="21431"/>
                    <a:pt x="1048" y="21527"/>
                  </a:cubicBezTo>
                  <a:cubicBezTo>
                    <a:pt x="1024" y="21550"/>
                    <a:pt x="1012" y="21598"/>
                    <a:pt x="988" y="21634"/>
                  </a:cubicBezTo>
                  <a:cubicBezTo>
                    <a:pt x="941" y="21717"/>
                    <a:pt x="893" y="21812"/>
                    <a:pt x="869" y="21884"/>
                  </a:cubicBezTo>
                  <a:cubicBezTo>
                    <a:pt x="845" y="21908"/>
                    <a:pt x="834" y="21943"/>
                    <a:pt x="834" y="21967"/>
                  </a:cubicBezTo>
                  <a:cubicBezTo>
                    <a:pt x="762" y="22146"/>
                    <a:pt x="691" y="22324"/>
                    <a:pt x="631" y="22503"/>
                  </a:cubicBezTo>
                  <a:cubicBezTo>
                    <a:pt x="607" y="22539"/>
                    <a:pt x="595" y="22586"/>
                    <a:pt x="584" y="22610"/>
                  </a:cubicBezTo>
                  <a:cubicBezTo>
                    <a:pt x="548" y="22682"/>
                    <a:pt x="524" y="22777"/>
                    <a:pt x="512" y="22860"/>
                  </a:cubicBezTo>
                  <a:cubicBezTo>
                    <a:pt x="488" y="22920"/>
                    <a:pt x="476" y="22967"/>
                    <a:pt x="453" y="23027"/>
                  </a:cubicBezTo>
                  <a:cubicBezTo>
                    <a:pt x="417" y="23098"/>
                    <a:pt x="405" y="23193"/>
                    <a:pt x="369" y="23265"/>
                  </a:cubicBezTo>
                  <a:lnTo>
                    <a:pt x="334" y="23444"/>
                  </a:lnTo>
                  <a:cubicBezTo>
                    <a:pt x="310" y="23515"/>
                    <a:pt x="286" y="23610"/>
                    <a:pt x="274" y="23682"/>
                  </a:cubicBezTo>
                  <a:cubicBezTo>
                    <a:pt x="250" y="23753"/>
                    <a:pt x="238" y="23813"/>
                    <a:pt x="226" y="23896"/>
                  </a:cubicBezTo>
                  <a:cubicBezTo>
                    <a:pt x="191" y="24027"/>
                    <a:pt x="179" y="24146"/>
                    <a:pt x="155" y="24277"/>
                  </a:cubicBezTo>
                  <a:cubicBezTo>
                    <a:pt x="131" y="24348"/>
                    <a:pt x="119" y="24444"/>
                    <a:pt x="107" y="24515"/>
                  </a:cubicBezTo>
                  <a:cubicBezTo>
                    <a:pt x="95" y="24587"/>
                    <a:pt x="95" y="24670"/>
                    <a:pt x="72" y="24741"/>
                  </a:cubicBezTo>
                  <a:cubicBezTo>
                    <a:pt x="60" y="24813"/>
                    <a:pt x="60" y="24884"/>
                    <a:pt x="48" y="24979"/>
                  </a:cubicBezTo>
                  <a:cubicBezTo>
                    <a:pt x="36" y="25051"/>
                    <a:pt x="36" y="25122"/>
                    <a:pt x="36" y="25218"/>
                  </a:cubicBezTo>
                  <a:cubicBezTo>
                    <a:pt x="36" y="25289"/>
                    <a:pt x="12" y="25384"/>
                    <a:pt x="12" y="25456"/>
                  </a:cubicBezTo>
                  <a:cubicBezTo>
                    <a:pt x="12" y="25527"/>
                    <a:pt x="0" y="25599"/>
                    <a:pt x="0" y="25682"/>
                  </a:cubicBezTo>
                  <a:lnTo>
                    <a:pt x="0" y="25980"/>
                  </a:lnTo>
                  <a:lnTo>
                    <a:pt x="0" y="26289"/>
                  </a:lnTo>
                  <a:cubicBezTo>
                    <a:pt x="0" y="26396"/>
                    <a:pt x="0" y="26492"/>
                    <a:pt x="12" y="26599"/>
                  </a:cubicBezTo>
                  <a:cubicBezTo>
                    <a:pt x="12" y="26670"/>
                    <a:pt x="36" y="26753"/>
                    <a:pt x="36" y="26825"/>
                  </a:cubicBezTo>
                  <a:cubicBezTo>
                    <a:pt x="36" y="26908"/>
                    <a:pt x="48" y="27003"/>
                    <a:pt x="48" y="27087"/>
                  </a:cubicBezTo>
                  <a:cubicBezTo>
                    <a:pt x="48" y="27170"/>
                    <a:pt x="60" y="27254"/>
                    <a:pt x="72" y="27325"/>
                  </a:cubicBezTo>
                  <a:cubicBezTo>
                    <a:pt x="83" y="27420"/>
                    <a:pt x="83" y="27504"/>
                    <a:pt x="107" y="27599"/>
                  </a:cubicBezTo>
                  <a:cubicBezTo>
                    <a:pt x="119" y="27670"/>
                    <a:pt x="119" y="27742"/>
                    <a:pt x="131" y="27837"/>
                  </a:cubicBezTo>
                  <a:cubicBezTo>
                    <a:pt x="155" y="27944"/>
                    <a:pt x="167" y="28063"/>
                    <a:pt x="191" y="28158"/>
                  </a:cubicBezTo>
                  <a:cubicBezTo>
                    <a:pt x="214" y="28218"/>
                    <a:pt x="214" y="28266"/>
                    <a:pt x="226" y="28325"/>
                  </a:cubicBezTo>
                  <a:cubicBezTo>
                    <a:pt x="1153" y="33284"/>
                    <a:pt x="4716" y="36479"/>
                    <a:pt x="8705" y="36479"/>
                  </a:cubicBezTo>
                  <a:cubicBezTo>
                    <a:pt x="9534" y="36479"/>
                    <a:pt x="10382" y="36341"/>
                    <a:pt x="11228" y="36052"/>
                  </a:cubicBezTo>
                  <a:cubicBezTo>
                    <a:pt x="12740" y="35528"/>
                    <a:pt x="14026" y="34731"/>
                    <a:pt x="15073" y="33719"/>
                  </a:cubicBezTo>
                  <a:cubicBezTo>
                    <a:pt x="15157" y="34707"/>
                    <a:pt x="15764" y="35516"/>
                    <a:pt x="16205" y="36112"/>
                  </a:cubicBezTo>
                  <a:lnTo>
                    <a:pt x="17633" y="37981"/>
                  </a:lnTo>
                  <a:cubicBezTo>
                    <a:pt x="16550" y="37588"/>
                    <a:pt x="15395" y="37374"/>
                    <a:pt x="14323" y="37374"/>
                  </a:cubicBezTo>
                  <a:cubicBezTo>
                    <a:pt x="14335" y="37350"/>
                    <a:pt x="14335" y="37314"/>
                    <a:pt x="14347" y="37302"/>
                  </a:cubicBezTo>
                  <a:cubicBezTo>
                    <a:pt x="14395" y="37195"/>
                    <a:pt x="14359" y="37076"/>
                    <a:pt x="14264" y="37017"/>
                  </a:cubicBezTo>
                  <a:cubicBezTo>
                    <a:pt x="14233" y="37003"/>
                    <a:pt x="14200" y="36996"/>
                    <a:pt x="14169" y="36996"/>
                  </a:cubicBezTo>
                  <a:cubicBezTo>
                    <a:pt x="14092" y="36996"/>
                    <a:pt x="14020" y="37036"/>
                    <a:pt x="13978" y="37112"/>
                  </a:cubicBezTo>
                  <a:cubicBezTo>
                    <a:pt x="13930" y="37195"/>
                    <a:pt x="13907" y="37290"/>
                    <a:pt x="13871" y="37386"/>
                  </a:cubicBezTo>
                  <a:cubicBezTo>
                    <a:pt x="13609" y="37410"/>
                    <a:pt x="13323" y="37433"/>
                    <a:pt x="13073" y="37481"/>
                  </a:cubicBezTo>
                  <a:cubicBezTo>
                    <a:pt x="13085" y="37421"/>
                    <a:pt x="13109" y="37362"/>
                    <a:pt x="13145" y="37302"/>
                  </a:cubicBezTo>
                  <a:cubicBezTo>
                    <a:pt x="13192" y="37195"/>
                    <a:pt x="13157" y="37076"/>
                    <a:pt x="13049" y="37017"/>
                  </a:cubicBezTo>
                  <a:cubicBezTo>
                    <a:pt x="13022" y="37003"/>
                    <a:pt x="12992" y="36996"/>
                    <a:pt x="12962" y="36996"/>
                  </a:cubicBezTo>
                  <a:cubicBezTo>
                    <a:pt x="12890" y="36996"/>
                    <a:pt x="12818" y="37036"/>
                    <a:pt x="12776" y="37112"/>
                  </a:cubicBezTo>
                  <a:cubicBezTo>
                    <a:pt x="12692" y="37255"/>
                    <a:pt x="12656" y="37421"/>
                    <a:pt x="12609" y="37588"/>
                  </a:cubicBezTo>
                  <a:cubicBezTo>
                    <a:pt x="11835" y="37779"/>
                    <a:pt x="11085" y="38088"/>
                    <a:pt x="10406" y="38493"/>
                  </a:cubicBezTo>
                  <a:cubicBezTo>
                    <a:pt x="8942" y="39350"/>
                    <a:pt x="7751" y="40648"/>
                    <a:pt x="7013" y="42172"/>
                  </a:cubicBezTo>
                  <a:cubicBezTo>
                    <a:pt x="6953" y="42303"/>
                    <a:pt x="6918" y="42422"/>
                    <a:pt x="6906" y="42553"/>
                  </a:cubicBezTo>
                  <a:lnTo>
                    <a:pt x="6906" y="42708"/>
                  </a:lnTo>
                  <a:cubicBezTo>
                    <a:pt x="6953" y="43184"/>
                    <a:pt x="7334" y="43577"/>
                    <a:pt x="7858" y="43577"/>
                  </a:cubicBezTo>
                  <a:cubicBezTo>
                    <a:pt x="8763" y="43601"/>
                    <a:pt x="9692" y="43613"/>
                    <a:pt x="10632" y="43625"/>
                  </a:cubicBezTo>
                  <a:cubicBezTo>
                    <a:pt x="11379" y="43634"/>
                    <a:pt x="12131" y="43642"/>
                    <a:pt x="12885" y="43642"/>
                  </a:cubicBezTo>
                  <a:cubicBezTo>
                    <a:pt x="15798" y="43642"/>
                    <a:pt x="18736" y="43533"/>
                    <a:pt x="21479" y="43041"/>
                  </a:cubicBezTo>
                  <a:cubicBezTo>
                    <a:pt x="21479" y="43065"/>
                    <a:pt x="21479" y="43089"/>
                    <a:pt x="21491" y="43089"/>
                  </a:cubicBezTo>
                  <a:cubicBezTo>
                    <a:pt x="21503" y="43101"/>
                    <a:pt x="21491" y="43101"/>
                    <a:pt x="21491" y="43101"/>
                  </a:cubicBezTo>
                  <a:cubicBezTo>
                    <a:pt x="21955" y="43398"/>
                    <a:pt x="21848" y="43922"/>
                    <a:pt x="22503" y="43958"/>
                  </a:cubicBezTo>
                  <a:cubicBezTo>
                    <a:pt x="23634" y="43994"/>
                    <a:pt x="24063" y="43970"/>
                    <a:pt x="25372" y="43994"/>
                  </a:cubicBezTo>
                  <a:cubicBezTo>
                    <a:pt x="26623" y="44029"/>
                    <a:pt x="27777" y="44101"/>
                    <a:pt x="28801" y="44137"/>
                  </a:cubicBezTo>
                  <a:lnTo>
                    <a:pt x="28801" y="44137"/>
                  </a:lnTo>
                  <a:lnTo>
                    <a:pt x="28801" y="44137"/>
                  </a:lnTo>
                  <a:cubicBezTo>
                    <a:pt x="29008" y="44140"/>
                    <a:pt x="29211" y="44143"/>
                    <a:pt x="29412" y="44143"/>
                  </a:cubicBezTo>
                  <a:cubicBezTo>
                    <a:pt x="29813" y="44143"/>
                    <a:pt x="30202" y="44133"/>
                    <a:pt x="30575" y="44101"/>
                  </a:cubicBezTo>
                  <a:cubicBezTo>
                    <a:pt x="33040" y="43898"/>
                    <a:pt x="34635" y="42803"/>
                    <a:pt x="35112" y="38719"/>
                  </a:cubicBezTo>
                  <a:lnTo>
                    <a:pt x="35112" y="38553"/>
                  </a:lnTo>
                  <a:cubicBezTo>
                    <a:pt x="35100" y="38243"/>
                    <a:pt x="34885" y="37969"/>
                    <a:pt x="34564" y="37898"/>
                  </a:cubicBezTo>
                  <a:cubicBezTo>
                    <a:pt x="34516" y="37886"/>
                    <a:pt x="34469" y="37886"/>
                    <a:pt x="34409" y="37862"/>
                  </a:cubicBezTo>
                  <a:cubicBezTo>
                    <a:pt x="34397" y="37898"/>
                    <a:pt x="34397" y="37910"/>
                    <a:pt x="34397" y="37945"/>
                  </a:cubicBezTo>
                  <a:lnTo>
                    <a:pt x="34290" y="37945"/>
                  </a:lnTo>
                  <a:cubicBezTo>
                    <a:pt x="34302" y="37910"/>
                    <a:pt x="34302" y="37886"/>
                    <a:pt x="34326" y="37838"/>
                  </a:cubicBezTo>
                  <a:lnTo>
                    <a:pt x="34326" y="37838"/>
                  </a:lnTo>
                  <a:cubicBezTo>
                    <a:pt x="34290" y="37842"/>
                    <a:pt x="34256" y="37843"/>
                    <a:pt x="34223" y="37843"/>
                  </a:cubicBezTo>
                  <a:cubicBezTo>
                    <a:pt x="34157" y="37843"/>
                    <a:pt x="34096" y="37838"/>
                    <a:pt x="34040" y="37838"/>
                  </a:cubicBezTo>
                  <a:cubicBezTo>
                    <a:pt x="33611" y="37838"/>
                    <a:pt x="33195" y="37862"/>
                    <a:pt x="32778" y="37969"/>
                  </a:cubicBezTo>
                  <a:cubicBezTo>
                    <a:pt x="32695" y="38029"/>
                    <a:pt x="32635" y="38100"/>
                    <a:pt x="32576" y="38183"/>
                  </a:cubicBezTo>
                  <a:lnTo>
                    <a:pt x="28694" y="35266"/>
                  </a:lnTo>
                  <a:cubicBezTo>
                    <a:pt x="28099" y="34814"/>
                    <a:pt x="27575" y="34397"/>
                    <a:pt x="27420" y="33873"/>
                  </a:cubicBezTo>
                  <a:cubicBezTo>
                    <a:pt x="27265" y="33421"/>
                    <a:pt x="27396" y="32802"/>
                    <a:pt x="27504" y="32290"/>
                  </a:cubicBezTo>
                  <a:lnTo>
                    <a:pt x="28397" y="28123"/>
                  </a:lnTo>
                  <a:cubicBezTo>
                    <a:pt x="29385" y="27706"/>
                    <a:pt x="30337" y="27230"/>
                    <a:pt x="31195" y="26765"/>
                  </a:cubicBezTo>
                  <a:cubicBezTo>
                    <a:pt x="31885" y="26396"/>
                    <a:pt x="32516" y="26015"/>
                    <a:pt x="33052" y="25706"/>
                  </a:cubicBezTo>
                  <a:lnTo>
                    <a:pt x="33052" y="25706"/>
                  </a:lnTo>
                  <a:cubicBezTo>
                    <a:pt x="33028" y="25944"/>
                    <a:pt x="32992" y="26194"/>
                    <a:pt x="32980" y="26432"/>
                  </a:cubicBezTo>
                  <a:cubicBezTo>
                    <a:pt x="32933" y="26908"/>
                    <a:pt x="32909" y="27408"/>
                    <a:pt x="32897" y="27885"/>
                  </a:cubicBezTo>
                  <a:cubicBezTo>
                    <a:pt x="32897" y="28182"/>
                    <a:pt x="32897" y="29706"/>
                    <a:pt x="33564" y="30385"/>
                  </a:cubicBezTo>
                  <a:cubicBezTo>
                    <a:pt x="33909" y="30718"/>
                    <a:pt x="34243" y="30813"/>
                    <a:pt x="34516" y="30813"/>
                  </a:cubicBezTo>
                  <a:cubicBezTo>
                    <a:pt x="34588" y="30813"/>
                    <a:pt x="34659" y="30802"/>
                    <a:pt x="34743" y="30802"/>
                  </a:cubicBezTo>
                  <a:cubicBezTo>
                    <a:pt x="35540" y="30647"/>
                    <a:pt x="35933" y="29754"/>
                    <a:pt x="36207" y="29099"/>
                  </a:cubicBezTo>
                  <a:lnTo>
                    <a:pt x="36255" y="29016"/>
                  </a:lnTo>
                  <a:cubicBezTo>
                    <a:pt x="36302" y="28920"/>
                    <a:pt x="36326" y="28849"/>
                    <a:pt x="36362" y="28754"/>
                  </a:cubicBezTo>
                  <a:cubicBezTo>
                    <a:pt x="36386" y="28682"/>
                    <a:pt x="36421" y="28599"/>
                    <a:pt x="36469" y="28516"/>
                  </a:cubicBezTo>
                  <a:cubicBezTo>
                    <a:pt x="36529" y="28361"/>
                    <a:pt x="36600" y="28194"/>
                    <a:pt x="36659" y="28027"/>
                  </a:cubicBezTo>
                  <a:cubicBezTo>
                    <a:pt x="36683" y="27968"/>
                    <a:pt x="36707" y="27896"/>
                    <a:pt x="36719" y="27837"/>
                  </a:cubicBezTo>
                  <a:lnTo>
                    <a:pt x="36719" y="27825"/>
                  </a:lnTo>
                  <a:lnTo>
                    <a:pt x="36767" y="27682"/>
                  </a:lnTo>
                  <a:lnTo>
                    <a:pt x="36898" y="27242"/>
                  </a:lnTo>
                  <a:cubicBezTo>
                    <a:pt x="36910" y="27182"/>
                    <a:pt x="36945" y="27111"/>
                    <a:pt x="36957" y="27027"/>
                  </a:cubicBezTo>
                  <a:cubicBezTo>
                    <a:pt x="36957" y="27015"/>
                    <a:pt x="36969" y="26992"/>
                    <a:pt x="36969" y="26968"/>
                  </a:cubicBezTo>
                  <a:cubicBezTo>
                    <a:pt x="36981" y="26896"/>
                    <a:pt x="37017" y="26825"/>
                    <a:pt x="37029" y="26753"/>
                  </a:cubicBezTo>
                  <a:cubicBezTo>
                    <a:pt x="37040" y="26658"/>
                    <a:pt x="37076" y="26587"/>
                    <a:pt x="37088" y="26492"/>
                  </a:cubicBezTo>
                  <a:cubicBezTo>
                    <a:pt x="37100" y="26408"/>
                    <a:pt x="37136" y="26313"/>
                    <a:pt x="37148" y="26241"/>
                  </a:cubicBezTo>
                  <a:cubicBezTo>
                    <a:pt x="37160" y="26182"/>
                    <a:pt x="37183" y="26111"/>
                    <a:pt x="37195" y="26051"/>
                  </a:cubicBezTo>
                  <a:cubicBezTo>
                    <a:pt x="37243" y="25860"/>
                    <a:pt x="37267" y="25658"/>
                    <a:pt x="37302" y="25456"/>
                  </a:cubicBezTo>
                  <a:cubicBezTo>
                    <a:pt x="37326" y="25277"/>
                    <a:pt x="37338" y="25098"/>
                    <a:pt x="37374" y="24920"/>
                  </a:cubicBezTo>
                  <a:cubicBezTo>
                    <a:pt x="37779" y="24563"/>
                    <a:pt x="38053" y="23860"/>
                    <a:pt x="38445" y="23479"/>
                  </a:cubicBezTo>
                  <a:cubicBezTo>
                    <a:pt x="38636" y="23277"/>
                    <a:pt x="38862" y="23074"/>
                    <a:pt x="38934" y="22801"/>
                  </a:cubicBezTo>
                  <a:cubicBezTo>
                    <a:pt x="39053" y="22899"/>
                    <a:pt x="39203" y="22957"/>
                    <a:pt x="39365" y="22957"/>
                  </a:cubicBezTo>
                  <a:cubicBezTo>
                    <a:pt x="39380" y="22957"/>
                    <a:pt x="39395" y="22956"/>
                    <a:pt x="39410" y="22955"/>
                  </a:cubicBezTo>
                  <a:cubicBezTo>
                    <a:pt x="39446" y="22955"/>
                    <a:pt x="39469" y="22955"/>
                    <a:pt x="39505" y="22943"/>
                  </a:cubicBezTo>
                  <a:lnTo>
                    <a:pt x="39898" y="22860"/>
                  </a:lnTo>
                  <a:lnTo>
                    <a:pt x="40612" y="22801"/>
                  </a:lnTo>
                  <a:lnTo>
                    <a:pt x="41017" y="22765"/>
                  </a:lnTo>
                  <a:lnTo>
                    <a:pt x="42446" y="22622"/>
                  </a:lnTo>
                  <a:lnTo>
                    <a:pt x="42815" y="22598"/>
                  </a:lnTo>
                  <a:lnTo>
                    <a:pt x="44279" y="22467"/>
                  </a:lnTo>
                  <a:cubicBezTo>
                    <a:pt x="44351" y="22443"/>
                    <a:pt x="44422" y="22431"/>
                    <a:pt x="44482" y="22408"/>
                  </a:cubicBezTo>
                  <a:cubicBezTo>
                    <a:pt x="44541" y="22372"/>
                    <a:pt x="44601" y="22324"/>
                    <a:pt x="44649" y="22265"/>
                  </a:cubicBezTo>
                  <a:cubicBezTo>
                    <a:pt x="44708" y="22205"/>
                    <a:pt x="44744" y="22134"/>
                    <a:pt x="44756" y="22062"/>
                  </a:cubicBezTo>
                  <a:cubicBezTo>
                    <a:pt x="44756" y="22027"/>
                    <a:pt x="44768" y="22015"/>
                    <a:pt x="44768" y="21991"/>
                  </a:cubicBezTo>
                  <a:lnTo>
                    <a:pt x="44875" y="21193"/>
                  </a:lnTo>
                  <a:cubicBezTo>
                    <a:pt x="44887" y="21122"/>
                    <a:pt x="44887" y="21038"/>
                    <a:pt x="44899" y="20955"/>
                  </a:cubicBezTo>
                  <a:lnTo>
                    <a:pt x="44899" y="20824"/>
                  </a:lnTo>
                  <a:cubicBezTo>
                    <a:pt x="44946" y="20110"/>
                    <a:pt x="44780" y="19443"/>
                    <a:pt x="44470" y="18860"/>
                  </a:cubicBezTo>
                  <a:lnTo>
                    <a:pt x="44089" y="18157"/>
                  </a:lnTo>
                  <a:cubicBezTo>
                    <a:pt x="43995" y="17978"/>
                    <a:pt x="43803" y="17873"/>
                    <a:pt x="43597" y="17873"/>
                  </a:cubicBezTo>
                  <a:cubicBezTo>
                    <a:pt x="43543" y="17873"/>
                    <a:pt x="43488" y="17880"/>
                    <a:pt x="43434" y="17895"/>
                  </a:cubicBezTo>
                  <a:lnTo>
                    <a:pt x="42898" y="18038"/>
                  </a:lnTo>
                  <a:lnTo>
                    <a:pt x="42755" y="17252"/>
                  </a:lnTo>
                  <a:cubicBezTo>
                    <a:pt x="42922" y="17169"/>
                    <a:pt x="43029" y="17014"/>
                    <a:pt x="43017" y="16812"/>
                  </a:cubicBezTo>
                  <a:cubicBezTo>
                    <a:pt x="42994" y="16645"/>
                    <a:pt x="42863" y="16490"/>
                    <a:pt x="42696" y="16478"/>
                  </a:cubicBezTo>
                  <a:cubicBezTo>
                    <a:pt x="42686" y="16477"/>
                    <a:pt x="42676" y="16477"/>
                    <a:pt x="42666" y="16477"/>
                  </a:cubicBezTo>
                  <a:cubicBezTo>
                    <a:pt x="42577" y="16477"/>
                    <a:pt x="42473" y="16521"/>
                    <a:pt x="42398" y="16586"/>
                  </a:cubicBezTo>
                  <a:cubicBezTo>
                    <a:pt x="43446" y="13538"/>
                    <a:pt x="42994" y="10120"/>
                    <a:pt x="40731" y="7561"/>
                  </a:cubicBezTo>
                  <a:lnTo>
                    <a:pt x="40648" y="7477"/>
                  </a:lnTo>
                  <a:lnTo>
                    <a:pt x="40517" y="7346"/>
                  </a:lnTo>
                  <a:lnTo>
                    <a:pt x="40410" y="7239"/>
                  </a:lnTo>
                  <a:lnTo>
                    <a:pt x="40279" y="7108"/>
                  </a:lnTo>
                  <a:cubicBezTo>
                    <a:pt x="40243" y="7072"/>
                    <a:pt x="40196" y="7049"/>
                    <a:pt x="40172" y="7001"/>
                  </a:cubicBezTo>
                  <a:cubicBezTo>
                    <a:pt x="40124" y="6953"/>
                    <a:pt x="40065" y="6906"/>
                    <a:pt x="40017" y="6870"/>
                  </a:cubicBezTo>
                  <a:cubicBezTo>
                    <a:pt x="39993" y="6834"/>
                    <a:pt x="39958" y="6822"/>
                    <a:pt x="39934" y="6787"/>
                  </a:cubicBezTo>
                  <a:cubicBezTo>
                    <a:pt x="39862" y="6715"/>
                    <a:pt x="39767" y="6656"/>
                    <a:pt x="39696" y="6584"/>
                  </a:cubicBezTo>
                  <a:lnTo>
                    <a:pt x="39684" y="6572"/>
                  </a:lnTo>
                  <a:cubicBezTo>
                    <a:pt x="39577" y="6477"/>
                    <a:pt x="39469" y="6406"/>
                    <a:pt x="39362" y="6322"/>
                  </a:cubicBezTo>
                  <a:cubicBezTo>
                    <a:pt x="39350" y="6310"/>
                    <a:pt x="39338" y="6299"/>
                    <a:pt x="39326" y="6299"/>
                  </a:cubicBezTo>
                  <a:cubicBezTo>
                    <a:pt x="39219" y="6227"/>
                    <a:pt x="39100" y="6144"/>
                    <a:pt x="38993" y="6072"/>
                  </a:cubicBezTo>
                  <a:cubicBezTo>
                    <a:pt x="38981" y="6060"/>
                    <a:pt x="38945" y="6049"/>
                    <a:pt x="38934" y="6025"/>
                  </a:cubicBezTo>
                  <a:cubicBezTo>
                    <a:pt x="38815" y="5953"/>
                    <a:pt x="38707" y="5894"/>
                    <a:pt x="38588" y="5822"/>
                  </a:cubicBezTo>
                  <a:cubicBezTo>
                    <a:pt x="38576" y="5822"/>
                    <a:pt x="38564" y="5810"/>
                    <a:pt x="38564" y="5810"/>
                  </a:cubicBezTo>
                  <a:cubicBezTo>
                    <a:pt x="38445" y="5751"/>
                    <a:pt x="38338" y="5691"/>
                    <a:pt x="38219" y="5632"/>
                  </a:cubicBezTo>
                  <a:cubicBezTo>
                    <a:pt x="38207" y="5608"/>
                    <a:pt x="38195" y="5608"/>
                    <a:pt x="38172" y="5596"/>
                  </a:cubicBezTo>
                  <a:cubicBezTo>
                    <a:pt x="38053" y="5537"/>
                    <a:pt x="37933" y="5489"/>
                    <a:pt x="37814" y="5429"/>
                  </a:cubicBezTo>
                  <a:cubicBezTo>
                    <a:pt x="37791" y="5417"/>
                    <a:pt x="37779" y="5417"/>
                    <a:pt x="37743" y="5406"/>
                  </a:cubicBezTo>
                  <a:lnTo>
                    <a:pt x="37386" y="5275"/>
                  </a:lnTo>
                  <a:cubicBezTo>
                    <a:pt x="37374" y="5275"/>
                    <a:pt x="37338" y="5251"/>
                    <a:pt x="37326" y="5251"/>
                  </a:cubicBezTo>
                  <a:cubicBezTo>
                    <a:pt x="37207" y="5215"/>
                    <a:pt x="37088" y="5179"/>
                    <a:pt x="36969" y="5132"/>
                  </a:cubicBezTo>
                  <a:cubicBezTo>
                    <a:pt x="36957" y="5132"/>
                    <a:pt x="36945" y="5120"/>
                    <a:pt x="36921" y="5120"/>
                  </a:cubicBezTo>
                  <a:cubicBezTo>
                    <a:pt x="36802" y="5096"/>
                    <a:pt x="36671" y="5048"/>
                    <a:pt x="36552" y="5013"/>
                  </a:cubicBezTo>
                  <a:cubicBezTo>
                    <a:pt x="36529" y="5013"/>
                    <a:pt x="36493" y="5001"/>
                    <a:pt x="36469" y="5001"/>
                  </a:cubicBezTo>
                  <a:cubicBezTo>
                    <a:pt x="36350" y="4977"/>
                    <a:pt x="36207" y="4941"/>
                    <a:pt x="36088" y="4929"/>
                  </a:cubicBezTo>
                  <a:cubicBezTo>
                    <a:pt x="36064" y="4929"/>
                    <a:pt x="36052" y="4917"/>
                    <a:pt x="36017" y="4917"/>
                  </a:cubicBezTo>
                  <a:cubicBezTo>
                    <a:pt x="35897" y="4894"/>
                    <a:pt x="35778" y="4870"/>
                    <a:pt x="35659" y="4858"/>
                  </a:cubicBezTo>
                  <a:lnTo>
                    <a:pt x="35612" y="4858"/>
                  </a:lnTo>
                  <a:cubicBezTo>
                    <a:pt x="35481" y="4834"/>
                    <a:pt x="35362" y="4822"/>
                    <a:pt x="35231" y="4822"/>
                  </a:cubicBezTo>
                  <a:lnTo>
                    <a:pt x="35135" y="4822"/>
                  </a:lnTo>
                  <a:cubicBezTo>
                    <a:pt x="35005" y="4810"/>
                    <a:pt x="34885" y="4810"/>
                    <a:pt x="34754" y="4810"/>
                  </a:cubicBezTo>
                  <a:lnTo>
                    <a:pt x="34266" y="4810"/>
                  </a:lnTo>
                  <a:cubicBezTo>
                    <a:pt x="34123" y="4810"/>
                    <a:pt x="33992" y="4822"/>
                    <a:pt x="33850" y="4834"/>
                  </a:cubicBezTo>
                  <a:lnTo>
                    <a:pt x="33766" y="4834"/>
                  </a:lnTo>
                  <a:lnTo>
                    <a:pt x="33373" y="4882"/>
                  </a:lnTo>
                  <a:cubicBezTo>
                    <a:pt x="33350" y="4882"/>
                    <a:pt x="33326" y="4882"/>
                    <a:pt x="33314" y="4894"/>
                  </a:cubicBezTo>
                  <a:cubicBezTo>
                    <a:pt x="33159" y="4917"/>
                    <a:pt x="33028" y="4941"/>
                    <a:pt x="32873" y="4977"/>
                  </a:cubicBezTo>
                  <a:cubicBezTo>
                    <a:pt x="32659" y="5013"/>
                    <a:pt x="32433" y="5072"/>
                    <a:pt x="32218" y="5132"/>
                  </a:cubicBezTo>
                  <a:cubicBezTo>
                    <a:pt x="31599" y="5334"/>
                    <a:pt x="31016" y="5584"/>
                    <a:pt x="30456" y="5882"/>
                  </a:cubicBezTo>
                  <a:lnTo>
                    <a:pt x="30873" y="5596"/>
                  </a:lnTo>
                  <a:lnTo>
                    <a:pt x="30873" y="5596"/>
                  </a:lnTo>
                  <a:cubicBezTo>
                    <a:pt x="30873" y="5596"/>
                    <a:pt x="30361" y="5870"/>
                    <a:pt x="29659" y="6287"/>
                  </a:cubicBezTo>
                  <a:cubicBezTo>
                    <a:pt x="29516" y="6358"/>
                    <a:pt x="29349" y="6441"/>
                    <a:pt x="29206" y="6525"/>
                  </a:cubicBezTo>
                  <a:cubicBezTo>
                    <a:pt x="29420" y="5072"/>
                    <a:pt x="27575" y="2667"/>
                    <a:pt x="26539" y="1738"/>
                  </a:cubicBezTo>
                  <a:cubicBezTo>
                    <a:pt x="26063" y="1322"/>
                    <a:pt x="25491" y="1012"/>
                    <a:pt x="24920" y="762"/>
                  </a:cubicBezTo>
                  <a:cubicBezTo>
                    <a:pt x="24813" y="715"/>
                    <a:pt x="24706" y="667"/>
                    <a:pt x="24587" y="631"/>
                  </a:cubicBezTo>
                  <a:cubicBezTo>
                    <a:pt x="23551" y="238"/>
                    <a:pt x="22443" y="36"/>
                    <a:pt x="21348" y="0"/>
                  </a:cubicBezTo>
                  <a:close/>
                  <a:moveTo>
                    <a:pt x="28801" y="44137"/>
                  </a:moveTo>
                  <a:cubicBezTo>
                    <a:pt x="28801" y="44140"/>
                    <a:pt x="28803" y="44146"/>
                    <a:pt x="28804" y="44152"/>
                  </a:cubicBezTo>
                  <a:lnTo>
                    <a:pt x="28804" y="44152"/>
                  </a:lnTo>
                  <a:lnTo>
                    <a:pt x="28801" y="44137"/>
                  </a:lnTo>
                  <a:close/>
                  <a:moveTo>
                    <a:pt x="28804" y="44152"/>
                  </a:moveTo>
                  <a:lnTo>
                    <a:pt x="28813" y="44196"/>
                  </a:lnTo>
                  <a:cubicBezTo>
                    <a:pt x="28813" y="44180"/>
                    <a:pt x="28808" y="44164"/>
                    <a:pt x="28804" y="44152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76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58" name="Google Shape;1358;p36"/>
            <p:cNvGrpSpPr/>
            <p:nvPr/>
          </p:nvGrpSpPr>
          <p:grpSpPr>
            <a:xfrm>
              <a:off x="4466638" y="696313"/>
              <a:ext cx="1147200" cy="1128425"/>
              <a:chOff x="4265400" y="3089200"/>
              <a:chExt cx="1147200" cy="1128425"/>
            </a:xfrm>
          </p:grpSpPr>
          <p:sp>
            <p:nvSpPr>
              <p:cNvPr id="1359" name="Google Shape;1359;p36"/>
              <p:cNvSpPr/>
              <p:nvPr/>
            </p:nvSpPr>
            <p:spPr>
              <a:xfrm>
                <a:off x="4664250" y="3762700"/>
                <a:ext cx="172375" cy="401650"/>
              </a:xfrm>
              <a:custGeom>
                <a:rect b="b" l="l" r="r" t="t"/>
                <a:pathLst>
                  <a:path extrusionOk="0" h="16066" w="6895">
                    <a:moveTo>
                      <a:pt x="4014" y="0"/>
                    </a:moveTo>
                    <a:cubicBezTo>
                      <a:pt x="3758" y="0"/>
                      <a:pt x="3514" y="139"/>
                      <a:pt x="3382" y="385"/>
                    </a:cubicBezTo>
                    <a:lnTo>
                      <a:pt x="727" y="5350"/>
                    </a:lnTo>
                    <a:cubicBezTo>
                      <a:pt x="406" y="5969"/>
                      <a:pt x="1" y="6719"/>
                      <a:pt x="25" y="7600"/>
                    </a:cubicBezTo>
                    <a:cubicBezTo>
                      <a:pt x="60" y="8660"/>
                      <a:pt x="703" y="9494"/>
                      <a:pt x="1180" y="10113"/>
                    </a:cubicBezTo>
                    <a:lnTo>
                      <a:pt x="4430" y="14399"/>
                    </a:lnTo>
                    <a:lnTo>
                      <a:pt x="5478" y="15792"/>
                    </a:lnTo>
                    <a:cubicBezTo>
                      <a:pt x="5621" y="15971"/>
                      <a:pt x="5835" y="16066"/>
                      <a:pt x="6061" y="16066"/>
                    </a:cubicBezTo>
                    <a:cubicBezTo>
                      <a:pt x="6216" y="16066"/>
                      <a:pt x="6371" y="16030"/>
                      <a:pt x="6502" y="15923"/>
                    </a:cubicBezTo>
                    <a:cubicBezTo>
                      <a:pt x="6835" y="15685"/>
                      <a:pt x="6895" y="15220"/>
                      <a:pt x="6633" y="14899"/>
                    </a:cubicBezTo>
                    <a:lnTo>
                      <a:pt x="2335" y="9220"/>
                    </a:lnTo>
                    <a:cubicBezTo>
                      <a:pt x="1894" y="8624"/>
                      <a:pt x="1501" y="8077"/>
                      <a:pt x="1489" y="7541"/>
                    </a:cubicBezTo>
                    <a:cubicBezTo>
                      <a:pt x="1454" y="7065"/>
                      <a:pt x="1751" y="6517"/>
                      <a:pt x="2013" y="6041"/>
                    </a:cubicBezTo>
                    <a:lnTo>
                      <a:pt x="3287" y="3648"/>
                    </a:lnTo>
                    <a:lnTo>
                      <a:pt x="4656" y="1064"/>
                    </a:lnTo>
                    <a:cubicBezTo>
                      <a:pt x="4847" y="707"/>
                      <a:pt x="4716" y="278"/>
                      <a:pt x="4359" y="88"/>
                    </a:cubicBezTo>
                    <a:cubicBezTo>
                      <a:pt x="4248" y="28"/>
                      <a:pt x="4130" y="0"/>
                      <a:pt x="40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0" name="Google Shape;1360;p36"/>
              <p:cNvSpPr/>
              <p:nvPr/>
            </p:nvSpPr>
            <p:spPr>
              <a:xfrm>
                <a:off x="4461550" y="4075025"/>
                <a:ext cx="389950" cy="129000"/>
              </a:xfrm>
              <a:custGeom>
                <a:rect b="b" l="l" r="r" t="t"/>
                <a:pathLst>
                  <a:path extrusionOk="0" h="5160" w="15598">
                    <a:moveTo>
                      <a:pt x="3489" y="1"/>
                    </a:moveTo>
                    <a:cubicBezTo>
                      <a:pt x="2037" y="870"/>
                      <a:pt x="846" y="2168"/>
                      <a:pt x="108" y="3680"/>
                    </a:cubicBezTo>
                    <a:cubicBezTo>
                      <a:pt x="37" y="3811"/>
                      <a:pt x="13" y="3930"/>
                      <a:pt x="1" y="4073"/>
                    </a:cubicBezTo>
                    <a:cubicBezTo>
                      <a:pt x="13" y="4109"/>
                      <a:pt x="13" y="4156"/>
                      <a:pt x="13" y="4216"/>
                    </a:cubicBezTo>
                    <a:cubicBezTo>
                      <a:pt x="60" y="4692"/>
                      <a:pt x="441" y="5097"/>
                      <a:pt x="977" y="5097"/>
                    </a:cubicBezTo>
                    <a:cubicBezTo>
                      <a:pt x="1894" y="5109"/>
                      <a:pt x="2811" y="5121"/>
                      <a:pt x="3751" y="5144"/>
                    </a:cubicBezTo>
                    <a:cubicBezTo>
                      <a:pt x="4457" y="5153"/>
                      <a:pt x="5167" y="5159"/>
                      <a:pt x="5878" y="5159"/>
                    </a:cubicBezTo>
                    <a:cubicBezTo>
                      <a:pt x="9189" y="5159"/>
                      <a:pt x="12531" y="5025"/>
                      <a:pt x="15598" y="4359"/>
                    </a:cubicBezTo>
                    <a:cubicBezTo>
                      <a:pt x="15538" y="4085"/>
                      <a:pt x="15455" y="3811"/>
                      <a:pt x="15360" y="3561"/>
                    </a:cubicBezTo>
                    <a:cubicBezTo>
                      <a:pt x="14705" y="3632"/>
                      <a:pt x="14026" y="3728"/>
                      <a:pt x="13383" y="3799"/>
                    </a:cubicBezTo>
                    <a:cubicBezTo>
                      <a:pt x="10883" y="4085"/>
                      <a:pt x="8383" y="4323"/>
                      <a:pt x="5871" y="4394"/>
                    </a:cubicBezTo>
                    <a:cubicBezTo>
                      <a:pt x="5402" y="4403"/>
                      <a:pt x="4928" y="4416"/>
                      <a:pt x="4457" y="4416"/>
                    </a:cubicBezTo>
                    <a:cubicBezTo>
                      <a:pt x="4245" y="4416"/>
                      <a:pt x="4033" y="4414"/>
                      <a:pt x="3823" y="4406"/>
                    </a:cubicBezTo>
                    <a:lnTo>
                      <a:pt x="3823" y="4335"/>
                    </a:lnTo>
                    <a:cubicBezTo>
                      <a:pt x="3882" y="3668"/>
                      <a:pt x="3930" y="3001"/>
                      <a:pt x="3894" y="2323"/>
                    </a:cubicBezTo>
                    <a:cubicBezTo>
                      <a:pt x="3870" y="1537"/>
                      <a:pt x="3751" y="751"/>
                      <a:pt x="34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1" name="Google Shape;1361;p36"/>
              <p:cNvSpPr/>
              <p:nvPr/>
            </p:nvSpPr>
            <p:spPr>
              <a:xfrm>
                <a:off x="4549075" y="4048275"/>
                <a:ext cx="296775" cy="137525"/>
              </a:xfrm>
              <a:custGeom>
                <a:rect b="b" l="l" r="r" t="t"/>
                <a:pathLst>
                  <a:path extrusionOk="0" h="5501" w="11871">
                    <a:moveTo>
                      <a:pt x="3941" y="1"/>
                    </a:moveTo>
                    <a:cubicBezTo>
                      <a:pt x="3483" y="1"/>
                      <a:pt x="3039" y="39"/>
                      <a:pt x="2620" y="118"/>
                    </a:cubicBezTo>
                    <a:cubicBezTo>
                      <a:pt x="1691" y="297"/>
                      <a:pt x="810" y="642"/>
                      <a:pt x="0" y="1119"/>
                    </a:cubicBezTo>
                    <a:cubicBezTo>
                      <a:pt x="250" y="1857"/>
                      <a:pt x="369" y="2654"/>
                      <a:pt x="393" y="3440"/>
                    </a:cubicBezTo>
                    <a:cubicBezTo>
                      <a:pt x="429" y="4071"/>
                      <a:pt x="393" y="4738"/>
                      <a:pt x="334" y="5417"/>
                    </a:cubicBezTo>
                    <a:lnTo>
                      <a:pt x="334" y="5500"/>
                    </a:lnTo>
                    <a:cubicBezTo>
                      <a:pt x="1024" y="5500"/>
                      <a:pt x="1703" y="5500"/>
                      <a:pt x="2393" y="5476"/>
                    </a:cubicBezTo>
                    <a:cubicBezTo>
                      <a:pt x="4894" y="5405"/>
                      <a:pt x="7394" y="5167"/>
                      <a:pt x="9894" y="4881"/>
                    </a:cubicBezTo>
                    <a:cubicBezTo>
                      <a:pt x="10549" y="4809"/>
                      <a:pt x="11216" y="4738"/>
                      <a:pt x="11871" y="4643"/>
                    </a:cubicBezTo>
                    <a:cubicBezTo>
                      <a:pt x="11847" y="4559"/>
                      <a:pt x="11811" y="4476"/>
                      <a:pt x="11764" y="4405"/>
                    </a:cubicBezTo>
                    <a:cubicBezTo>
                      <a:pt x="11609" y="4024"/>
                      <a:pt x="11383" y="3666"/>
                      <a:pt x="11133" y="3333"/>
                    </a:cubicBezTo>
                    <a:cubicBezTo>
                      <a:pt x="10621" y="2666"/>
                      <a:pt x="9966" y="2071"/>
                      <a:pt x="9228" y="1595"/>
                    </a:cubicBezTo>
                    <a:cubicBezTo>
                      <a:pt x="7651" y="566"/>
                      <a:pt x="5693" y="1"/>
                      <a:pt x="39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2" name="Google Shape;1362;p36"/>
              <p:cNvSpPr/>
              <p:nvPr/>
            </p:nvSpPr>
            <p:spPr>
              <a:xfrm>
                <a:off x="4461850" y="4158075"/>
                <a:ext cx="389650" cy="45950"/>
              </a:xfrm>
              <a:custGeom>
                <a:rect b="b" l="l" r="r" t="t"/>
                <a:pathLst>
                  <a:path extrusionOk="0" h="1838" w="15586">
                    <a:moveTo>
                      <a:pt x="15241" y="1"/>
                    </a:moveTo>
                    <a:cubicBezTo>
                      <a:pt x="14764" y="144"/>
                      <a:pt x="14157" y="334"/>
                      <a:pt x="13371" y="477"/>
                    </a:cubicBezTo>
                    <a:cubicBezTo>
                      <a:pt x="11777" y="803"/>
                      <a:pt x="9515" y="1075"/>
                      <a:pt x="6426" y="1075"/>
                    </a:cubicBezTo>
                    <a:cubicBezTo>
                      <a:pt x="6240" y="1075"/>
                      <a:pt x="6051" y="1074"/>
                      <a:pt x="5859" y="1072"/>
                    </a:cubicBezTo>
                    <a:cubicBezTo>
                      <a:pt x="5228" y="1072"/>
                      <a:pt x="4537" y="1037"/>
                      <a:pt x="3823" y="1013"/>
                    </a:cubicBezTo>
                    <a:cubicBezTo>
                      <a:pt x="2644" y="965"/>
                      <a:pt x="1382" y="882"/>
                      <a:pt x="13" y="751"/>
                    </a:cubicBezTo>
                    <a:cubicBezTo>
                      <a:pt x="1" y="787"/>
                      <a:pt x="1" y="834"/>
                      <a:pt x="1" y="894"/>
                    </a:cubicBezTo>
                    <a:cubicBezTo>
                      <a:pt x="48" y="1370"/>
                      <a:pt x="429" y="1775"/>
                      <a:pt x="965" y="1775"/>
                    </a:cubicBezTo>
                    <a:cubicBezTo>
                      <a:pt x="1882" y="1787"/>
                      <a:pt x="2799" y="1799"/>
                      <a:pt x="3739" y="1822"/>
                    </a:cubicBezTo>
                    <a:cubicBezTo>
                      <a:pt x="4445" y="1831"/>
                      <a:pt x="5155" y="1837"/>
                      <a:pt x="5866" y="1837"/>
                    </a:cubicBezTo>
                    <a:cubicBezTo>
                      <a:pt x="9177" y="1837"/>
                      <a:pt x="12519" y="1703"/>
                      <a:pt x="15586" y="1037"/>
                    </a:cubicBezTo>
                    <a:cubicBezTo>
                      <a:pt x="15526" y="763"/>
                      <a:pt x="15443" y="489"/>
                      <a:pt x="15348" y="239"/>
                    </a:cubicBezTo>
                    <a:cubicBezTo>
                      <a:pt x="15312" y="144"/>
                      <a:pt x="15288" y="72"/>
                      <a:pt x="152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3" name="Google Shape;1363;p36"/>
              <p:cNvSpPr/>
              <p:nvPr/>
            </p:nvSpPr>
            <p:spPr>
              <a:xfrm>
                <a:off x="4631525" y="4038075"/>
                <a:ext cx="17575" cy="48900"/>
              </a:xfrm>
              <a:custGeom>
                <a:rect b="b" l="l" r="r" t="t"/>
                <a:pathLst>
                  <a:path extrusionOk="0" h="1956" w="703">
                    <a:moveTo>
                      <a:pt x="452" y="0"/>
                    </a:moveTo>
                    <a:cubicBezTo>
                      <a:pt x="375" y="0"/>
                      <a:pt x="295" y="43"/>
                      <a:pt x="262" y="110"/>
                    </a:cubicBezTo>
                    <a:cubicBezTo>
                      <a:pt x="36" y="610"/>
                      <a:pt x="0" y="1229"/>
                      <a:pt x="226" y="1824"/>
                    </a:cubicBezTo>
                    <a:cubicBezTo>
                      <a:pt x="250" y="1919"/>
                      <a:pt x="334" y="1955"/>
                      <a:pt x="417" y="1955"/>
                    </a:cubicBezTo>
                    <a:lnTo>
                      <a:pt x="488" y="1955"/>
                    </a:lnTo>
                    <a:cubicBezTo>
                      <a:pt x="596" y="1908"/>
                      <a:pt x="655" y="1800"/>
                      <a:pt x="607" y="1693"/>
                    </a:cubicBezTo>
                    <a:cubicBezTo>
                      <a:pt x="429" y="1205"/>
                      <a:pt x="453" y="693"/>
                      <a:pt x="643" y="312"/>
                    </a:cubicBezTo>
                    <a:cubicBezTo>
                      <a:pt x="703" y="205"/>
                      <a:pt x="655" y="74"/>
                      <a:pt x="548" y="26"/>
                    </a:cubicBezTo>
                    <a:cubicBezTo>
                      <a:pt x="519" y="8"/>
                      <a:pt x="486" y="0"/>
                      <a:pt x="4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4" name="Google Shape;1364;p36"/>
              <p:cNvSpPr/>
              <p:nvPr/>
            </p:nvSpPr>
            <p:spPr>
              <a:xfrm>
                <a:off x="4601450" y="4038075"/>
                <a:ext cx="17600" cy="48900"/>
              </a:xfrm>
              <a:custGeom>
                <a:rect b="b" l="l" r="r" t="t"/>
                <a:pathLst>
                  <a:path extrusionOk="0" h="1956" w="704">
                    <a:moveTo>
                      <a:pt x="447" y="0"/>
                    </a:moveTo>
                    <a:cubicBezTo>
                      <a:pt x="369" y="0"/>
                      <a:pt x="296" y="43"/>
                      <a:pt x="263" y="110"/>
                    </a:cubicBezTo>
                    <a:cubicBezTo>
                      <a:pt x="25" y="610"/>
                      <a:pt x="1" y="1229"/>
                      <a:pt x="227" y="1824"/>
                    </a:cubicBezTo>
                    <a:cubicBezTo>
                      <a:pt x="251" y="1919"/>
                      <a:pt x="322" y="1955"/>
                      <a:pt x="417" y="1955"/>
                    </a:cubicBezTo>
                    <a:lnTo>
                      <a:pt x="489" y="1955"/>
                    </a:lnTo>
                    <a:cubicBezTo>
                      <a:pt x="596" y="1908"/>
                      <a:pt x="656" y="1800"/>
                      <a:pt x="608" y="1693"/>
                    </a:cubicBezTo>
                    <a:cubicBezTo>
                      <a:pt x="429" y="1205"/>
                      <a:pt x="441" y="693"/>
                      <a:pt x="644" y="312"/>
                    </a:cubicBezTo>
                    <a:cubicBezTo>
                      <a:pt x="703" y="205"/>
                      <a:pt x="656" y="74"/>
                      <a:pt x="548" y="26"/>
                    </a:cubicBezTo>
                    <a:cubicBezTo>
                      <a:pt x="516" y="8"/>
                      <a:pt x="481" y="0"/>
                      <a:pt x="44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5" name="Google Shape;1365;p36"/>
              <p:cNvSpPr/>
              <p:nvPr/>
            </p:nvSpPr>
            <p:spPr>
              <a:xfrm>
                <a:off x="4827375" y="4166425"/>
                <a:ext cx="5375" cy="19375"/>
              </a:xfrm>
              <a:custGeom>
                <a:rect b="b" l="l" r="r" t="t"/>
                <a:pathLst>
                  <a:path extrusionOk="0" fill="none" h="775" w="215">
                    <a:moveTo>
                      <a:pt x="1" y="0"/>
                    </a:moveTo>
                    <a:lnTo>
                      <a:pt x="215" y="774"/>
                    </a:lnTo>
                  </a:path>
                </a:pathLst>
              </a:custGeom>
              <a:noFill/>
              <a:ln cap="flat" cmpd="sng" w="2975">
                <a:solidFill>
                  <a:srgbClr val="000139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6" name="Google Shape;1366;p36"/>
              <p:cNvSpPr/>
              <p:nvPr/>
            </p:nvSpPr>
            <p:spPr>
              <a:xfrm>
                <a:off x="4789275" y="4167600"/>
                <a:ext cx="7775" cy="25025"/>
              </a:xfrm>
              <a:custGeom>
                <a:rect b="b" l="l" r="r" t="t"/>
                <a:pathLst>
                  <a:path extrusionOk="0" fill="none" h="1001" w="311">
                    <a:moveTo>
                      <a:pt x="1" y="1"/>
                    </a:moveTo>
                    <a:lnTo>
                      <a:pt x="310" y="1001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7" name="Google Shape;1367;p36"/>
              <p:cNvSpPr/>
              <p:nvPr/>
            </p:nvSpPr>
            <p:spPr>
              <a:xfrm>
                <a:off x="4751475" y="4169700"/>
                <a:ext cx="6875" cy="27400"/>
              </a:xfrm>
              <a:custGeom>
                <a:rect b="b" l="l" r="r" t="t"/>
                <a:pathLst>
                  <a:path extrusionOk="0" fill="none" h="1096" w="275">
                    <a:moveTo>
                      <a:pt x="0" y="0"/>
                    </a:moveTo>
                    <a:lnTo>
                      <a:pt x="274" y="1095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8" name="Google Shape;1368;p36"/>
              <p:cNvSpPr/>
              <p:nvPr/>
            </p:nvSpPr>
            <p:spPr>
              <a:xfrm>
                <a:off x="4713375" y="4171175"/>
                <a:ext cx="6275" cy="28000"/>
              </a:xfrm>
              <a:custGeom>
                <a:rect b="b" l="l" r="r" t="t"/>
                <a:pathLst>
                  <a:path extrusionOk="0" fill="none" h="1120" w="251">
                    <a:moveTo>
                      <a:pt x="0" y="1"/>
                    </a:moveTo>
                    <a:lnTo>
                      <a:pt x="251" y="1120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9" name="Google Shape;1369;p36"/>
              <p:cNvSpPr/>
              <p:nvPr/>
            </p:nvSpPr>
            <p:spPr>
              <a:xfrm>
                <a:off x="4674975" y="4172675"/>
                <a:ext cx="3900" cy="28300"/>
              </a:xfrm>
              <a:custGeom>
                <a:rect b="b" l="l" r="r" t="t"/>
                <a:pathLst>
                  <a:path extrusionOk="0" fill="none" h="1132" w="156">
                    <a:moveTo>
                      <a:pt x="1" y="0"/>
                    </a:moveTo>
                    <a:lnTo>
                      <a:pt x="155" y="1131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0" name="Google Shape;1370;p36"/>
              <p:cNvSpPr/>
              <p:nvPr/>
            </p:nvSpPr>
            <p:spPr>
              <a:xfrm>
                <a:off x="4637175" y="4174450"/>
                <a:ext cx="3000" cy="28300"/>
              </a:xfrm>
              <a:custGeom>
                <a:rect b="b" l="l" r="r" t="t"/>
                <a:pathLst>
                  <a:path extrusionOk="0" fill="none" h="1132" w="120">
                    <a:moveTo>
                      <a:pt x="0" y="1"/>
                    </a:moveTo>
                    <a:lnTo>
                      <a:pt x="120" y="1132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1" name="Google Shape;1371;p36"/>
              <p:cNvSpPr/>
              <p:nvPr/>
            </p:nvSpPr>
            <p:spPr>
              <a:xfrm>
                <a:off x="4599075" y="4175950"/>
                <a:ext cx="2700" cy="25900"/>
              </a:xfrm>
              <a:custGeom>
                <a:rect b="b" l="l" r="r" t="t"/>
                <a:pathLst>
                  <a:path extrusionOk="0" fill="none" h="1036" w="108">
                    <a:moveTo>
                      <a:pt x="0" y="0"/>
                    </a:moveTo>
                    <a:lnTo>
                      <a:pt x="108" y="1036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2" name="Google Shape;1372;p36"/>
              <p:cNvSpPr/>
              <p:nvPr/>
            </p:nvSpPr>
            <p:spPr>
              <a:xfrm>
                <a:off x="4560975" y="4177725"/>
                <a:ext cx="2100" cy="23550"/>
              </a:xfrm>
              <a:custGeom>
                <a:rect b="b" l="l" r="r" t="t"/>
                <a:pathLst>
                  <a:path extrusionOk="0" fill="none" h="942" w="84">
                    <a:moveTo>
                      <a:pt x="0" y="1"/>
                    </a:moveTo>
                    <a:lnTo>
                      <a:pt x="84" y="941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" name="Google Shape;1373;p36"/>
              <p:cNvSpPr/>
              <p:nvPr/>
            </p:nvSpPr>
            <p:spPr>
              <a:xfrm>
                <a:off x="4522875" y="4179225"/>
                <a:ext cx="1500" cy="21450"/>
              </a:xfrm>
              <a:custGeom>
                <a:rect b="b" l="l" r="r" t="t"/>
                <a:pathLst>
                  <a:path extrusionOk="0" fill="none" h="858" w="60">
                    <a:moveTo>
                      <a:pt x="0" y="0"/>
                    </a:moveTo>
                    <a:lnTo>
                      <a:pt x="60" y="857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" name="Google Shape;1374;p36"/>
              <p:cNvSpPr/>
              <p:nvPr/>
            </p:nvSpPr>
            <p:spPr>
              <a:xfrm>
                <a:off x="4485075" y="4180700"/>
                <a:ext cx="925" cy="21750"/>
              </a:xfrm>
              <a:custGeom>
                <a:rect b="b" l="l" r="r" t="t"/>
                <a:pathLst>
                  <a:path extrusionOk="0" fill="none" h="870" w="37">
                    <a:moveTo>
                      <a:pt x="0" y="1"/>
                    </a:moveTo>
                    <a:lnTo>
                      <a:pt x="36" y="870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" name="Google Shape;1375;p36"/>
              <p:cNvSpPr/>
              <p:nvPr/>
            </p:nvSpPr>
            <p:spPr>
              <a:xfrm>
                <a:off x="4580925" y="3113050"/>
                <a:ext cx="800425" cy="731350"/>
              </a:xfrm>
              <a:custGeom>
                <a:rect b="b" l="l" r="r" t="t"/>
                <a:pathLst>
                  <a:path extrusionOk="0" h="29254" w="32017">
                    <a:moveTo>
                      <a:pt x="9451" y="0"/>
                    </a:moveTo>
                    <a:cubicBezTo>
                      <a:pt x="6204" y="0"/>
                      <a:pt x="3009" y="1585"/>
                      <a:pt x="1643" y="4702"/>
                    </a:cubicBezTo>
                    <a:cubicBezTo>
                      <a:pt x="0" y="8441"/>
                      <a:pt x="1072" y="13036"/>
                      <a:pt x="2096" y="16775"/>
                    </a:cubicBezTo>
                    <a:cubicBezTo>
                      <a:pt x="3155" y="20621"/>
                      <a:pt x="5120" y="24240"/>
                      <a:pt x="7870" y="27133"/>
                    </a:cubicBezTo>
                    <a:cubicBezTo>
                      <a:pt x="8192" y="27455"/>
                      <a:pt x="8513" y="27764"/>
                      <a:pt x="8858" y="28086"/>
                    </a:cubicBezTo>
                    <a:cubicBezTo>
                      <a:pt x="9765" y="28924"/>
                      <a:pt x="10897" y="29253"/>
                      <a:pt x="12126" y="29253"/>
                    </a:cubicBezTo>
                    <a:cubicBezTo>
                      <a:pt x="15364" y="29253"/>
                      <a:pt x="19269" y="26964"/>
                      <a:pt x="21479" y="25669"/>
                    </a:cubicBezTo>
                    <a:cubicBezTo>
                      <a:pt x="24420" y="23931"/>
                      <a:pt x="27396" y="22037"/>
                      <a:pt x="29361" y="19251"/>
                    </a:cubicBezTo>
                    <a:cubicBezTo>
                      <a:pt x="31885" y="15703"/>
                      <a:pt x="32016" y="10905"/>
                      <a:pt x="29063" y="7571"/>
                    </a:cubicBezTo>
                    <a:cubicBezTo>
                      <a:pt x="28742" y="7202"/>
                      <a:pt x="28397" y="6893"/>
                      <a:pt x="28039" y="6595"/>
                    </a:cubicBezTo>
                    <a:cubicBezTo>
                      <a:pt x="26562" y="5411"/>
                      <a:pt x="24767" y="4801"/>
                      <a:pt x="22882" y="4801"/>
                    </a:cubicBezTo>
                    <a:cubicBezTo>
                      <a:pt x="22321" y="4801"/>
                      <a:pt x="21752" y="4855"/>
                      <a:pt x="21181" y="4964"/>
                    </a:cubicBezTo>
                    <a:cubicBezTo>
                      <a:pt x="19812" y="5238"/>
                      <a:pt x="18729" y="5904"/>
                      <a:pt x="17502" y="6512"/>
                    </a:cubicBezTo>
                    <a:cubicBezTo>
                      <a:pt x="17729" y="5059"/>
                      <a:pt x="15883" y="2666"/>
                      <a:pt x="14835" y="1737"/>
                    </a:cubicBezTo>
                    <a:cubicBezTo>
                      <a:pt x="14276" y="1249"/>
                      <a:pt x="13585" y="892"/>
                      <a:pt x="12895" y="618"/>
                    </a:cubicBezTo>
                    <a:cubicBezTo>
                      <a:pt x="11795" y="205"/>
                      <a:pt x="10620" y="0"/>
                      <a:pt x="94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" name="Google Shape;1376;p36"/>
              <p:cNvSpPr/>
              <p:nvPr/>
            </p:nvSpPr>
            <p:spPr>
              <a:xfrm>
                <a:off x="4580925" y="3089200"/>
                <a:ext cx="800425" cy="801900"/>
              </a:xfrm>
              <a:custGeom>
                <a:rect b="b" l="l" r="r" t="t"/>
                <a:pathLst>
                  <a:path extrusionOk="0" fill="none" h="32076" w="32017">
                    <a:moveTo>
                      <a:pt x="2096" y="17705"/>
                    </a:moveTo>
                    <a:cubicBezTo>
                      <a:pt x="3274" y="21991"/>
                      <a:pt x="5560" y="26016"/>
                      <a:pt x="8858" y="29040"/>
                    </a:cubicBezTo>
                    <a:cubicBezTo>
                      <a:pt x="12156" y="32076"/>
                      <a:pt x="18443" y="28409"/>
                      <a:pt x="21479" y="26623"/>
                    </a:cubicBezTo>
                    <a:cubicBezTo>
                      <a:pt x="24420" y="24896"/>
                      <a:pt x="27396" y="23003"/>
                      <a:pt x="29361" y="20205"/>
                    </a:cubicBezTo>
                    <a:cubicBezTo>
                      <a:pt x="31885" y="16657"/>
                      <a:pt x="32016" y="11859"/>
                      <a:pt x="29051" y="8525"/>
                    </a:cubicBezTo>
                    <a:cubicBezTo>
                      <a:pt x="27039" y="6263"/>
                      <a:pt x="24110" y="5358"/>
                      <a:pt x="21170" y="5918"/>
                    </a:cubicBezTo>
                    <a:cubicBezTo>
                      <a:pt x="19812" y="6192"/>
                      <a:pt x="18705" y="6858"/>
                      <a:pt x="17490" y="7466"/>
                    </a:cubicBezTo>
                    <a:cubicBezTo>
                      <a:pt x="17717" y="6025"/>
                      <a:pt x="15871" y="3620"/>
                      <a:pt x="14823" y="2691"/>
                    </a:cubicBezTo>
                    <a:cubicBezTo>
                      <a:pt x="14264" y="2203"/>
                      <a:pt x="13573" y="1846"/>
                      <a:pt x="12871" y="1572"/>
                    </a:cubicBezTo>
                    <a:cubicBezTo>
                      <a:pt x="8727" y="0"/>
                      <a:pt x="3501" y="1405"/>
                      <a:pt x="1619" y="5656"/>
                    </a:cubicBezTo>
                    <a:cubicBezTo>
                      <a:pt x="0" y="9371"/>
                      <a:pt x="1084" y="13978"/>
                      <a:pt x="2096" y="17705"/>
                    </a:cubicBezTo>
                    <a:close/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" name="Google Shape;1377;p36"/>
              <p:cNvSpPr/>
              <p:nvPr/>
            </p:nvSpPr>
            <p:spPr>
              <a:xfrm>
                <a:off x="4736600" y="3413675"/>
                <a:ext cx="82775" cy="46100"/>
              </a:xfrm>
              <a:custGeom>
                <a:rect b="b" l="l" r="r" t="t"/>
                <a:pathLst>
                  <a:path extrusionOk="0" h="1844" w="3311">
                    <a:moveTo>
                      <a:pt x="1142" y="0"/>
                    </a:moveTo>
                    <a:cubicBezTo>
                      <a:pt x="620" y="0"/>
                      <a:pt x="211" y="180"/>
                      <a:pt x="119" y="487"/>
                    </a:cubicBezTo>
                    <a:cubicBezTo>
                      <a:pt x="0" y="940"/>
                      <a:pt x="572" y="1499"/>
                      <a:pt x="1429" y="1738"/>
                    </a:cubicBezTo>
                    <a:cubicBezTo>
                      <a:pt x="1681" y="1810"/>
                      <a:pt x="1929" y="1844"/>
                      <a:pt x="2156" y="1844"/>
                    </a:cubicBezTo>
                    <a:cubicBezTo>
                      <a:pt x="2678" y="1844"/>
                      <a:pt x="3088" y="1664"/>
                      <a:pt x="3179" y="1357"/>
                    </a:cubicBezTo>
                    <a:cubicBezTo>
                      <a:pt x="3310" y="892"/>
                      <a:pt x="2739" y="345"/>
                      <a:pt x="1869" y="106"/>
                    </a:cubicBezTo>
                    <a:cubicBezTo>
                      <a:pt x="1617" y="34"/>
                      <a:pt x="1369" y="0"/>
                      <a:pt x="1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" name="Google Shape;1378;p36"/>
              <p:cNvSpPr/>
              <p:nvPr/>
            </p:nvSpPr>
            <p:spPr>
              <a:xfrm>
                <a:off x="5035150" y="3435975"/>
                <a:ext cx="135150" cy="58050"/>
              </a:xfrm>
              <a:custGeom>
                <a:rect b="b" l="l" r="r" t="t"/>
                <a:pathLst>
                  <a:path extrusionOk="0" fill="none" h="2322" w="5406">
                    <a:moveTo>
                      <a:pt x="5406" y="72"/>
                    </a:moveTo>
                    <a:cubicBezTo>
                      <a:pt x="4453" y="12"/>
                      <a:pt x="3477" y="0"/>
                      <a:pt x="2536" y="191"/>
                    </a:cubicBezTo>
                    <a:cubicBezTo>
                      <a:pt x="1596" y="381"/>
                      <a:pt x="679" y="798"/>
                      <a:pt x="0" y="1489"/>
                    </a:cubicBezTo>
                    <a:cubicBezTo>
                      <a:pt x="1524" y="1358"/>
                      <a:pt x="3084" y="1655"/>
                      <a:pt x="4453" y="2322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" name="Google Shape;1379;p36"/>
              <p:cNvSpPr/>
              <p:nvPr/>
            </p:nvSpPr>
            <p:spPr>
              <a:xfrm>
                <a:off x="4733025" y="3318100"/>
                <a:ext cx="106575" cy="99150"/>
              </a:xfrm>
              <a:custGeom>
                <a:rect b="b" l="l" r="r" t="t"/>
                <a:pathLst>
                  <a:path extrusionOk="0" fill="none" h="3966" w="4263">
                    <a:moveTo>
                      <a:pt x="334" y="0"/>
                    </a:moveTo>
                    <a:cubicBezTo>
                      <a:pt x="1191" y="429"/>
                      <a:pt x="2024" y="917"/>
                      <a:pt x="2739" y="1560"/>
                    </a:cubicBezTo>
                    <a:cubicBezTo>
                      <a:pt x="3453" y="2215"/>
                      <a:pt x="4037" y="3036"/>
                      <a:pt x="4263" y="3965"/>
                    </a:cubicBezTo>
                    <a:cubicBezTo>
                      <a:pt x="3024" y="3072"/>
                      <a:pt x="1536" y="2525"/>
                      <a:pt x="0" y="2394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" name="Google Shape;1380;p36"/>
              <p:cNvSpPr/>
              <p:nvPr/>
            </p:nvSpPr>
            <p:spPr>
              <a:xfrm>
                <a:off x="4850250" y="3452875"/>
                <a:ext cx="78650" cy="88750"/>
              </a:xfrm>
              <a:custGeom>
                <a:rect b="b" l="l" r="r" t="t"/>
                <a:pathLst>
                  <a:path extrusionOk="0" h="3550" w="3146">
                    <a:moveTo>
                      <a:pt x="2163" y="1"/>
                    </a:moveTo>
                    <a:cubicBezTo>
                      <a:pt x="1382" y="1"/>
                      <a:pt x="498" y="1036"/>
                      <a:pt x="252" y="1658"/>
                    </a:cubicBezTo>
                    <a:cubicBezTo>
                      <a:pt x="217" y="1777"/>
                      <a:pt x="181" y="1896"/>
                      <a:pt x="145" y="2015"/>
                    </a:cubicBezTo>
                    <a:cubicBezTo>
                      <a:pt x="1" y="2769"/>
                      <a:pt x="259" y="3549"/>
                      <a:pt x="1021" y="3549"/>
                    </a:cubicBezTo>
                    <a:cubicBezTo>
                      <a:pt x="1138" y="3549"/>
                      <a:pt x="1267" y="3531"/>
                      <a:pt x="1407" y="3491"/>
                    </a:cubicBezTo>
                    <a:cubicBezTo>
                      <a:pt x="2396" y="3206"/>
                      <a:pt x="3146" y="2206"/>
                      <a:pt x="3122" y="1170"/>
                    </a:cubicBezTo>
                    <a:cubicBezTo>
                      <a:pt x="3122" y="932"/>
                      <a:pt x="3086" y="682"/>
                      <a:pt x="2931" y="467"/>
                    </a:cubicBezTo>
                    <a:cubicBezTo>
                      <a:pt x="2711" y="134"/>
                      <a:pt x="2444" y="1"/>
                      <a:pt x="21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1" name="Google Shape;1381;p36"/>
              <p:cNvSpPr/>
              <p:nvPr/>
            </p:nvSpPr>
            <p:spPr>
              <a:xfrm>
                <a:off x="4850250" y="3482075"/>
                <a:ext cx="78650" cy="59550"/>
              </a:xfrm>
              <a:custGeom>
                <a:rect b="b" l="l" r="r" t="t"/>
                <a:pathLst>
                  <a:path extrusionOk="0" h="2382" w="3146">
                    <a:moveTo>
                      <a:pt x="2850" y="1"/>
                    </a:moveTo>
                    <a:cubicBezTo>
                      <a:pt x="2697" y="1"/>
                      <a:pt x="2538" y="11"/>
                      <a:pt x="2384" y="26"/>
                    </a:cubicBezTo>
                    <a:cubicBezTo>
                      <a:pt x="2015" y="61"/>
                      <a:pt x="955" y="383"/>
                      <a:pt x="145" y="847"/>
                    </a:cubicBezTo>
                    <a:cubicBezTo>
                      <a:pt x="1" y="1601"/>
                      <a:pt x="259" y="2381"/>
                      <a:pt x="1021" y="2381"/>
                    </a:cubicBezTo>
                    <a:cubicBezTo>
                      <a:pt x="1138" y="2381"/>
                      <a:pt x="1267" y="2363"/>
                      <a:pt x="1407" y="2323"/>
                    </a:cubicBezTo>
                    <a:cubicBezTo>
                      <a:pt x="2396" y="2050"/>
                      <a:pt x="3146" y="1038"/>
                      <a:pt x="3122" y="14"/>
                    </a:cubicBezTo>
                    <a:cubicBezTo>
                      <a:pt x="3035" y="5"/>
                      <a:pt x="2944" y="1"/>
                      <a:pt x="28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rnd" cmpd="sng" w="2975">
                <a:solidFill>
                  <a:srgbClr val="000139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2" name="Google Shape;1382;p36"/>
              <p:cNvSpPr/>
              <p:nvPr/>
            </p:nvSpPr>
            <p:spPr>
              <a:xfrm>
                <a:off x="4847625" y="3433000"/>
                <a:ext cx="81575" cy="115200"/>
              </a:xfrm>
              <a:custGeom>
                <a:rect b="b" l="l" r="r" t="t"/>
                <a:pathLst>
                  <a:path extrusionOk="0" fill="none" h="4608" w="3263">
                    <a:moveTo>
                      <a:pt x="3060" y="1262"/>
                    </a:moveTo>
                    <a:cubicBezTo>
                      <a:pt x="2203" y="0"/>
                      <a:pt x="703" y="1608"/>
                      <a:pt x="381" y="2453"/>
                    </a:cubicBezTo>
                    <a:cubicBezTo>
                      <a:pt x="0" y="3393"/>
                      <a:pt x="322" y="4608"/>
                      <a:pt x="1524" y="4286"/>
                    </a:cubicBezTo>
                    <a:cubicBezTo>
                      <a:pt x="2524" y="4001"/>
                      <a:pt x="3263" y="3001"/>
                      <a:pt x="3251" y="1965"/>
                    </a:cubicBezTo>
                    <a:cubicBezTo>
                      <a:pt x="3227" y="1727"/>
                      <a:pt x="3191" y="1477"/>
                      <a:pt x="3060" y="1262"/>
                    </a:cubicBezTo>
                    <a:close/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3" name="Google Shape;1383;p36"/>
              <p:cNvSpPr/>
              <p:nvPr/>
            </p:nvSpPr>
            <p:spPr>
              <a:xfrm>
                <a:off x="4816075" y="3277025"/>
                <a:ext cx="56875" cy="96175"/>
              </a:xfrm>
              <a:custGeom>
                <a:rect b="b" l="l" r="r" t="t"/>
                <a:pathLst>
                  <a:path extrusionOk="0" fill="none" h="3847" w="2275">
                    <a:moveTo>
                      <a:pt x="0" y="0"/>
                    </a:moveTo>
                    <a:cubicBezTo>
                      <a:pt x="345" y="1191"/>
                      <a:pt x="881" y="2322"/>
                      <a:pt x="1584" y="3334"/>
                    </a:cubicBezTo>
                    <a:cubicBezTo>
                      <a:pt x="1738" y="3572"/>
                      <a:pt x="1977" y="3846"/>
                      <a:pt x="2274" y="3810"/>
                    </a:cubicBezTo>
                    <a:lnTo>
                      <a:pt x="2274" y="3644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4" name="Google Shape;1384;p36"/>
              <p:cNvSpPr/>
              <p:nvPr/>
            </p:nvSpPr>
            <p:spPr>
              <a:xfrm>
                <a:off x="5033050" y="3380600"/>
                <a:ext cx="150650" cy="34550"/>
              </a:xfrm>
              <a:custGeom>
                <a:rect b="b" l="l" r="r" t="t"/>
                <a:pathLst>
                  <a:path extrusionOk="0" fill="none" h="1382" w="6026">
                    <a:moveTo>
                      <a:pt x="13" y="870"/>
                    </a:moveTo>
                    <a:cubicBezTo>
                      <a:pt x="1" y="1048"/>
                      <a:pt x="144" y="1227"/>
                      <a:pt x="322" y="1310"/>
                    </a:cubicBezTo>
                    <a:cubicBezTo>
                      <a:pt x="489" y="1382"/>
                      <a:pt x="679" y="1382"/>
                      <a:pt x="870" y="1382"/>
                    </a:cubicBezTo>
                    <a:cubicBezTo>
                      <a:pt x="2656" y="1346"/>
                      <a:pt x="4454" y="858"/>
                      <a:pt x="6025" y="1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5" name="Google Shape;1385;p36"/>
              <p:cNvSpPr/>
              <p:nvPr/>
            </p:nvSpPr>
            <p:spPr>
              <a:xfrm>
                <a:off x="5018475" y="3488700"/>
                <a:ext cx="83075" cy="46375"/>
              </a:xfrm>
              <a:custGeom>
                <a:rect b="b" l="l" r="r" t="t"/>
                <a:pathLst>
                  <a:path extrusionOk="0" h="1855" w="3323">
                    <a:moveTo>
                      <a:pt x="1155" y="0"/>
                    </a:moveTo>
                    <a:cubicBezTo>
                      <a:pt x="628" y="0"/>
                      <a:pt x="211" y="183"/>
                      <a:pt x="119" y="499"/>
                    </a:cubicBezTo>
                    <a:cubicBezTo>
                      <a:pt x="0" y="939"/>
                      <a:pt x="584" y="1511"/>
                      <a:pt x="1429" y="1749"/>
                    </a:cubicBezTo>
                    <a:cubicBezTo>
                      <a:pt x="1680" y="1821"/>
                      <a:pt x="1927" y="1855"/>
                      <a:pt x="2153" y="1855"/>
                    </a:cubicBezTo>
                    <a:cubicBezTo>
                      <a:pt x="2678" y="1855"/>
                      <a:pt x="3091" y="1672"/>
                      <a:pt x="3191" y="1356"/>
                    </a:cubicBezTo>
                    <a:cubicBezTo>
                      <a:pt x="3322" y="892"/>
                      <a:pt x="2715" y="344"/>
                      <a:pt x="1882" y="106"/>
                    </a:cubicBezTo>
                    <a:cubicBezTo>
                      <a:pt x="1630" y="34"/>
                      <a:pt x="1383" y="0"/>
                      <a:pt x="1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6" name="Google Shape;1386;p36"/>
              <p:cNvSpPr/>
              <p:nvPr/>
            </p:nvSpPr>
            <p:spPr>
              <a:xfrm>
                <a:off x="5278325" y="3684500"/>
                <a:ext cx="31875" cy="28950"/>
              </a:xfrm>
              <a:custGeom>
                <a:rect b="b" l="l" r="r" t="t"/>
                <a:pathLst>
                  <a:path extrusionOk="0" h="1158" w="1275">
                    <a:moveTo>
                      <a:pt x="739" y="1"/>
                    </a:moveTo>
                    <a:lnTo>
                      <a:pt x="310" y="37"/>
                    </a:lnTo>
                    <a:lnTo>
                      <a:pt x="203" y="60"/>
                    </a:lnTo>
                    <a:lnTo>
                      <a:pt x="298" y="441"/>
                    </a:lnTo>
                    <a:cubicBezTo>
                      <a:pt x="251" y="465"/>
                      <a:pt x="215" y="477"/>
                      <a:pt x="191" y="501"/>
                    </a:cubicBezTo>
                    <a:cubicBezTo>
                      <a:pt x="96" y="561"/>
                      <a:pt x="24" y="656"/>
                      <a:pt x="12" y="763"/>
                    </a:cubicBezTo>
                    <a:cubicBezTo>
                      <a:pt x="1" y="822"/>
                      <a:pt x="12" y="882"/>
                      <a:pt x="36" y="942"/>
                    </a:cubicBezTo>
                    <a:cubicBezTo>
                      <a:pt x="96" y="1061"/>
                      <a:pt x="203" y="1144"/>
                      <a:pt x="322" y="1156"/>
                    </a:cubicBezTo>
                    <a:cubicBezTo>
                      <a:pt x="331" y="1157"/>
                      <a:pt x="339" y="1157"/>
                      <a:pt x="348" y="1157"/>
                    </a:cubicBezTo>
                    <a:cubicBezTo>
                      <a:pt x="460" y="1157"/>
                      <a:pt x="575" y="1088"/>
                      <a:pt x="620" y="977"/>
                    </a:cubicBezTo>
                    <a:cubicBezTo>
                      <a:pt x="690" y="1055"/>
                      <a:pt x="800" y="1097"/>
                      <a:pt x="908" y="1097"/>
                    </a:cubicBezTo>
                    <a:cubicBezTo>
                      <a:pt x="966" y="1097"/>
                      <a:pt x="1023" y="1085"/>
                      <a:pt x="1072" y="1061"/>
                    </a:cubicBezTo>
                    <a:cubicBezTo>
                      <a:pt x="1215" y="977"/>
                      <a:pt x="1275" y="787"/>
                      <a:pt x="1227" y="644"/>
                    </a:cubicBezTo>
                    <a:cubicBezTo>
                      <a:pt x="1155" y="441"/>
                      <a:pt x="989" y="346"/>
                      <a:pt x="810" y="322"/>
                    </a:cubicBezTo>
                    <a:lnTo>
                      <a:pt x="739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7" name="Google Shape;1387;p36"/>
              <p:cNvSpPr/>
              <p:nvPr/>
            </p:nvSpPr>
            <p:spPr>
              <a:xfrm>
                <a:off x="5320300" y="3681225"/>
                <a:ext cx="31875" cy="27425"/>
              </a:xfrm>
              <a:custGeom>
                <a:rect b="b" l="l" r="r" t="t"/>
                <a:pathLst>
                  <a:path extrusionOk="0" h="1097" w="1275">
                    <a:moveTo>
                      <a:pt x="750" y="1"/>
                    </a:moveTo>
                    <a:lnTo>
                      <a:pt x="227" y="37"/>
                    </a:lnTo>
                    <a:lnTo>
                      <a:pt x="298" y="394"/>
                    </a:lnTo>
                    <a:cubicBezTo>
                      <a:pt x="250" y="418"/>
                      <a:pt x="227" y="430"/>
                      <a:pt x="191" y="453"/>
                    </a:cubicBezTo>
                    <a:cubicBezTo>
                      <a:pt x="96" y="513"/>
                      <a:pt x="24" y="608"/>
                      <a:pt x="12" y="715"/>
                    </a:cubicBezTo>
                    <a:cubicBezTo>
                      <a:pt x="0" y="775"/>
                      <a:pt x="12" y="834"/>
                      <a:pt x="36" y="894"/>
                    </a:cubicBezTo>
                    <a:cubicBezTo>
                      <a:pt x="107" y="989"/>
                      <a:pt x="203" y="1084"/>
                      <a:pt x="322" y="1096"/>
                    </a:cubicBezTo>
                    <a:cubicBezTo>
                      <a:pt x="441" y="1096"/>
                      <a:pt x="584" y="1037"/>
                      <a:pt x="619" y="918"/>
                    </a:cubicBezTo>
                    <a:cubicBezTo>
                      <a:pt x="694" y="993"/>
                      <a:pt x="798" y="1035"/>
                      <a:pt x="899" y="1035"/>
                    </a:cubicBezTo>
                    <a:cubicBezTo>
                      <a:pt x="959" y="1035"/>
                      <a:pt x="1019" y="1020"/>
                      <a:pt x="1072" y="989"/>
                    </a:cubicBezTo>
                    <a:cubicBezTo>
                      <a:pt x="1215" y="918"/>
                      <a:pt x="1274" y="727"/>
                      <a:pt x="1250" y="608"/>
                    </a:cubicBezTo>
                    <a:cubicBezTo>
                      <a:pt x="1167" y="418"/>
                      <a:pt x="1012" y="311"/>
                      <a:pt x="834" y="299"/>
                    </a:cubicBezTo>
                    <a:lnTo>
                      <a:pt x="750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8" name="Google Shape;1388;p36"/>
              <p:cNvSpPr/>
              <p:nvPr/>
            </p:nvSpPr>
            <p:spPr>
              <a:xfrm>
                <a:off x="5364050" y="3677075"/>
                <a:ext cx="32175" cy="26500"/>
              </a:xfrm>
              <a:custGeom>
                <a:rect b="b" l="l" r="r" t="t"/>
                <a:pathLst>
                  <a:path extrusionOk="0" h="1060" w="1287">
                    <a:moveTo>
                      <a:pt x="763" y="0"/>
                    </a:moveTo>
                    <a:lnTo>
                      <a:pt x="227" y="48"/>
                    </a:lnTo>
                    <a:lnTo>
                      <a:pt x="298" y="357"/>
                    </a:lnTo>
                    <a:cubicBezTo>
                      <a:pt x="262" y="369"/>
                      <a:pt x="227" y="381"/>
                      <a:pt x="203" y="417"/>
                    </a:cubicBezTo>
                    <a:cubicBezTo>
                      <a:pt x="108" y="477"/>
                      <a:pt x="36" y="560"/>
                      <a:pt x="24" y="667"/>
                    </a:cubicBezTo>
                    <a:cubicBezTo>
                      <a:pt x="1" y="727"/>
                      <a:pt x="24" y="786"/>
                      <a:pt x="48" y="846"/>
                    </a:cubicBezTo>
                    <a:cubicBezTo>
                      <a:pt x="108" y="953"/>
                      <a:pt x="215" y="1036"/>
                      <a:pt x="334" y="1060"/>
                    </a:cubicBezTo>
                    <a:cubicBezTo>
                      <a:pt x="453" y="1060"/>
                      <a:pt x="584" y="1000"/>
                      <a:pt x="632" y="881"/>
                    </a:cubicBezTo>
                    <a:cubicBezTo>
                      <a:pt x="699" y="956"/>
                      <a:pt x="803" y="993"/>
                      <a:pt x="903" y="993"/>
                    </a:cubicBezTo>
                    <a:cubicBezTo>
                      <a:pt x="964" y="993"/>
                      <a:pt x="1023" y="980"/>
                      <a:pt x="1072" y="953"/>
                    </a:cubicBezTo>
                    <a:cubicBezTo>
                      <a:pt x="1227" y="881"/>
                      <a:pt x="1286" y="679"/>
                      <a:pt x="1239" y="584"/>
                    </a:cubicBezTo>
                    <a:cubicBezTo>
                      <a:pt x="1167" y="381"/>
                      <a:pt x="1001" y="286"/>
                      <a:pt x="822" y="262"/>
                    </a:cubicBezTo>
                    <a:lnTo>
                      <a:pt x="763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9" name="Google Shape;1389;p36"/>
              <p:cNvSpPr/>
              <p:nvPr/>
            </p:nvSpPr>
            <p:spPr>
              <a:xfrm>
                <a:off x="5250950" y="3548400"/>
                <a:ext cx="30375" cy="42975"/>
              </a:xfrm>
              <a:custGeom>
                <a:rect b="b" l="l" r="r" t="t"/>
                <a:pathLst>
                  <a:path extrusionOk="0" h="1719" w="1215">
                    <a:moveTo>
                      <a:pt x="852" y="0"/>
                    </a:moveTo>
                    <a:cubicBezTo>
                      <a:pt x="718" y="0"/>
                      <a:pt x="567" y="102"/>
                      <a:pt x="524" y="242"/>
                    </a:cubicBezTo>
                    <a:cubicBezTo>
                      <a:pt x="475" y="193"/>
                      <a:pt x="402" y="169"/>
                      <a:pt x="329" y="169"/>
                    </a:cubicBezTo>
                    <a:cubicBezTo>
                      <a:pt x="276" y="169"/>
                      <a:pt x="223" y="181"/>
                      <a:pt x="179" y="206"/>
                    </a:cubicBezTo>
                    <a:cubicBezTo>
                      <a:pt x="84" y="266"/>
                      <a:pt x="0" y="397"/>
                      <a:pt x="0" y="516"/>
                    </a:cubicBezTo>
                    <a:cubicBezTo>
                      <a:pt x="0" y="575"/>
                      <a:pt x="24" y="635"/>
                      <a:pt x="48" y="694"/>
                    </a:cubicBezTo>
                    <a:cubicBezTo>
                      <a:pt x="107" y="802"/>
                      <a:pt x="214" y="849"/>
                      <a:pt x="322" y="873"/>
                    </a:cubicBezTo>
                    <a:cubicBezTo>
                      <a:pt x="357" y="873"/>
                      <a:pt x="393" y="885"/>
                      <a:pt x="429" y="885"/>
                    </a:cubicBezTo>
                    <a:lnTo>
                      <a:pt x="572" y="1718"/>
                    </a:lnTo>
                    <a:lnTo>
                      <a:pt x="703" y="1694"/>
                    </a:lnTo>
                    <a:lnTo>
                      <a:pt x="1096" y="1587"/>
                    </a:lnTo>
                    <a:lnTo>
                      <a:pt x="941" y="778"/>
                    </a:lnTo>
                    <a:cubicBezTo>
                      <a:pt x="1096" y="694"/>
                      <a:pt x="1215" y="540"/>
                      <a:pt x="1191" y="337"/>
                    </a:cubicBezTo>
                    <a:cubicBezTo>
                      <a:pt x="1191" y="170"/>
                      <a:pt x="1060" y="28"/>
                      <a:pt x="893" y="4"/>
                    </a:cubicBezTo>
                    <a:cubicBezTo>
                      <a:pt x="880" y="2"/>
                      <a:pt x="866" y="0"/>
                      <a:pt x="8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0" name="Google Shape;1390;p36"/>
              <p:cNvSpPr/>
              <p:nvPr/>
            </p:nvSpPr>
            <p:spPr>
              <a:xfrm>
                <a:off x="5291725" y="3537300"/>
                <a:ext cx="30375" cy="43350"/>
              </a:xfrm>
              <a:custGeom>
                <a:rect b="b" l="l" r="r" t="t"/>
                <a:pathLst>
                  <a:path extrusionOk="0" h="1734" w="1215">
                    <a:moveTo>
                      <a:pt x="836" y="1"/>
                    </a:moveTo>
                    <a:cubicBezTo>
                      <a:pt x="697" y="1"/>
                      <a:pt x="554" y="109"/>
                      <a:pt x="512" y="245"/>
                    </a:cubicBezTo>
                    <a:cubicBezTo>
                      <a:pt x="463" y="189"/>
                      <a:pt x="387" y="161"/>
                      <a:pt x="315" y="161"/>
                    </a:cubicBezTo>
                    <a:cubicBezTo>
                      <a:pt x="265" y="161"/>
                      <a:pt x="217" y="174"/>
                      <a:pt x="179" y="198"/>
                    </a:cubicBezTo>
                    <a:cubicBezTo>
                      <a:pt x="72" y="257"/>
                      <a:pt x="12" y="388"/>
                      <a:pt x="0" y="507"/>
                    </a:cubicBezTo>
                    <a:cubicBezTo>
                      <a:pt x="0" y="567"/>
                      <a:pt x="12" y="626"/>
                      <a:pt x="36" y="686"/>
                    </a:cubicBezTo>
                    <a:cubicBezTo>
                      <a:pt x="96" y="793"/>
                      <a:pt x="203" y="841"/>
                      <a:pt x="310" y="865"/>
                    </a:cubicBezTo>
                    <a:cubicBezTo>
                      <a:pt x="334" y="865"/>
                      <a:pt x="381" y="888"/>
                      <a:pt x="429" y="888"/>
                    </a:cubicBezTo>
                    <a:lnTo>
                      <a:pt x="560" y="1734"/>
                    </a:lnTo>
                    <a:lnTo>
                      <a:pt x="1084" y="1591"/>
                    </a:lnTo>
                    <a:lnTo>
                      <a:pt x="953" y="781"/>
                    </a:lnTo>
                    <a:cubicBezTo>
                      <a:pt x="1108" y="698"/>
                      <a:pt x="1215" y="543"/>
                      <a:pt x="1191" y="329"/>
                    </a:cubicBezTo>
                    <a:cubicBezTo>
                      <a:pt x="1191" y="174"/>
                      <a:pt x="1048" y="19"/>
                      <a:pt x="893" y="7"/>
                    </a:cubicBezTo>
                    <a:cubicBezTo>
                      <a:pt x="875" y="3"/>
                      <a:pt x="855" y="1"/>
                      <a:pt x="8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1" name="Google Shape;1391;p36"/>
              <p:cNvSpPr/>
              <p:nvPr/>
            </p:nvSpPr>
            <p:spPr>
              <a:xfrm>
                <a:off x="5333700" y="3525100"/>
                <a:ext cx="30375" cy="43350"/>
              </a:xfrm>
              <a:custGeom>
                <a:rect b="b" l="l" r="r" t="t"/>
                <a:pathLst>
                  <a:path extrusionOk="0" h="1734" w="1215">
                    <a:moveTo>
                      <a:pt x="836" y="1"/>
                    </a:moveTo>
                    <a:cubicBezTo>
                      <a:pt x="697" y="1"/>
                      <a:pt x="555" y="109"/>
                      <a:pt x="524" y="245"/>
                    </a:cubicBezTo>
                    <a:cubicBezTo>
                      <a:pt x="467" y="188"/>
                      <a:pt x="393" y="161"/>
                      <a:pt x="320" y="161"/>
                    </a:cubicBezTo>
                    <a:cubicBezTo>
                      <a:pt x="271" y="161"/>
                      <a:pt x="222" y="174"/>
                      <a:pt x="179" y="198"/>
                    </a:cubicBezTo>
                    <a:cubicBezTo>
                      <a:pt x="72" y="269"/>
                      <a:pt x="12" y="388"/>
                      <a:pt x="0" y="507"/>
                    </a:cubicBezTo>
                    <a:cubicBezTo>
                      <a:pt x="0" y="567"/>
                      <a:pt x="12" y="626"/>
                      <a:pt x="48" y="686"/>
                    </a:cubicBezTo>
                    <a:cubicBezTo>
                      <a:pt x="107" y="793"/>
                      <a:pt x="203" y="841"/>
                      <a:pt x="310" y="864"/>
                    </a:cubicBezTo>
                    <a:cubicBezTo>
                      <a:pt x="345" y="864"/>
                      <a:pt x="381" y="888"/>
                      <a:pt x="429" y="888"/>
                    </a:cubicBezTo>
                    <a:lnTo>
                      <a:pt x="584" y="1734"/>
                    </a:lnTo>
                    <a:lnTo>
                      <a:pt x="1095" y="1579"/>
                    </a:lnTo>
                    <a:lnTo>
                      <a:pt x="953" y="781"/>
                    </a:lnTo>
                    <a:cubicBezTo>
                      <a:pt x="1095" y="686"/>
                      <a:pt x="1215" y="543"/>
                      <a:pt x="1203" y="329"/>
                    </a:cubicBezTo>
                    <a:cubicBezTo>
                      <a:pt x="1191" y="162"/>
                      <a:pt x="1060" y="19"/>
                      <a:pt x="893" y="7"/>
                    </a:cubicBezTo>
                    <a:cubicBezTo>
                      <a:pt x="874" y="3"/>
                      <a:pt x="855" y="1"/>
                      <a:pt x="8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2" name="Google Shape;1392;p36"/>
              <p:cNvSpPr/>
              <p:nvPr/>
            </p:nvSpPr>
            <p:spPr>
              <a:xfrm>
                <a:off x="4265400" y="3541400"/>
                <a:ext cx="696850" cy="483525"/>
              </a:xfrm>
              <a:custGeom>
                <a:rect b="b" l="l" r="r" t="t"/>
                <a:pathLst>
                  <a:path extrusionOk="0" h="19341" w="27874">
                    <a:moveTo>
                      <a:pt x="9035" y="1"/>
                    </a:moveTo>
                    <a:cubicBezTo>
                      <a:pt x="8886" y="1"/>
                      <a:pt x="8736" y="4"/>
                      <a:pt x="8585" y="10"/>
                    </a:cubicBezTo>
                    <a:cubicBezTo>
                      <a:pt x="3394" y="212"/>
                      <a:pt x="1" y="5213"/>
                      <a:pt x="1132" y="11190"/>
                    </a:cubicBezTo>
                    <a:cubicBezTo>
                      <a:pt x="2077" y="16132"/>
                      <a:pt x="5635" y="19340"/>
                      <a:pt x="9619" y="19340"/>
                    </a:cubicBezTo>
                    <a:cubicBezTo>
                      <a:pt x="10453" y="19340"/>
                      <a:pt x="11306" y="19200"/>
                      <a:pt x="12157" y="18905"/>
                    </a:cubicBezTo>
                    <a:cubicBezTo>
                      <a:pt x="14598" y="18072"/>
                      <a:pt x="16479" y="16464"/>
                      <a:pt x="17658" y="14524"/>
                    </a:cubicBezTo>
                    <a:cubicBezTo>
                      <a:pt x="17856" y="14170"/>
                      <a:pt x="18255" y="13972"/>
                      <a:pt x="18659" y="13972"/>
                    </a:cubicBezTo>
                    <a:cubicBezTo>
                      <a:pt x="18812" y="13972"/>
                      <a:pt x="18966" y="14000"/>
                      <a:pt x="19110" y="14059"/>
                    </a:cubicBezTo>
                    <a:cubicBezTo>
                      <a:pt x="19905" y="14380"/>
                      <a:pt x="20748" y="14550"/>
                      <a:pt x="21593" y="14550"/>
                    </a:cubicBezTo>
                    <a:cubicBezTo>
                      <a:pt x="22256" y="14550"/>
                      <a:pt x="22920" y="14446"/>
                      <a:pt x="23563" y="14226"/>
                    </a:cubicBezTo>
                    <a:cubicBezTo>
                      <a:pt x="27218" y="12976"/>
                      <a:pt x="27873" y="9618"/>
                      <a:pt x="27266" y="6285"/>
                    </a:cubicBezTo>
                    <a:cubicBezTo>
                      <a:pt x="26641" y="3066"/>
                      <a:pt x="24900" y="229"/>
                      <a:pt x="21246" y="229"/>
                    </a:cubicBezTo>
                    <a:cubicBezTo>
                      <a:pt x="21143" y="229"/>
                      <a:pt x="21038" y="232"/>
                      <a:pt x="20932" y="236"/>
                    </a:cubicBezTo>
                    <a:cubicBezTo>
                      <a:pt x="19384" y="296"/>
                      <a:pt x="17955" y="939"/>
                      <a:pt x="16836" y="1998"/>
                    </a:cubicBezTo>
                    <a:cubicBezTo>
                      <a:pt x="16607" y="2214"/>
                      <a:pt x="16295" y="2322"/>
                      <a:pt x="15989" y="2322"/>
                    </a:cubicBezTo>
                    <a:cubicBezTo>
                      <a:pt x="15739" y="2322"/>
                      <a:pt x="15493" y="2250"/>
                      <a:pt x="15300" y="2105"/>
                    </a:cubicBezTo>
                    <a:cubicBezTo>
                      <a:pt x="13607" y="805"/>
                      <a:pt x="11439" y="1"/>
                      <a:pt x="9035" y="1"/>
                    </a:cubicBezTo>
                    <a:close/>
                  </a:path>
                </a:pathLst>
              </a:custGeom>
              <a:solidFill>
                <a:srgbClr val="F7E4D5"/>
              </a:solidFill>
              <a:ln cap="flat" cmpd="sng" w="2975">
                <a:solidFill>
                  <a:srgbClr val="000139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3" name="Google Shape;1393;p36"/>
              <p:cNvSpPr/>
              <p:nvPr/>
            </p:nvSpPr>
            <p:spPr>
              <a:xfrm>
                <a:off x="4271350" y="3556525"/>
                <a:ext cx="690900" cy="468400"/>
              </a:xfrm>
              <a:custGeom>
                <a:rect b="b" l="l" r="r" t="t"/>
                <a:pathLst>
                  <a:path extrusionOk="0" h="18736" w="27636">
                    <a:moveTo>
                      <a:pt x="23111" y="0"/>
                    </a:moveTo>
                    <a:lnTo>
                      <a:pt x="23111" y="0"/>
                    </a:lnTo>
                    <a:cubicBezTo>
                      <a:pt x="25063" y="917"/>
                      <a:pt x="25909" y="3096"/>
                      <a:pt x="26290" y="5013"/>
                    </a:cubicBezTo>
                    <a:cubicBezTo>
                      <a:pt x="26385" y="5620"/>
                      <a:pt x="26468" y="6215"/>
                      <a:pt x="26468" y="6787"/>
                    </a:cubicBezTo>
                    <a:cubicBezTo>
                      <a:pt x="26528" y="9537"/>
                      <a:pt x="25361" y="11323"/>
                      <a:pt x="23051" y="12109"/>
                    </a:cubicBezTo>
                    <a:cubicBezTo>
                      <a:pt x="22489" y="12302"/>
                      <a:pt x="21897" y="12398"/>
                      <a:pt x="21299" y="12398"/>
                    </a:cubicBezTo>
                    <a:cubicBezTo>
                      <a:pt x="20569" y="12398"/>
                      <a:pt x="19829" y="12254"/>
                      <a:pt x="19122" y="11966"/>
                    </a:cubicBezTo>
                    <a:cubicBezTo>
                      <a:pt x="18890" y="11869"/>
                      <a:pt x="18643" y="11823"/>
                      <a:pt x="18398" y="11823"/>
                    </a:cubicBezTo>
                    <a:cubicBezTo>
                      <a:pt x="17739" y="11823"/>
                      <a:pt x="17091" y="12155"/>
                      <a:pt x="16753" y="12728"/>
                    </a:cubicBezTo>
                    <a:cubicBezTo>
                      <a:pt x="15610" y="14609"/>
                      <a:pt x="13800" y="16062"/>
                      <a:pt x="11657" y="16788"/>
                    </a:cubicBezTo>
                    <a:cubicBezTo>
                      <a:pt x="10895" y="17048"/>
                      <a:pt x="10121" y="17178"/>
                      <a:pt x="9356" y="17178"/>
                    </a:cubicBezTo>
                    <a:cubicBezTo>
                      <a:pt x="8158" y="17178"/>
                      <a:pt x="6981" y="16860"/>
                      <a:pt x="5906" y="16228"/>
                    </a:cubicBezTo>
                    <a:cubicBezTo>
                      <a:pt x="3727" y="14966"/>
                      <a:pt x="2156" y="12561"/>
                      <a:pt x="1608" y="9621"/>
                    </a:cubicBezTo>
                    <a:cubicBezTo>
                      <a:pt x="1489" y="8989"/>
                      <a:pt x="1418" y="8335"/>
                      <a:pt x="1394" y="7704"/>
                    </a:cubicBezTo>
                    <a:cubicBezTo>
                      <a:pt x="1334" y="4203"/>
                      <a:pt x="2930" y="1369"/>
                      <a:pt x="5466" y="72"/>
                    </a:cubicBezTo>
                    <a:lnTo>
                      <a:pt x="5466" y="72"/>
                    </a:lnTo>
                    <a:cubicBezTo>
                      <a:pt x="1977" y="1655"/>
                      <a:pt x="1" y="5799"/>
                      <a:pt x="894" y="10585"/>
                    </a:cubicBezTo>
                    <a:cubicBezTo>
                      <a:pt x="1839" y="15527"/>
                      <a:pt x="5397" y="18735"/>
                      <a:pt x="9381" y="18735"/>
                    </a:cubicBezTo>
                    <a:cubicBezTo>
                      <a:pt x="10215" y="18735"/>
                      <a:pt x="11068" y="18595"/>
                      <a:pt x="11919" y="18300"/>
                    </a:cubicBezTo>
                    <a:cubicBezTo>
                      <a:pt x="14360" y="17467"/>
                      <a:pt x="16241" y="15859"/>
                      <a:pt x="17420" y="13919"/>
                    </a:cubicBezTo>
                    <a:cubicBezTo>
                      <a:pt x="17618" y="13565"/>
                      <a:pt x="18017" y="13367"/>
                      <a:pt x="18421" y="13367"/>
                    </a:cubicBezTo>
                    <a:cubicBezTo>
                      <a:pt x="18574" y="13367"/>
                      <a:pt x="18728" y="13395"/>
                      <a:pt x="18872" y="13454"/>
                    </a:cubicBezTo>
                    <a:cubicBezTo>
                      <a:pt x="19667" y="13775"/>
                      <a:pt x="20510" y="13945"/>
                      <a:pt x="21355" y="13945"/>
                    </a:cubicBezTo>
                    <a:cubicBezTo>
                      <a:pt x="22018" y="13945"/>
                      <a:pt x="22682" y="13841"/>
                      <a:pt x="23325" y="13621"/>
                    </a:cubicBezTo>
                    <a:cubicBezTo>
                      <a:pt x="26980" y="12371"/>
                      <a:pt x="27635" y="9013"/>
                      <a:pt x="27028" y="5680"/>
                    </a:cubicBezTo>
                    <a:cubicBezTo>
                      <a:pt x="26540" y="3155"/>
                      <a:pt x="25361" y="858"/>
                      <a:pt x="231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4" name="Google Shape;1394;p36"/>
              <p:cNvSpPr/>
              <p:nvPr/>
            </p:nvSpPr>
            <p:spPr>
              <a:xfrm>
                <a:off x="4767250" y="3665450"/>
                <a:ext cx="19075" cy="39625"/>
              </a:xfrm>
              <a:custGeom>
                <a:rect b="b" l="l" r="r" t="t"/>
                <a:pathLst>
                  <a:path extrusionOk="0" fill="none" h="1585" w="763">
                    <a:moveTo>
                      <a:pt x="1" y="1584"/>
                    </a:moveTo>
                    <a:lnTo>
                      <a:pt x="763" y="1"/>
                    </a:lnTo>
                  </a:path>
                </a:pathLst>
              </a:custGeom>
              <a:noFill/>
              <a:ln cap="rnd" cmpd="sng" w="177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5" name="Google Shape;1395;p36"/>
              <p:cNvSpPr/>
              <p:nvPr/>
            </p:nvSpPr>
            <p:spPr>
              <a:xfrm>
                <a:off x="4767250" y="3680050"/>
                <a:ext cx="36350" cy="25025"/>
              </a:xfrm>
              <a:custGeom>
                <a:rect b="b" l="l" r="r" t="t"/>
                <a:pathLst>
                  <a:path extrusionOk="0" fill="none" h="1001" w="1454">
                    <a:moveTo>
                      <a:pt x="1" y="1000"/>
                    </a:moveTo>
                    <a:lnTo>
                      <a:pt x="1453" y="0"/>
                    </a:lnTo>
                  </a:path>
                </a:pathLst>
              </a:custGeom>
              <a:noFill/>
              <a:ln cap="rnd" cmpd="sng" w="177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6" name="Google Shape;1396;p36"/>
              <p:cNvSpPr/>
              <p:nvPr/>
            </p:nvSpPr>
            <p:spPr>
              <a:xfrm>
                <a:off x="4736000" y="3652075"/>
                <a:ext cx="8350" cy="42875"/>
              </a:xfrm>
              <a:custGeom>
                <a:rect b="b" l="l" r="r" t="t"/>
                <a:pathLst>
                  <a:path extrusionOk="0" fill="none" h="1715" w="334">
                    <a:moveTo>
                      <a:pt x="334" y="1715"/>
                    </a:moveTo>
                    <a:lnTo>
                      <a:pt x="0" y="0"/>
                    </a:lnTo>
                  </a:path>
                </a:pathLst>
              </a:custGeom>
              <a:noFill/>
              <a:ln cap="rnd" cmpd="sng" w="177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7" name="Google Shape;1397;p36"/>
              <p:cNvSpPr/>
              <p:nvPr/>
            </p:nvSpPr>
            <p:spPr>
              <a:xfrm>
                <a:off x="4744325" y="3653550"/>
                <a:ext cx="14025" cy="41400"/>
              </a:xfrm>
              <a:custGeom>
                <a:rect b="b" l="l" r="r" t="t"/>
                <a:pathLst>
                  <a:path extrusionOk="0" fill="none" h="1656" w="561">
                    <a:moveTo>
                      <a:pt x="1" y="1656"/>
                    </a:moveTo>
                    <a:lnTo>
                      <a:pt x="560" y="1"/>
                    </a:lnTo>
                  </a:path>
                </a:pathLst>
              </a:custGeom>
              <a:noFill/>
              <a:ln cap="rnd" cmpd="sng" w="177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8" name="Google Shape;1398;p36"/>
              <p:cNvSpPr/>
              <p:nvPr/>
            </p:nvSpPr>
            <p:spPr>
              <a:xfrm>
                <a:off x="4687775" y="3670225"/>
                <a:ext cx="31575" cy="30375"/>
              </a:xfrm>
              <a:custGeom>
                <a:rect b="b" l="l" r="r" t="t"/>
                <a:pathLst>
                  <a:path extrusionOk="0" fill="none" h="1215" w="1263">
                    <a:moveTo>
                      <a:pt x="1263" y="1215"/>
                    </a:moveTo>
                    <a:lnTo>
                      <a:pt x="1" y="0"/>
                    </a:lnTo>
                  </a:path>
                </a:pathLst>
              </a:custGeom>
              <a:noFill/>
              <a:ln cap="rnd" cmpd="sng" w="177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9" name="Google Shape;1399;p36"/>
              <p:cNvSpPr/>
              <p:nvPr/>
            </p:nvSpPr>
            <p:spPr>
              <a:xfrm>
                <a:off x="4706825" y="3658625"/>
                <a:ext cx="12525" cy="41975"/>
              </a:xfrm>
              <a:custGeom>
                <a:rect b="b" l="l" r="r" t="t"/>
                <a:pathLst>
                  <a:path extrusionOk="0" fill="none" h="1679" w="501">
                    <a:moveTo>
                      <a:pt x="501" y="1679"/>
                    </a:moveTo>
                    <a:lnTo>
                      <a:pt x="1" y="0"/>
                    </a:lnTo>
                  </a:path>
                </a:pathLst>
              </a:custGeom>
              <a:noFill/>
              <a:ln cap="rnd" cmpd="sng" w="177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0" name="Google Shape;1400;p36"/>
              <p:cNvSpPr/>
              <p:nvPr/>
            </p:nvSpPr>
            <p:spPr>
              <a:xfrm>
                <a:off x="4659500" y="3713675"/>
                <a:ext cx="43175" cy="5675"/>
              </a:xfrm>
              <a:custGeom>
                <a:rect b="b" l="l" r="r" t="t"/>
                <a:pathLst>
                  <a:path extrusionOk="0" fill="none" h="227" w="1727">
                    <a:moveTo>
                      <a:pt x="1727" y="227"/>
                    </a:moveTo>
                    <a:lnTo>
                      <a:pt x="0" y="1"/>
                    </a:lnTo>
                  </a:path>
                </a:pathLst>
              </a:custGeom>
              <a:noFill/>
              <a:ln cap="rnd" cmpd="sng" w="177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1" name="Google Shape;1401;p36"/>
              <p:cNvSpPr/>
              <p:nvPr/>
            </p:nvSpPr>
            <p:spPr>
              <a:xfrm>
                <a:off x="4667825" y="3693150"/>
                <a:ext cx="34850" cy="26200"/>
              </a:xfrm>
              <a:custGeom>
                <a:rect b="b" l="l" r="r" t="t"/>
                <a:pathLst>
                  <a:path extrusionOk="0" fill="none" h="1048" w="1394">
                    <a:moveTo>
                      <a:pt x="1394" y="1048"/>
                    </a:moveTo>
                    <a:lnTo>
                      <a:pt x="1" y="0"/>
                    </a:lnTo>
                  </a:path>
                </a:pathLst>
              </a:custGeom>
              <a:noFill/>
              <a:ln cap="rnd" cmpd="sng" w="177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2" name="Google Shape;1402;p36"/>
              <p:cNvSpPr/>
              <p:nvPr/>
            </p:nvSpPr>
            <p:spPr>
              <a:xfrm>
                <a:off x="4662175" y="3744650"/>
                <a:ext cx="38125" cy="20850"/>
              </a:xfrm>
              <a:custGeom>
                <a:rect b="b" l="l" r="r" t="t"/>
                <a:pathLst>
                  <a:path extrusionOk="0" fill="none" h="834" w="1525">
                    <a:moveTo>
                      <a:pt x="1525" y="0"/>
                    </a:moveTo>
                    <a:lnTo>
                      <a:pt x="1" y="833"/>
                    </a:lnTo>
                  </a:path>
                </a:pathLst>
              </a:custGeom>
              <a:noFill/>
              <a:ln cap="rnd" cmpd="sng" w="1775">
                <a:solidFill>
                  <a:srgbClr val="EAAEEE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3" name="Google Shape;1403;p36"/>
              <p:cNvSpPr/>
              <p:nvPr/>
            </p:nvSpPr>
            <p:spPr>
              <a:xfrm>
                <a:off x="4656525" y="3743450"/>
                <a:ext cx="43775" cy="1200"/>
              </a:xfrm>
              <a:custGeom>
                <a:rect b="b" l="l" r="r" t="t"/>
                <a:pathLst>
                  <a:path extrusionOk="0" fill="none" h="48" w="1751">
                    <a:moveTo>
                      <a:pt x="1751" y="48"/>
                    </a:moveTo>
                    <a:lnTo>
                      <a:pt x="0" y="0"/>
                    </a:lnTo>
                  </a:path>
                </a:pathLst>
              </a:custGeom>
              <a:noFill/>
              <a:ln cap="rnd" cmpd="sng" w="1775">
                <a:solidFill>
                  <a:srgbClr val="EAAEEE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4" name="Google Shape;1404;p36"/>
              <p:cNvSpPr/>
              <p:nvPr/>
            </p:nvSpPr>
            <p:spPr>
              <a:xfrm>
                <a:off x="4694325" y="3766675"/>
                <a:ext cx="18775" cy="39600"/>
              </a:xfrm>
              <a:custGeom>
                <a:rect b="b" l="l" r="r" t="t"/>
                <a:pathLst>
                  <a:path extrusionOk="0" fill="none" h="1584" w="751">
                    <a:moveTo>
                      <a:pt x="751" y="0"/>
                    </a:moveTo>
                    <a:lnTo>
                      <a:pt x="0" y="1584"/>
                    </a:lnTo>
                  </a:path>
                </a:pathLst>
              </a:custGeom>
              <a:noFill/>
              <a:ln cap="rnd" cmpd="sng" w="177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5" name="Google Shape;1405;p36"/>
              <p:cNvSpPr/>
              <p:nvPr/>
            </p:nvSpPr>
            <p:spPr>
              <a:xfrm>
                <a:off x="4677350" y="3766675"/>
                <a:ext cx="35750" cy="25025"/>
              </a:xfrm>
              <a:custGeom>
                <a:rect b="b" l="l" r="r" t="t"/>
                <a:pathLst>
                  <a:path extrusionOk="0" fill="none" h="1001" w="1430">
                    <a:moveTo>
                      <a:pt x="1430" y="0"/>
                    </a:moveTo>
                    <a:lnTo>
                      <a:pt x="1" y="1000"/>
                    </a:lnTo>
                  </a:path>
                </a:pathLst>
              </a:custGeom>
              <a:noFill/>
              <a:ln cap="rnd" cmpd="sng" w="177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6" name="Google Shape;1406;p36"/>
              <p:cNvSpPr/>
              <p:nvPr/>
            </p:nvSpPr>
            <p:spPr>
              <a:xfrm>
                <a:off x="4736600" y="3776775"/>
                <a:ext cx="7750" cy="42900"/>
              </a:xfrm>
              <a:custGeom>
                <a:rect b="b" l="l" r="r" t="t"/>
                <a:pathLst>
                  <a:path extrusionOk="0" fill="none" h="1716" w="310">
                    <a:moveTo>
                      <a:pt x="0" y="1"/>
                    </a:moveTo>
                    <a:lnTo>
                      <a:pt x="310" y="1715"/>
                    </a:lnTo>
                  </a:path>
                </a:pathLst>
              </a:custGeom>
              <a:noFill/>
              <a:ln cap="rnd" cmpd="sng" w="177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7" name="Google Shape;1407;p36"/>
              <p:cNvSpPr/>
              <p:nvPr/>
            </p:nvSpPr>
            <p:spPr>
              <a:xfrm>
                <a:off x="4722000" y="3776775"/>
                <a:ext cx="14625" cy="41100"/>
              </a:xfrm>
              <a:custGeom>
                <a:rect b="b" l="l" r="r" t="t"/>
                <a:pathLst>
                  <a:path extrusionOk="0" fill="none" h="1644" w="585">
                    <a:moveTo>
                      <a:pt x="584" y="1"/>
                    </a:moveTo>
                    <a:lnTo>
                      <a:pt x="1" y="1644"/>
                    </a:lnTo>
                  </a:path>
                </a:pathLst>
              </a:custGeom>
              <a:noFill/>
              <a:ln cap="rnd" cmpd="sng" w="177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8" name="Google Shape;1408;p36"/>
              <p:cNvSpPr/>
              <p:nvPr/>
            </p:nvSpPr>
            <p:spPr>
              <a:xfrm>
                <a:off x="4761000" y="3771125"/>
                <a:ext cx="31575" cy="30100"/>
              </a:xfrm>
              <a:custGeom>
                <a:rect b="b" l="l" r="r" t="t"/>
                <a:pathLst>
                  <a:path extrusionOk="0" fill="none" h="1204" w="1263">
                    <a:moveTo>
                      <a:pt x="0" y="1"/>
                    </a:moveTo>
                    <a:lnTo>
                      <a:pt x="1263" y="1203"/>
                    </a:lnTo>
                  </a:path>
                </a:pathLst>
              </a:custGeom>
              <a:noFill/>
              <a:ln cap="rnd" cmpd="sng" w="177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9" name="Google Shape;1409;p36"/>
              <p:cNvSpPr/>
              <p:nvPr/>
            </p:nvSpPr>
            <p:spPr>
              <a:xfrm>
                <a:off x="4761000" y="3771125"/>
                <a:ext cx="12825" cy="41700"/>
              </a:xfrm>
              <a:custGeom>
                <a:rect b="b" l="l" r="r" t="t"/>
                <a:pathLst>
                  <a:path extrusionOk="0" fill="none" h="1668" w="513">
                    <a:moveTo>
                      <a:pt x="0" y="1"/>
                    </a:moveTo>
                    <a:lnTo>
                      <a:pt x="512" y="1668"/>
                    </a:lnTo>
                  </a:path>
                </a:pathLst>
              </a:custGeom>
              <a:noFill/>
              <a:ln cap="rnd" cmpd="sng" w="177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0" name="Google Shape;1410;p36"/>
              <p:cNvSpPr/>
              <p:nvPr/>
            </p:nvSpPr>
            <p:spPr>
              <a:xfrm>
                <a:off x="4777675" y="3752075"/>
                <a:ext cx="43775" cy="5675"/>
              </a:xfrm>
              <a:custGeom>
                <a:rect b="b" l="l" r="r" t="t"/>
                <a:pathLst>
                  <a:path extrusionOk="0" fill="none" h="227" w="1751">
                    <a:moveTo>
                      <a:pt x="0" y="1"/>
                    </a:moveTo>
                    <a:lnTo>
                      <a:pt x="1750" y="227"/>
                    </a:lnTo>
                  </a:path>
                </a:pathLst>
              </a:custGeom>
              <a:noFill/>
              <a:ln cap="rnd" cmpd="sng" w="177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1" name="Google Shape;1411;p36"/>
              <p:cNvSpPr/>
              <p:nvPr/>
            </p:nvSpPr>
            <p:spPr>
              <a:xfrm>
                <a:off x="4777675" y="3752075"/>
                <a:ext cx="35150" cy="26525"/>
              </a:xfrm>
              <a:custGeom>
                <a:rect b="b" l="l" r="r" t="t"/>
                <a:pathLst>
                  <a:path extrusionOk="0" fill="none" h="1061" w="1406">
                    <a:moveTo>
                      <a:pt x="0" y="1"/>
                    </a:moveTo>
                    <a:lnTo>
                      <a:pt x="1405" y="1060"/>
                    </a:lnTo>
                  </a:path>
                </a:pathLst>
              </a:custGeom>
              <a:noFill/>
              <a:ln cap="rnd" cmpd="sng" w="177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2" name="Google Shape;1412;p36"/>
              <p:cNvSpPr/>
              <p:nvPr/>
            </p:nvSpPr>
            <p:spPr>
              <a:xfrm>
                <a:off x="4780350" y="3705950"/>
                <a:ext cx="38425" cy="20850"/>
              </a:xfrm>
              <a:custGeom>
                <a:rect b="b" l="l" r="r" t="t"/>
                <a:pathLst>
                  <a:path extrusionOk="0" fill="none" h="834" w="1537">
                    <a:moveTo>
                      <a:pt x="0" y="834"/>
                    </a:moveTo>
                    <a:lnTo>
                      <a:pt x="1536" y="0"/>
                    </a:lnTo>
                  </a:path>
                </a:pathLst>
              </a:custGeom>
              <a:noFill/>
              <a:ln cap="rnd" cmpd="sng" w="1775">
                <a:solidFill>
                  <a:srgbClr val="EAAEEE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3" name="Google Shape;1413;p36"/>
              <p:cNvSpPr/>
              <p:nvPr/>
            </p:nvSpPr>
            <p:spPr>
              <a:xfrm>
                <a:off x="4780350" y="3726775"/>
                <a:ext cx="43475" cy="1225"/>
              </a:xfrm>
              <a:custGeom>
                <a:rect b="b" l="l" r="r" t="t"/>
                <a:pathLst>
                  <a:path extrusionOk="0" fill="none" h="49" w="1739">
                    <a:moveTo>
                      <a:pt x="0" y="1"/>
                    </a:moveTo>
                    <a:lnTo>
                      <a:pt x="1739" y="48"/>
                    </a:lnTo>
                  </a:path>
                </a:pathLst>
              </a:custGeom>
              <a:noFill/>
              <a:ln cap="rnd" cmpd="sng" w="1775">
                <a:solidFill>
                  <a:srgbClr val="EAAEEE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4" name="Google Shape;1414;p36"/>
              <p:cNvSpPr/>
              <p:nvPr/>
            </p:nvSpPr>
            <p:spPr>
              <a:xfrm>
                <a:off x="4665150" y="3667900"/>
                <a:ext cx="144975" cy="139775"/>
              </a:xfrm>
              <a:custGeom>
                <a:rect b="b" l="l" r="r" t="t"/>
                <a:pathLst>
                  <a:path extrusionOk="0" h="5591" w="5799">
                    <a:moveTo>
                      <a:pt x="3054" y="1"/>
                    </a:moveTo>
                    <a:cubicBezTo>
                      <a:pt x="2874" y="1"/>
                      <a:pt x="2693" y="19"/>
                      <a:pt x="2513" y="58"/>
                    </a:cubicBezTo>
                    <a:cubicBezTo>
                      <a:pt x="989" y="332"/>
                      <a:pt x="1" y="1796"/>
                      <a:pt x="275" y="3308"/>
                    </a:cubicBezTo>
                    <a:cubicBezTo>
                      <a:pt x="417" y="4046"/>
                      <a:pt x="834" y="4677"/>
                      <a:pt x="1441" y="5094"/>
                    </a:cubicBezTo>
                    <a:cubicBezTo>
                      <a:pt x="1913" y="5417"/>
                      <a:pt x="2463" y="5590"/>
                      <a:pt x="3030" y="5590"/>
                    </a:cubicBezTo>
                    <a:cubicBezTo>
                      <a:pt x="3194" y="5590"/>
                      <a:pt x="3360" y="5576"/>
                      <a:pt x="3525" y="5547"/>
                    </a:cubicBezTo>
                    <a:cubicBezTo>
                      <a:pt x="4251" y="5392"/>
                      <a:pt x="4894" y="4975"/>
                      <a:pt x="5311" y="4356"/>
                    </a:cubicBezTo>
                    <a:cubicBezTo>
                      <a:pt x="5632" y="3868"/>
                      <a:pt x="5799" y="3308"/>
                      <a:pt x="5799" y="2737"/>
                    </a:cubicBezTo>
                    <a:cubicBezTo>
                      <a:pt x="5799" y="2582"/>
                      <a:pt x="5787" y="2415"/>
                      <a:pt x="5751" y="2272"/>
                    </a:cubicBezTo>
                    <a:cubicBezTo>
                      <a:pt x="5620" y="1546"/>
                      <a:pt x="5204" y="903"/>
                      <a:pt x="4596" y="486"/>
                    </a:cubicBezTo>
                    <a:cubicBezTo>
                      <a:pt x="4140" y="173"/>
                      <a:pt x="3602" y="1"/>
                      <a:pt x="30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5" name="Google Shape;1415;p36"/>
              <p:cNvSpPr/>
              <p:nvPr/>
            </p:nvSpPr>
            <p:spPr>
              <a:xfrm>
                <a:off x="4675875" y="3677850"/>
                <a:ext cx="129500" cy="119300"/>
              </a:xfrm>
              <a:custGeom>
                <a:rect b="b" l="l" r="r" t="t"/>
                <a:pathLst>
                  <a:path extrusionOk="0" h="4772" w="5180">
                    <a:moveTo>
                      <a:pt x="2582" y="1"/>
                    </a:moveTo>
                    <a:cubicBezTo>
                      <a:pt x="2438" y="1"/>
                      <a:pt x="2291" y="14"/>
                      <a:pt x="2143" y="41"/>
                    </a:cubicBezTo>
                    <a:cubicBezTo>
                      <a:pt x="846" y="279"/>
                      <a:pt x="0" y="1529"/>
                      <a:pt x="238" y="2827"/>
                    </a:cubicBezTo>
                    <a:cubicBezTo>
                      <a:pt x="449" y="3977"/>
                      <a:pt x="1456" y="4772"/>
                      <a:pt x="2585" y="4772"/>
                    </a:cubicBezTo>
                    <a:cubicBezTo>
                      <a:pt x="2730" y="4772"/>
                      <a:pt x="2877" y="4759"/>
                      <a:pt x="3024" y="4732"/>
                    </a:cubicBezTo>
                    <a:cubicBezTo>
                      <a:pt x="4310" y="4494"/>
                      <a:pt x="5180" y="3244"/>
                      <a:pt x="4929" y="1946"/>
                    </a:cubicBezTo>
                    <a:cubicBezTo>
                      <a:pt x="4708" y="795"/>
                      <a:pt x="3710" y="1"/>
                      <a:pt x="25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6" name="Google Shape;1416;p36"/>
              <p:cNvSpPr/>
              <p:nvPr/>
            </p:nvSpPr>
            <p:spPr>
              <a:xfrm>
                <a:off x="4738975" y="3560475"/>
                <a:ext cx="673625" cy="201975"/>
              </a:xfrm>
              <a:custGeom>
                <a:rect b="b" l="l" r="r" t="t"/>
                <a:pathLst>
                  <a:path extrusionOk="0" h="8079" w="26945">
                    <a:moveTo>
                      <a:pt x="25242" y="1151"/>
                    </a:moveTo>
                    <a:cubicBezTo>
                      <a:pt x="25423" y="1151"/>
                      <a:pt x="25589" y="1279"/>
                      <a:pt x="25635" y="1462"/>
                    </a:cubicBezTo>
                    <a:cubicBezTo>
                      <a:pt x="25646" y="1569"/>
                      <a:pt x="25635" y="1676"/>
                      <a:pt x="25575" y="1759"/>
                    </a:cubicBezTo>
                    <a:cubicBezTo>
                      <a:pt x="25527" y="1831"/>
                      <a:pt x="25456" y="1878"/>
                      <a:pt x="25361" y="1914"/>
                    </a:cubicBezTo>
                    <a:cubicBezTo>
                      <a:pt x="25349" y="1914"/>
                      <a:pt x="25337" y="1926"/>
                      <a:pt x="25325" y="1926"/>
                    </a:cubicBezTo>
                    <a:lnTo>
                      <a:pt x="21836" y="2581"/>
                    </a:lnTo>
                    <a:cubicBezTo>
                      <a:pt x="21809" y="2587"/>
                      <a:pt x="21781" y="2589"/>
                      <a:pt x="21755" y="2589"/>
                    </a:cubicBezTo>
                    <a:cubicBezTo>
                      <a:pt x="21565" y="2589"/>
                      <a:pt x="21414" y="2449"/>
                      <a:pt x="21372" y="2271"/>
                    </a:cubicBezTo>
                    <a:cubicBezTo>
                      <a:pt x="21348" y="2057"/>
                      <a:pt x="21479" y="1854"/>
                      <a:pt x="21694" y="1807"/>
                    </a:cubicBezTo>
                    <a:lnTo>
                      <a:pt x="25170" y="1152"/>
                    </a:lnTo>
                    <a:lnTo>
                      <a:pt x="25218" y="1152"/>
                    </a:lnTo>
                    <a:cubicBezTo>
                      <a:pt x="25226" y="1151"/>
                      <a:pt x="25234" y="1151"/>
                      <a:pt x="25242" y="1151"/>
                    </a:cubicBezTo>
                    <a:close/>
                    <a:moveTo>
                      <a:pt x="25551" y="2782"/>
                    </a:moveTo>
                    <a:cubicBezTo>
                      <a:pt x="25733" y="2782"/>
                      <a:pt x="25898" y="2911"/>
                      <a:pt x="25932" y="3116"/>
                    </a:cubicBezTo>
                    <a:lnTo>
                      <a:pt x="25932" y="3176"/>
                    </a:lnTo>
                    <a:lnTo>
                      <a:pt x="25932" y="3224"/>
                    </a:lnTo>
                    <a:lnTo>
                      <a:pt x="25932" y="3247"/>
                    </a:lnTo>
                    <a:cubicBezTo>
                      <a:pt x="25932" y="3259"/>
                      <a:pt x="25932" y="3283"/>
                      <a:pt x="25920" y="3295"/>
                    </a:cubicBezTo>
                    <a:cubicBezTo>
                      <a:pt x="25920" y="3307"/>
                      <a:pt x="25897" y="3343"/>
                      <a:pt x="25897" y="3355"/>
                    </a:cubicBezTo>
                    <a:cubicBezTo>
                      <a:pt x="25885" y="3378"/>
                      <a:pt x="25885" y="3402"/>
                      <a:pt x="25873" y="3414"/>
                    </a:cubicBezTo>
                    <a:cubicBezTo>
                      <a:pt x="25837" y="3474"/>
                      <a:pt x="25766" y="3521"/>
                      <a:pt x="25682" y="3545"/>
                    </a:cubicBezTo>
                    <a:cubicBezTo>
                      <a:pt x="25658" y="3545"/>
                      <a:pt x="25646" y="3557"/>
                      <a:pt x="25635" y="3557"/>
                    </a:cubicBezTo>
                    <a:lnTo>
                      <a:pt x="22146" y="4212"/>
                    </a:lnTo>
                    <a:cubicBezTo>
                      <a:pt x="22118" y="4218"/>
                      <a:pt x="22090" y="4221"/>
                      <a:pt x="22063" y="4221"/>
                    </a:cubicBezTo>
                    <a:cubicBezTo>
                      <a:pt x="21882" y="4221"/>
                      <a:pt x="21725" y="4089"/>
                      <a:pt x="21694" y="3902"/>
                    </a:cubicBezTo>
                    <a:lnTo>
                      <a:pt x="21694" y="3819"/>
                    </a:lnTo>
                    <a:cubicBezTo>
                      <a:pt x="21694" y="3783"/>
                      <a:pt x="21694" y="3759"/>
                      <a:pt x="21706" y="3724"/>
                    </a:cubicBezTo>
                    <a:cubicBezTo>
                      <a:pt x="21753" y="3593"/>
                      <a:pt x="21848" y="3474"/>
                      <a:pt x="22003" y="3462"/>
                    </a:cubicBezTo>
                    <a:lnTo>
                      <a:pt x="25480" y="2807"/>
                    </a:lnTo>
                    <a:cubicBezTo>
                      <a:pt x="25504" y="2807"/>
                      <a:pt x="25516" y="2807"/>
                      <a:pt x="25527" y="2783"/>
                    </a:cubicBezTo>
                    <a:cubicBezTo>
                      <a:pt x="25535" y="2783"/>
                      <a:pt x="25543" y="2782"/>
                      <a:pt x="25551" y="2782"/>
                    </a:cubicBezTo>
                    <a:close/>
                    <a:moveTo>
                      <a:pt x="25568" y="0"/>
                    </a:moveTo>
                    <a:cubicBezTo>
                      <a:pt x="25516" y="0"/>
                      <a:pt x="25462" y="7"/>
                      <a:pt x="25408" y="21"/>
                    </a:cubicBezTo>
                    <a:lnTo>
                      <a:pt x="23992" y="426"/>
                    </a:lnTo>
                    <a:lnTo>
                      <a:pt x="23634" y="521"/>
                    </a:lnTo>
                    <a:lnTo>
                      <a:pt x="22253" y="914"/>
                    </a:lnTo>
                    <a:lnTo>
                      <a:pt x="21872" y="1033"/>
                    </a:lnTo>
                    <a:lnTo>
                      <a:pt x="21170" y="1223"/>
                    </a:lnTo>
                    <a:lnTo>
                      <a:pt x="20765" y="1295"/>
                    </a:lnTo>
                    <a:cubicBezTo>
                      <a:pt x="20396" y="1378"/>
                      <a:pt x="20146" y="1735"/>
                      <a:pt x="20217" y="2104"/>
                    </a:cubicBezTo>
                    <a:lnTo>
                      <a:pt x="8037" y="4355"/>
                    </a:lnTo>
                    <a:lnTo>
                      <a:pt x="8025" y="4355"/>
                    </a:lnTo>
                    <a:lnTo>
                      <a:pt x="7501" y="4450"/>
                    </a:lnTo>
                    <a:lnTo>
                      <a:pt x="3906" y="5129"/>
                    </a:lnTo>
                    <a:lnTo>
                      <a:pt x="3310" y="5224"/>
                    </a:lnTo>
                    <a:lnTo>
                      <a:pt x="2286" y="5426"/>
                    </a:lnTo>
                    <a:lnTo>
                      <a:pt x="1834" y="5510"/>
                    </a:lnTo>
                    <a:lnTo>
                      <a:pt x="1453" y="5581"/>
                    </a:lnTo>
                    <a:lnTo>
                      <a:pt x="1429" y="5581"/>
                    </a:lnTo>
                    <a:lnTo>
                      <a:pt x="1215" y="5629"/>
                    </a:lnTo>
                    <a:lnTo>
                      <a:pt x="1012" y="5664"/>
                    </a:lnTo>
                    <a:cubicBezTo>
                      <a:pt x="1001" y="5664"/>
                      <a:pt x="989" y="5664"/>
                      <a:pt x="977" y="5676"/>
                    </a:cubicBezTo>
                    <a:cubicBezTo>
                      <a:pt x="810" y="5724"/>
                      <a:pt x="655" y="5783"/>
                      <a:pt x="524" y="5867"/>
                    </a:cubicBezTo>
                    <a:cubicBezTo>
                      <a:pt x="334" y="5998"/>
                      <a:pt x="179" y="6200"/>
                      <a:pt x="96" y="6403"/>
                    </a:cubicBezTo>
                    <a:cubicBezTo>
                      <a:pt x="36" y="6557"/>
                      <a:pt x="0" y="6712"/>
                      <a:pt x="0" y="6879"/>
                    </a:cubicBezTo>
                    <a:cubicBezTo>
                      <a:pt x="0" y="6938"/>
                      <a:pt x="0" y="6998"/>
                      <a:pt x="24" y="7057"/>
                    </a:cubicBezTo>
                    <a:lnTo>
                      <a:pt x="24" y="7093"/>
                    </a:lnTo>
                    <a:lnTo>
                      <a:pt x="24" y="7129"/>
                    </a:lnTo>
                    <a:cubicBezTo>
                      <a:pt x="24" y="7153"/>
                      <a:pt x="24" y="7153"/>
                      <a:pt x="36" y="7165"/>
                    </a:cubicBezTo>
                    <a:cubicBezTo>
                      <a:pt x="48" y="7224"/>
                      <a:pt x="60" y="7284"/>
                      <a:pt x="96" y="7343"/>
                    </a:cubicBezTo>
                    <a:cubicBezTo>
                      <a:pt x="108" y="7367"/>
                      <a:pt x="108" y="7391"/>
                      <a:pt x="119" y="7403"/>
                    </a:cubicBezTo>
                    <a:cubicBezTo>
                      <a:pt x="179" y="7534"/>
                      <a:pt x="274" y="7653"/>
                      <a:pt x="381" y="7748"/>
                    </a:cubicBezTo>
                    <a:cubicBezTo>
                      <a:pt x="393" y="7772"/>
                      <a:pt x="417" y="7784"/>
                      <a:pt x="441" y="7808"/>
                    </a:cubicBezTo>
                    <a:cubicBezTo>
                      <a:pt x="465" y="7831"/>
                      <a:pt x="500" y="7843"/>
                      <a:pt x="524" y="7867"/>
                    </a:cubicBezTo>
                    <a:cubicBezTo>
                      <a:pt x="560" y="7891"/>
                      <a:pt x="596" y="7903"/>
                      <a:pt x="631" y="7927"/>
                    </a:cubicBezTo>
                    <a:cubicBezTo>
                      <a:pt x="751" y="7998"/>
                      <a:pt x="893" y="8046"/>
                      <a:pt x="1048" y="8069"/>
                    </a:cubicBezTo>
                    <a:cubicBezTo>
                      <a:pt x="1102" y="8075"/>
                      <a:pt x="1152" y="8078"/>
                      <a:pt x="1203" y="8078"/>
                    </a:cubicBezTo>
                    <a:cubicBezTo>
                      <a:pt x="1254" y="8078"/>
                      <a:pt x="1304" y="8075"/>
                      <a:pt x="1358" y="8069"/>
                    </a:cubicBezTo>
                    <a:lnTo>
                      <a:pt x="1393" y="8069"/>
                    </a:lnTo>
                    <a:lnTo>
                      <a:pt x="8454" y="6748"/>
                    </a:lnTo>
                    <a:lnTo>
                      <a:pt x="20646" y="4486"/>
                    </a:lnTo>
                    <a:cubicBezTo>
                      <a:pt x="20682" y="4652"/>
                      <a:pt x="20765" y="4783"/>
                      <a:pt x="20872" y="4891"/>
                    </a:cubicBezTo>
                    <a:cubicBezTo>
                      <a:pt x="20984" y="4992"/>
                      <a:pt x="21131" y="5050"/>
                      <a:pt x="21282" y="5050"/>
                    </a:cubicBezTo>
                    <a:cubicBezTo>
                      <a:pt x="21308" y="5050"/>
                      <a:pt x="21334" y="5049"/>
                      <a:pt x="21360" y="5045"/>
                    </a:cubicBezTo>
                    <a:cubicBezTo>
                      <a:pt x="21396" y="5045"/>
                      <a:pt x="21420" y="5045"/>
                      <a:pt x="21432" y="5033"/>
                    </a:cubicBezTo>
                    <a:lnTo>
                      <a:pt x="21836" y="4962"/>
                    </a:lnTo>
                    <a:lnTo>
                      <a:pt x="22551" y="4891"/>
                    </a:lnTo>
                    <a:lnTo>
                      <a:pt x="22956" y="4843"/>
                    </a:lnTo>
                    <a:lnTo>
                      <a:pt x="24384" y="4712"/>
                    </a:lnTo>
                    <a:lnTo>
                      <a:pt x="24754" y="4676"/>
                    </a:lnTo>
                    <a:lnTo>
                      <a:pt x="26218" y="4545"/>
                    </a:lnTo>
                    <a:cubicBezTo>
                      <a:pt x="26289" y="4533"/>
                      <a:pt x="26361" y="4510"/>
                      <a:pt x="26420" y="4486"/>
                    </a:cubicBezTo>
                    <a:cubicBezTo>
                      <a:pt x="26480" y="4450"/>
                      <a:pt x="26539" y="4414"/>
                      <a:pt x="26587" y="4355"/>
                    </a:cubicBezTo>
                    <a:cubicBezTo>
                      <a:pt x="26706" y="4295"/>
                      <a:pt x="26754" y="4212"/>
                      <a:pt x="26766" y="4140"/>
                    </a:cubicBezTo>
                    <a:cubicBezTo>
                      <a:pt x="26766" y="4117"/>
                      <a:pt x="26778" y="4081"/>
                      <a:pt x="26778" y="4069"/>
                    </a:cubicBezTo>
                    <a:lnTo>
                      <a:pt x="26885" y="3283"/>
                    </a:lnTo>
                    <a:cubicBezTo>
                      <a:pt x="26897" y="3200"/>
                      <a:pt x="26897" y="3116"/>
                      <a:pt x="26909" y="3045"/>
                    </a:cubicBezTo>
                    <a:lnTo>
                      <a:pt x="26909" y="2902"/>
                    </a:lnTo>
                    <a:cubicBezTo>
                      <a:pt x="26944" y="2235"/>
                      <a:pt x="26778" y="1581"/>
                      <a:pt x="26456" y="985"/>
                    </a:cubicBezTo>
                    <a:lnTo>
                      <a:pt x="26063" y="283"/>
                    </a:lnTo>
                    <a:cubicBezTo>
                      <a:pt x="25968" y="111"/>
                      <a:pt x="25780" y="0"/>
                      <a:pt x="2556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7" name="Google Shape;1417;p36"/>
              <p:cNvSpPr/>
              <p:nvPr/>
            </p:nvSpPr>
            <p:spPr>
              <a:xfrm>
                <a:off x="4468100" y="3609200"/>
                <a:ext cx="801025" cy="151525"/>
              </a:xfrm>
              <a:custGeom>
                <a:rect b="b" l="l" r="r" t="t"/>
                <a:pathLst>
                  <a:path extrusionOk="0" fill="none" h="6061" w="32041">
                    <a:moveTo>
                      <a:pt x="1" y="6061"/>
                    </a:moveTo>
                    <a:lnTo>
                      <a:pt x="32040" y="1"/>
                    </a:ln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8" name="Google Shape;1418;p36"/>
              <p:cNvSpPr/>
              <p:nvPr/>
            </p:nvSpPr>
            <p:spPr>
              <a:xfrm>
                <a:off x="4469000" y="3620825"/>
                <a:ext cx="801325" cy="151525"/>
              </a:xfrm>
              <a:custGeom>
                <a:rect b="b" l="l" r="r" t="t"/>
                <a:pathLst>
                  <a:path extrusionOk="0" fill="none" h="6061" w="32053">
                    <a:moveTo>
                      <a:pt x="0" y="6060"/>
                    </a:moveTo>
                    <a:lnTo>
                      <a:pt x="32052" y="0"/>
                    </a:ln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9" name="Google Shape;1419;p36"/>
              <p:cNvSpPr/>
              <p:nvPr/>
            </p:nvSpPr>
            <p:spPr>
              <a:xfrm>
                <a:off x="4470200" y="3631825"/>
                <a:ext cx="801000" cy="151525"/>
              </a:xfrm>
              <a:custGeom>
                <a:rect b="b" l="l" r="r" t="t"/>
                <a:pathLst>
                  <a:path extrusionOk="0" fill="none" h="6061" w="32040">
                    <a:moveTo>
                      <a:pt x="0" y="6061"/>
                    </a:moveTo>
                    <a:lnTo>
                      <a:pt x="32040" y="1"/>
                    </a:ln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0" name="Google Shape;1420;p36"/>
              <p:cNvSpPr/>
              <p:nvPr/>
            </p:nvSpPr>
            <p:spPr>
              <a:xfrm>
                <a:off x="4470775" y="3643425"/>
                <a:ext cx="801625" cy="151550"/>
              </a:xfrm>
              <a:custGeom>
                <a:rect b="b" l="l" r="r" t="t"/>
                <a:pathLst>
                  <a:path extrusionOk="0" fill="none" h="6062" w="32065">
                    <a:moveTo>
                      <a:pt x="1" y="6061"/>
                    </a:moveTo>
                    <a:lnTo>
                      <a:pt x="32064" y="1"/>
                    </a:ln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1" name="Google Shape;1421;p36"/>
              <p:cNvSpPr/>
              <p:nvPr/>
            </p:nvSpPr>
            <p:spPr>
              <a:xfrm>
                <a:off x="4471975" y="3655050"/>
                <a:ext cx="801325" cy="151525"/>
              </a:xfrm>
              <a:custGeom>
                <a:rect b="b" l="l" r="r" t="t"/>
                <a:pathLst>
                  <a:path extrusionOk="0" fill="none" h="6061" w="32053">
                    <a:moveTo>
                      <a:pt x="1" y="6061"/>
                    </a:moveTo>
                    <a:lnTo>
                      <a:pt x="32052" y="0"/>
                    </a:ln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2" name="Google Shape;1422;p36"/>
              <p:cNvSpPr/>
              <p:nvPr/>
            </p:nvSpPr>
            <p:spPr>
              <a:xfrm>
                <a:off x="4472875" y="3666050"/>
                <a:ext cx="801300" cy="151550"/>
              </a:xfrm>
              <a:custGeom>
                <a:rect b="b" l="l" r="r" t="t"/>
                <a:pathLst>
                  <a:path extrusionOk="0" fill="none" h="6062" w="32052">
                    <a:moveTo>
                      <a:pt x="0" y="6061"/>
                    </a:moveTo>
                    <a:lnTo>
                      <a:pt x="32052" y="1"/>
                    </a:lnTo>
                  </a:path>
                </a:pathLst>
              </a:custGeom>
              <a:solidFill>
                <a:schemeClr val="dk1"/>
              </a:solidFill>
              <a:ln cap="rnd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3" name="Google Shape;1423;p36"/>
              <p:cNvSpPr/>
              <p:nvPr/>
            </p:nvSpPr>
            <p:spPr>
              <a:xfrm>
                <a:off x="4421675" y="3661000"/>
                <a:ext cx="83075" cy="256750"/>
              </a:xfrm>
              <a:custGeom>
                <a:rect b="b" l="l" r="r" t="t"/>
                <a:pathLst>
                  <a:path extrusionOk="0" h="10270" w="3323">
                    <a:moveTo>
                      <a:pt x="839" y="1"/>
                    </a:moveTo>
                    <a:cubicBezTo>
                      <a:pt x="794" y="1"/>
                      <a:pt x="749" y="5"/>
                      <a:pt x="703" y="12"/>
                    </a:cubicBezTo>
                    <a:cubicBezTo>
                      <a:pt x="262" y="108"/>
                      <a:pt x="0" y="512"/>
                      <a:pt x="72" y="941"/>
                    </a:cubicBezTo>
                    <a:lnTo>
                      <a:pt x="1703" y="9632"/>
                    </a:lnTo>
                    <a:cubicBezTo>
                      <a:pt x="1765" y="10005"/>
                      <a:pt x="2088" y="10270"/>
                      <a:pt x="2454" y="10270"/>
                    </a:cubicBezTo>
                    <a:cubicBezTo>
                      <a:pt x="2508" y="10270"/>
                      <a:pt x="2564" y="10264"/>
                      <a:pt x="2620" y="10252"/>
                    </a:cubicBezTo>
                    <a:cubicBezTo>
                      <a:pt x="3048" y="10168"/>
                      <a:pt x="3322" y="9763"/>
                      <a:pt x="3251" y="9335"/>
                    </a:cubicBezTo>
                    <a:lnTo>
                      <a:pt x="1620" y="643"/>
                    </a:lnTo>
                    <a:cubicBezTo>
                      <a:pt x="1545" y="260"/>
                      <a:pt x="1214" y="1"/>
                      <a:pt x="8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rgbClr val="000139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4" name="Google Shape;1424;p36"/>
              <p:cNvSpPr/>
              <p:nvPr/>
            </p:nvSpPr>
            <p:spPr>
              <a:xfrm>
                <a:off x="5111050" y="3611125"/>
                <a:ext cx="152725" cy="272550"/>
              </a:xfrm>
              <a:custGeom>
                <a:rect b="b" l="l" r="r" t="t"/>
                <a:pathLst>
                  <a:path extrusionOk="0" h="10902" w="6109">
                    <a:moveTo>
                      <a:pt x="4920" y="1"/>
                    </a:moveTo>
                    <a:cubicBezTo>
                      <a:pt x="4716" y="1"/>
                      <a:pt x="4508" y="82"/>
                      <a:pt x="4346" y="198"/>
                    </a:cubicBezTo>
                    <a:cubicBezTo>
                      <a:pt x="4084" y="376"/>
                      <a:pt x="3905" y="638"/>
                      <a:pt x="3727" y="900"/>
                    </a:cubicBezTo>
                    <a:cubicBezTo>
                      <a:pt x="3858" y="614"/>
                      <a:pt x="4036" y="376"/>
                      <a:pt x="4275" y="186"/>
                    </a:cubicBezTo>
                    <a:cubicBezTo>
                      <a:pt x="4186" y="148"/>
                      <a:pt x="4094" y="131"/>
                      <a:pt x="4001" y="131"/>
                    </a:cubicBezTo>
                    <a:cubicBezTo>
                      <a:pt x="3830" y="131"/>
                      <a:pt x="3659" y="188"/>
                      <a:pt x="3513" y="281"/>
                    </a:cubicBezTo>
                    <a:cubicBezTo>
                      <a:pt x="3274" y="436"/>
                      <a:pt x="3108" y="638"/>
                      <a:pt x="2953" y="852"/>
                    </a:cubicBezTo>
                    <a:cubicBezTo>
                      <a:pt x="2798" y="1031"/>
                      <a:pt x="2667" y="1210"/>
                      <a:pt x="2608" y="1436"/>
                    </a:cubicBezTo>
                    <a:cubicBezTo>
                      <a:pt x="2358" y="1507"/>
                      <a:pt x="2179" y="1793"/>
                      <a:pt x="2203" y="2055"/>
                    </a:cubicBezTo>
                    <a:cubicBezTo>
                      <a:pt x="2187" y="1915"/>
                      <a:pt x="2131" y="1862"/>
                      <a:pt x="2057" y="1862"/>
                    </a:cubicBezTo>
                    <a:cubicBezTo>
                      <a:pt x="1854" y="1862"/>
                      <a:pt x="1512" y="2266"/>
                      <a:pt x="1477" y="2388"/>
                    </a:cubicBezTo>
                    <a:cubicBezTo>
                      <a:pt x="1369" y="2686"/>
                      <a:pt x="1477" y="3007"/>
                      <a:pt x="1619" y="3293"/>
                    </a:cubicBezTo>
                    <a:cubicBezTo>
                      <a:pt x="2012" y="4008"/>
                      <a:pt x="2751" y="4591"/>
                      <a:pt x="2858" y="5436"/>
                    </a:cubicBezTo>
                    <a:cubicBezTo>
                      <a:pt x="2977" y="6413"/>
                      <a:pt x="2429" y="7627"/>
                      <a:pt x="2036" y="8484"/>
                    </a:cubicBezTo>
                    <a:lnTo>
                      <a:pt x="2000" y="8591"/>
                    </a:lnTo>
                    <a:cubicBezTo>
                      <a:pt x="1917" y="8758"/>
                      <a:pt x="1774" y="9091"/>
                      <a:pt x="1643" y="9306"/>
                    </a:cubicBezTo>
                    <a:cubicBezTo>
                      <a:pt x="1608" y="9234"/>
                      <a:pt x="1584" y="9151"/>
                      <a:pt x="1560" y="9068"/>
                    </a:cubicBezTo>
                    <a:cubicBezTo>
                      <a:pt x="1524" y="8841"/>
                      <a:pt x="1477" y="8544"/>
                      <a:pt x="1465" y="8234"/>
                    </a:cubicBezTo>
                    <a:lnTo>
                      <a:pt x="1465" y="8103"/>
                    </a:lnTo>
                    <a:lnTo>
                      <a:pt x="1465" y="7984"/>
                    </a:lnTo>
                    <a:cubicBezTo>
                      <a:pt x="1489" y="7044"/>
                      <a:pt x="1596" y="6055"/>
                      <a:pt x="1715" y="5127"/>
                    </a:cubicBezTo>
                    <a:cubicBezTo>
                      <a:pt x="1762" y="4734"/>
                      <a:pt x="1477" y="4365"/>
                      <a:pt x="1072" y="4317"/>
                    </a:cubicBezTo>
                    <a:cubicBezTo>
                      <a:pt x="1044" y="4314"/>
                      <a:pt x="1016" y="4312"/>
                      <a:pt x="988" y="4312"/>
                    </a:cubicBezTo>
                    <a:cubicBezTo>
                      <a:pt x="637" y="4312"/>
                      <a:pt x="307" y="4585"/>
                      <a:pt x="274" y="4960"/>
                    </a:cubicBezTo>
                    <a:cubicBezTo>
                      <a:pt x="215" y="5484"/>
                      <a:pt x="155" y="5996"/>
                      <a:pt x="107" y="6520"/>
                    </a:cubicBezTo>
                    <a:cubicBezTo>
                      <a:pt x="60" y="6996"/>
                      <a:pt x="36" y="7472"/>
                      <a:pt x="12" y="7960"/>
                    </a:cubicBezTo>
                    <a:cubicBezTo>
                      <a:pt x="0" y="8282"/>
                      <a:pt x="12" y="9806"/>
                      <a:pt x="691" y="10461"/>
                    </a:cubicBezTo>
                    <a:cubicBezTo>
                      <a:pt x="1024" y="10806"/>
                      <a:pt x="1369" y="10901"/>
                      <a:pt x="1643" y="10901"/>
                    </a:cubicBezTo>
                    <a:cubicBezTo>
                      <a:pt x="1715" y="10901"/>
                      <a:pt x="1798" y="10901"/>
                      <a:pt x="1858" y="10877"/>
                    </a:cubicBezTo>
                    <a:cubicBezTo>
                      <a:pt x="2655" y="10735"/>
                      <a:pt x="3048" y="9842"/>
                      <a:pt x="3334" y="9187"/>
                    </a:cubicBezTo>
                    <a:lnTo>
                      <a:pt x="3382" y="9091"/>
                    </a:lnTo>
                    <a:cubicBezTo>
                      <a:pt x="3405" y="9008"/>
                      <a:pt x="3453" y="8937"/>
                      <a:pt x="3489" y="8841"/>
                    </a:cubicBezTo>
                    <a:cubicBezTo>
                      <a:pt x="3524" y="8770"/>
                      <a:pt x="3560" y="8675"/>
                      <a:pt x="3584" y="8603"/>
                    </a:cubicBezTo>
                    <a:cubicBezTo>
                      <a:pt x="3667" y="8437"/>
                      <a:pt x="3727" y="8282"/>
                      <a:pt x="3786" y="8115"/>
                    </a:cubicBezTo>
                    <a:cubicBezTo>
                      <a:pt x="3798" y="8056"/>
                      <a:pt x="3834" y="7984"/>
                      <a:pt x="3846" y="7925"/>
                    </a:cubicBezTo>
                    <a:lnTo>
                      <a:pt x="3846" y="7901"/>
                    </a:lnTo>
                    <a:lnTo>
                      <a:pt x="3882" y="7770"/>
                    </a:lnTo>
                    <a:lnTo>
                      <a:pt x="4025" y="7329"/>
                    </a:lnTo>
                    <a:cubicBezTo>
                      <a:pt x="4048" y="7246"/>
                      <a:pt x="4072" y="7186"/>
                      <a:pt x="4084" y="7115"/>
                    </a:cubicBezTo>
                    <a:cubicBezTo>
                      <a:pt x="4084" y="7103"/>
                      <a:pt x="4096" y="7067"/>
                      <a:pt x="4096" y="7056"/>
                    </a:cubicBezTo>
                    <a:cubicBezTo>
                      <a:pt x="4108" y="6984"/>
                      <a:pt x="4144" y="6913"/>
                      <a:pt x="4156" y="6829"/>
                    </a:cubicBezTo>
                    <a:cubicBezTo>
                      <a:pt x="4167" y="6758"/>
                      <a:pt x="4203" y="6675"/>
                      <a:pt x="4215" y="6579"/>
                    </a:cubicBezTo>
                    <a:cubicBezTo>
                      <a:pt x="4251" y="6508"/>
                      <a:pt x="4263" y="6413"/>
                      <a:pt x="4275" y="6329"/>
                    </a:cubicBezTo>
                    <a:cubicBezTo>
                      <a:pt x="4286" y="6270"/>
                      <a:pt x="4310" y="6198"/>
                      <a:pt x="4322" y="6139"/>
                    </a:cubicBezTo>
                    <a:cubicBezTo>
                      <a:pt x="4370" y="5936"/>
                      <a:pt x="4394" y="5734"/>
                      <a:pt x="4429" y="5543"/>
                    </a:cubicBezTo>
                    <a:cubicBezTo>
                      <a:pt x="4453" y="5365"/>
                      <a:pt x="4489" y="5186"/>
                      <a:pt x="4501" y="5008"/>
                    </a:cubicBezTo>
                    <a:cubicBezTo>
                      <a:pt x="4906" y="4650"/>
                      <a:pt x="5179" y="3948"/>
                      <a:pt x="5572" y="3555"/>
                    </a:cubicBezTo>
                    <a:cubicBezTo>
                      <a:pt x="5775" y="3353"/>
                      <a:pt x="6001" y="3138"/>
                      <a:pt x="6061" y="2865"/>
                    </a:cubicBezTo>
                    <a:cubicBezTo>
                      <a:pt x="6108" y="2686"/>
                      <a:pt x="6049" y="2460"/>
                      <a:pt x="5882" y="2388"/>
                    </a:cubicBezTo>
                    <a:cubicBezTo>
                      <a:pt x="5837" y="2361"/>
                      <a:pt x="5786" y="2348"/>
                      <a:pt x="5728" y="2348"/>
                    </a:cubicBezTo>
                    <a:cubicBezTo>
                      <a:pt x="5709" y="2348"/>
                      <a:pt x="5688" y="2350"/>
                      <a:pt x="5668" y="2353"/>
                    </a:cubicBezTo>
                    <a:cubicBezTo>
                      <a:pt x="5572" y="2364"/>
                      <a:pt x="5465" y="2448"/>
                      <a:pt x="5453" y="2567"/>
                    </a:cubicBezTo>
                    <a:cubicBezTo>
                      <a:pt x="5453" y="2543"/>
                      <a:pt x="5168" y="2210"/>
                      <a:pt x="5132" y="2126"/>
                    </a:cubicBezTo>
                    <a:cubicBezTo>
                      <a:pt x="5013" y="1876"/>
                      <a:pt x="4977" y="1531"/>
                      <a:pt x="4977" y="1269"/>
                    </a:cubicBezTo>
                    <a:cubicBezTo>
                      <a:pt x="4977" y="960"/>
                      <a:pt x="5060" y="626"/>
                      <a:pt x="5287" y="424"/>
                    </a:cubicBezTo>
                    <a:cubicBezTo>
                      <a:pt x="5334" y="376"/>
                      <a:pt x="5370" y="328"/>
                      <a:pt x="5394" y="269"/>
                    </a:cubicBezTo>
                    <a:cubicBezTo>
                      <a:pt x="5394" y="186"/>
                      <a:pt x="5310" y="126"/>
                      <a:pt x="5239" y="78"/>
                    </a:cubicBezTo>
                    <a:cubicBezTo>
                      <a:pt x="5139" y="24"/>
                      <a:pt x="5030" y="1"/>
                      <a:pt x="49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5" name="Google Shape;1425;p36"/>
              <p:cNvSpPr/>
              <p:nvPr/>
            </p:nvSpPr>
            <p:spPr>
              <a:xfrm>
                <a:off x="5130975" y="3837500"/>
                <a:ext cx="25325" cy="18775"/>
              </a:xfrm>
              <a:custGeom>
                <a:rect b="b" l="l" r="r" t="t"/>
                <a:pathLst>
                  <a:path extrusionOk="0" fill="none" h="751" w="1013">
                    <a:moveTo>
                      <a:pt x="1" y="263"/>
                    </a:moveTo>
                    <a:cubicBezTo>
                      <a:pt x="1" y="263"/>
                      <a:pt x="727" y="751"/>
                      <a:pt x="1013" y="1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6" name="Google Shape;1426;p36"/>
              <p:cNvSpPr/>
              <p:nvPr/>
            </p:nvSpPr>
            <p:spPr>
              <a:xfrm>
                <a:off x="4512450" y="3407700"/>
                <a:ext cx="157500" cy="421475"/>
              </a:xfrm>
              <a:custGeom>
                <a:rect b="b" l="l" r="r" t="t"/>
                <a:pathLst>
                  <a:path extrusionOk="0" h="16859" w="6300">
                    <a:moveTo>
                      <a:pt x="3751" y="0"/>
                    </a:moveTo>
                    <a:lnTo>
                      <a:pt x="3668" y="84"/>
                    </a:lnTo>
                    <a:lnTo>
                      <a:pt x="3561" y="191"/>
                    </a:lnTo>
                    <a:cubicBezTo>
                      <a:pt x="3311" y="429"/>
                      <a:pt x="3084" y="667"/>
                      <a:pt x="2858" y="917"/>
                    </a:cubicBezTo>
                    <a:cubicBezTo>
                      <a:pt x="2811" y="965"/>
                      <a:pt x="2763" y="1024"/>
                      <a:pt x="2727" y="1072"/>
                    </a:cubicBezTo>
                    <a:cubicBezTo>
                      <a:pt x="2644" y="1155"/>
                      <a:pt x="2596" y="1238"/>
                      <a:pt x="2537" y="1310"/>
                    </a:cubicBezTo>
                    <a:lnTo>
                      <a:pt x="2394" y="1488"/>
                    </a:lnTo>
                    <a:cubicBezTo>
                      <a:pt x="2275" y="1631"/>
                      <a:pt x="2156" y="1786"/>
                      <a:pt x="2049" y="1953"/>
                    </a:cubicBezTo>
                    <a:cubicBezTo>
                      <a:pt x="2013" y="2012"/>
                      <a:pt x="1977" y="2072"/>
                      <a:pt x="1941" y="2131"/>
                    </a:cubicBezTo>
                    <a:cubicBezTo>
                      <a:pt x="1918" y="2131"/>
                      <a:pt x="1918" y="2143"/>
                      <a:pt x="1918" y="2143"/>
                    </a:cubicBezTo>
                    <a:cubicBezTo>
                      <a:pt x="1870" y="2203"/>
                      <a:pt x="1834" y="2274"/>
                      <a:pt x="1787" y="2334"/>
                    </a:cubicBezTo>
                    <a:cubicBezTo>
                      <a:pt x="1739" y="2393"/>
                      <a:pt x="1691" y="2465"/>
                      <a:pt x="1656" y="2548"/>
                    </a:cubicBezTo>
                    <a:cubicBezTo>
                      <a:pt x="1608" y="2620"/>
                      <a:pt x="1549" y="2703"/>
                      <a:pt x="1501" y="2798"/>
                    </a:cubicBezTo>
                    <a:cubicBezTo>
                      <a:pt x="1477" y="2858"/>
                      <a:pt x="1430" y="2929"/>
                      <a:pt x="1394" y="2989"/>
                    </a:cubicBezTo>
                    <a:cubicBezTo>
                      <a:pt x="1370" y="3048"/>
                      <a:pt x="1322" y="3120"/>
                      <a:pt x="1299" y="3203"/>
                    </a:cubicBezTo>
                    <a:cubicBezTo>
                      <a:pt x="1299" y="3215"/>
                      <a:pt x="1275" y="3227"/>
                      <a:pt x="1275" y="3239"/>
                    </a:cubicBezTo>
                    <a:cubicBezTo>
                      <a:pt x="1251" y="3298"/>
                      <a:pt x="1227" y="3382"/>
                      <a:pt x="1191" y="3441"/>
                    </a:cubicBezTo>
                    <a:cubicBezTo>
                      <a:pt x="1120" y="3584"/>
                      <a:pt x="1060" y="3715"/>
                      <a:pt x="1001" y="3870"/>
                    </a:cubicBezTo>
                    <a:cubicBezTo>
                      <a:pt x="989" y="3917"/>
                      <a:pt x="965" y="3941"/>
                      <a:pt x="953" y="3989"/>
                    </a:cubicBezTo>
                    <a:cubicBezTo>
                      <a:pt x="929" y="4048"/>
                      <a:pt x="906" y="4108"/>
                      <a:pt x="882" y="4167"/>
                    </a:cubicBezTo>
                    <a:cubicBezTo>
                      <a:pt x="846" y="4239"/>
                      <a:pt x="834" y="4298"/>
                      <a:pt x="810" y="4370"/>
                    </a:cubicBezTo>
                    <a:cubicBezTo>
                      <a:pt x="787" y="4417"/>
                      <a:pt x="775" y="4453"/>
                      <a:pt x="763" y="4489"/>
                    </a:cubicBezTo>
                    <a:cubicBezTo>
                      <a:pt x="727" y="4572"/>
                      <a:pt x="715" y="4632"/>
                      <a:pt x="691" y="4703"/>
                    </a:cubicBezTo>
                    <a:cubicBezTo>
                      <a:pt x="417" y="5501"/>
                      <a:pt x="251" y="6358"/>
                      <a:pt x="179" y="7203"/>
                    </a:cubicBezTo>
                    <a:cubicBezTo>
                      <a:pt x="1" y="9489"/>
                      <a:pt x="584" y="11847"/>
                      <a:pt x="1787" y="13799"/>
                    </a:cubicBezTo>
                    <a:lnTo>
                      <a:pt x="1787" y="13811"/>
                    </a:lnTo>
                    <a:cubicBezTo>
                      <a:pt x="2180" y="14466"/>
                      <a:pt x="2084" y="15300"/>
                      <a:pt x="2299" y="16026"/>
                    </a:cubicBezTo>
                    <a:cubicBezTo>
                      <a:pt x="2370" y="16324"/>
                      <a:pt x="2537" y="16633"/>
                      <a:pt x="2799" y="16788"/>
                    </a:cubicBezTo>
                    <a:cubicBezTo>
                      <a:pt x="2893" y="16835"/>
                      <a:pt x="3002" y="16859"/>
                      <a:pt x="3109" y="16859"/>
                    </a:cubicBezTo>
                    <a:cubicBezTo>
                      <a:pt x="3326" y="16859"/>
                      <a:pt x="3537" y="16761"/>
                      <a:pt x="3608" y="16562"/>
                    </a:cubicBezTo>
                    <a:cubicBezTo>
                      <a:pt x="3698" y="16660"/>
                      <a:pt x="3827" y="16705"/>
                      <a:pt x="3960" y="16705"/>
                    </a:cubicBezTo>
                    <a:cubicBezTo>
                      <a:pt x="4196" y="16705"/>
                      <a:pt x="4445" y="16564"/>
                      <a:pt x="4513" y="16336"/>
                    </a:cubicBezTo>
                    <a:cubicBezTo>
                      <a:pt x="4623" y="16437"/>
                      <a:pt x="4768" y="16483"/>
                      <a:pt x="4916" y="16483"/>
                    </a:cubicBezTo>
                    <a:cubicBezTo>
                      <a:pt x="5203" y="16483"/>
                      <a:pt x="5502" y="16309"/>
                      <a:pt x="5573" y="16026"/>
                    </a:cubicBezTo>
                    <a:cubicBezTo>
                      <a:pt x="5631" y="16103"/>
                      <a:pt x="5722" y="16137"/>
                      <a:pt x="5817" y="16137"/>
                    </a:cubicBezTo>
                    <a:cubicBezTo>
                      <a:pt x="5958" y="16137"/>
                      <a:pt x="6109" y="16063"/>
                      <a:pt x="6180" y="15943"/>
                    </a:cubicBezTo>
                    <a:cubicBezTo>
                      <a:pt x="6299" y="15728"/>
                      <a:pt x="6252" y="15466"/>
                      <a:pt x="6156" y="15252"/>
                    </a:cubicBezTo>
                    <a:cubicBezTo>
                      <a:pt x="6144" y="15252"/>
                      <a:pt x="6144" y="15240"/>
                      <a:pt x="6144" y="15240"/>
                    </a:cubicBezTo>
                    <a:cubicBezTo>
                      <a:pt x="6025" y="15026"/>
                      <a:pt x="5859" y="14847"/>
                      <a:pt x="5740" y="14657"/>
                    </a:cubicBezTo>
                    <a:cubicBezTo>
                      <a:pt x="5609" y="14454"/>
                      <a:pt x="5525" y="14216"/>
                      <a:pt x="5585" y="13978"/>
                    </a:cubicBezTo>
                    <a:lnTo>
                      <a:pt x="5585" y="13978"/>
                    </a:lnTo>
                    <a:cubicBezTo>
                      <a:pt x="5625" y="14011"/>
                      <a:pt x="5674" y="14026"/>
                      <a:pt x="5725" y="14026"/>
                    </a:cubicBezTo>
                    <a:cubicBezTo>
                      <a:pt x="5856" y="14026"/>
                      <a:pt x="6000" y="13928"/>
                      <a:pt x="6025" y="13799"/>
                    </a:cubicBezTo>
                    <a:cubicBezTo>
                      <a:pt x="6085" y="13597"/>
                      <a:pt x="5966" y="13407"/>
                      <a:pt x="5823" y="13299"/>
                    </a:cubicBezTo>
                    <a:cubicBezTo>
                      <a:pt x="5585" y="13145"/>
                      <a:pt x="5275" y="13145"/>
                      <a:pt x="4989" y="13145"/>
                    </a:cubicBezTo>
                    <a:cubicBezTo>
                      <a:pt x="4456" y="13123"/>
                      <a:pt x="3808" y="12834"/>
                      <a:pt x="3277" y="12834"/>
                    </a:cubicBezTo>
                    <a:cubicBezTo>
                      <a:pt x="3215" y="12834"/>
                      <a:pt x="3155" y="12838"/>
                      <a:pt x="3096" y="12847"/>
                    </a:cubicBezTo>
                    <a:cubicBezTo>
                      <a:pt x="3061" y="12847"/>
                      <a:pt x="3013" y="12871"/>
                      <a:pt x="2942" y="12907"/>
                    </a:cubicBezTo>
                    <a:cubicBezTo>
                      <a:pt x="1953" y="11240"/>
                      <a:pt x="1489" y="9275"/>
                      <a:pt x="1644" y="7322"/>
                    </a:cubicBezTo>
                    <a:cubicBezTo>
                      <a:pt x="1799" y="5251"/>
                      <a:pt x="2668" y="3274"/>
                      <a:pt x="4049" y="1738"/>
                    </a:cubicBezTo>
                    <a:cubicBezTo>
                      <a:pt x="3977" y="1334"/>
                      <a:pt x="3906" y="917"/>
                      <a:pt x="3823" y="524"/>
                    </a:cubicBezTo>
                    <a:cubicBezTo>
                      <a:pt x="3799" y="357"/>
                      <a:pt x="3787" y="179"/>
                      <a:pt x="3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7" name="Google Shape;1427;p36"/>
              <p:cNvSpPr/>
              <p:nvPr/>
            </p:nvSpPr>
            <p:spPr>
              <a:xfrm>
                <a:off x="4933350" y="3760700"/>
                <a:ext cx="225350" cy="373975"/>
              </a:xfrm>
              <a:custGeom>
                <a:rect b="b" l="l" r="r" t="t"/>
                <a:pathLst>
                  <a:path extrusionOk="0" h="14959" w="9014">
                    <a:moveTo>
                      <a:pt x="2215" y="1"/>
                    </a:moveTo>
                    <a:cubicBezTo>
                      <a:pt x="1869" y="1"/>
                      <a:pt x="1572" y="239"/>
                      <a:pt x="1500" y="584"/>
                    </a:cubicBezTo>
                    <a:lnTo>
                      <a:pt x="322" y="6085"/>
                    </a:lnTo>
                    <a:cubicBezTo>
                      <a:pt x="179" y="6776"/>
                      <a:pt x="0" y="7609"/>
                      <a:pt x="262" y="8442"/>
                    </a:cubicBezTo>
                    <a:cubicBezTo>
                      <a:pt x="584" y="9443"/>
                      <a:pt x="1429" y="10074"/>
                      <a:pt x="2048" y="10538"/>
                    </a:cubicBezTo>
                    <a:lnTo>
                      <a:pt x="6739" y="14050"/>
                    </a:lnTo>
                    <a:lnTo>
                      <a:pt x="7751" y="14812"/>
                    </a:lnTo>
                    <a:cubicBezTo>
                      <a:pt x="7883" y="14911"/>
                      <a:pt x="8038" y="14959"/>
                      <a:pt x="8192" y="14959"/>
                    </a:cubicBezTo>
                    <a:cubicBezTo>
                      <a:pt x="8260" y="14959"/>
                      <a:pt x="8328" y="14950"/>
                      <a:pt x="8394" y="14931"/>
                    </a:cubicBezTo>
                    <a:cubicBezTo>
                      <a:pt x="8537" y="14884"/>
                      <a:pt x="8680" y="14800"/>
                      <a:pt x="8775" y="14658"/>
                    </a:cubicBezTo>
                    <a:cubicBezTo>
                      <a:pt x="9013" y="14336"/>
                      <a:pt x="8942" y="13872"/>
                      <a:pt x="8632" y="13634"/>
                    </a:cubicBezTo>
                    <a:lnTo>
                      <a:pt x="2941" y="9359"/>
                    </a:lnTo>
                    <a:cubicBezTo>
                      <a:pt x="2346" y="8919"/>
                      <a:pt x="1834" y="8502"/>
                      <a:pt x="1667" y="7978"/>
                    </a:cubicBezTo>
                    <a:cubicBezTo>
                      <a:pt x="1512" y="7514"/>
                      <a:pt x="1631" y="6918"/>
                      <a:pt x="1750" y="6383"/>
                    </a:cubicBezTo>
                    <a:lnTo>
                      <a:pt x="2929" y="882"/>
                    </a:lnTo>
                    <a:cubicBezTo>
                      <a:pt x="3001" y="489"/>
                      <a:pt x="2751" y="108"/>
                      <a:pt x="2370" y="13"/>
                    </a:cubicBezTo>
                    <a:cubicBezTo>
                      <a:pt x="2322" y="1"/>
                      <a:pt x="2262" y="1"/>
                      <a:pt x="22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8" name="Google Shape;1428;p36"/>
              <p:cNvSpPr/>
              <p:nvPr/>
            </p:nvSpPr>
            <p:spPr>
              <a:xfrm>
                <a:off x="4826175" y="4059550"/>
                <a:ext cx="342050" cy="154625"/>
              </a:xfrm>
              <a:custGeom>
                <a:rect b="b" l="l" r="r" t="t"/>
                <a:pathLst>
                  <a:path extrusionOk="0" h="6185" w="13682">
                    <a:moveTo>
                      <a:pt x="12943" y="1"/>
                    </a:moveTo>
                    <a:cubicBezTo>
                      <a:pt x="12705" y="810"/>
                      <a:pt x="12824" y="1334"/>
                      <a:pt x="12669" y="2203"/>
                    </a:cubicBezTo>
                    <a:cubicBezTo>
                      <a:pt x="12203" y="4799"/>
                      <a:pt x="9923" y="5542"/>
                      <a:pt x="7628" y="5542"/>
                    </a:cubicBezTo>
                    <a:cubicBezTo>
                      <a:pt x="7050" y="5542"/>
                      <a:pt x="6470" y="5495"/>
                      <a:pt x="5918" y="5418"/>
                    </a:cubicBezTo>
                    <a:cubicBezTo>
                      <a:pt x="5180" y="5311"/>
                      <a:pt x="4525" y="5335"/>
                      <a:pt x="3799" y="5311"/>
                    </a:cubicBezTo>
                    <a:cubicBezTo>
                      <a:pt x="3811" y="5299"/>
                      <a:pt x="3811" y="5263"/>
                      <a:pt x="3811" y="5240"/>
                    </a:cubicBezTo>
                    <a:cubicBezTo>
                      <a:pt x="3859" y="4561"/>
                      <a:pt x="3882" y="3906"/>
                      <a:pt x="3859" y="3239"/>
                    </a:cubicBezTo>
                    <a:cubicBezTo>
                      <a:pt x="3823" y="2465"/>
                      <a:pt x="3704" y="1703"/>
                      <a:pt x="3537" y="965"/>
                    </a:cubicBezTo>
                    <a:cubicBezTo>
                      <a:pt x="2049" y="1930"/>
                      <a:pt x="942" y="3001"/>
                      <a:pt x="84" y="4597"/>
                    </a:cubicBezTo>
                    <a:cubicBezTo>
                      <a:pt x="13" y="4728"/>
                      <a:pt x="25" y="4859"/>
                      <a:pt x="1" y="5001"/>
                    </a:cubicBezTo>
                    <a:cubicBezTo>
                      <a:pt x="13" y="5049"/>
                      <a:pt x="1" y="5120"/>
                      <a:pt x="25" y="5132"/>
                    </a:cubicBezTo>
                    <a:cubicBezTo>
                      <a:pt x="25" y="5132"/>
                      <a:pt x="25" y="5132"/>
                      <a:pt x="25" y="5132"/>
                    </a:cubicBezTo>
                    <a:lnTo>
                      <a:pt x="25" y="5132"/>
                    </a:lnTo>
                    <a:cubicBezTo>
                      <a:pt x="18" y="5140"/>
                      <a:pt x="28" y="5151"/>
                      <a:pt x="32" y="5151"/>
                    </a:cubicBezTo>
                    <a:cubicBezTo>
                      <a:pt x="34" y="5151"/>
                      <a:pt x="34" y="5146"/>
                      <a:pt x="25" y="5132"/>
                    </a:cubicBezTo>
                    <a:lnTo>
                      <a:pt x="25" y="5132"/>
                    </a:lnTo>
                    <a:cubicBezTo>
                      <a:pt x="489" y="5430"/>
                      <a:pt x="382" y="5966"/>
                      <a:pt x="1025" y="6002"/>
                    </a:cubicBezTo>
                    <a:cubicBezTo>
                      <a:pt x="2156" y="6037"/>
                      <a:pt x="2585" y="6013"/>
                      <a:pt x="3894" y="6037"/>
                    </a:cubicBezTo>
                    <a:cubicBezTo>
                      <a:pt x="5407" y="6074"/>
                      <a:pt x="6774" y="6185"/>
                      <a:pt x="7976" y="6185"/>
                    </a:cubicBezTo>
                    <a:cubicBezTo>
                      <a:pt x="11077" y="6185"/>
                      <a:pt x="13076" y="5446"/>
                      <a:pt x="13634" y="787"/>
                    </a:cubicBezTo>
                    <a:cubicBezTo>
                      <a:pt x="13681" y="429"/>
                      <a:pt x="13443" y="108"/>
                      <a:pt x="13098" y="25"/>
                    </a:cubicBezTo>
                    <a:cubicBezTo>
                      <a:pt x="13050" y="13"/>
                      <a:pt x="13003" y="13"/>
                      <a:pt x="129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9" name="Google Shape;1429;p36"/>
              <p:cNvSpPr/>
              <p:nvPr/>
            </p:nvSpPr>
            <p:spPr>
              <a:xfrm>
                <a:off x="4915175" y="4058725"/>
                <a:ext cx="232500" cy="139825"/>
              </a:xfrm>
              <a:custGeom>
                <a:rect b="b" l="l" r="r" t="t"/>
                <a:pathLst>
                  <a:path extrusionOk="0" h="5593" w="9300">
                    <a:moveTo>
                      <a:pt x="2933" y="0"/>
                    </a:moveTo>
                    <a:cubicBezTo>
                      <a:pt x="2813" y="0"/>
                      <a:pt x="2689" y="7"/>
                      <a:pt x="2561" y="22"/>
                    </a:cubicBezTo>
                    <a:cubicBezTo>
                      <a:pt x="1763" y="105"/>
                      <a:pt x="751" y="653"/>
                      <a:pt x="1" y="1010"/>
                    </a:cubicBezTo>
                    <a:cubicBezTo>
                      <a:pt x="144" y="1784"/>
                      <a:pt x="263" y="2534"/>
                      <a:pt x="299" y="3308"/>
                    </a:cubicBezTo>
                    <a:cubicBezTo>
                      <a:pt x="322" y="3963"/>
                      <a:pt x="299" y="4618"/>
                      <a:pt x="263" y="5284"/>
                    </a:cubicBezTo>
                    <a:cubicBezTo>
                      <a:pt x="263" y="5320"/>
                      <a:pt x="263" y="5344"/>
                      <a:pt x="251" y="5356"/>
                    </a:cubicBezTo>
                    <a:cubicBezTo>
                      <a:pt x="977" y="5392"/>
                      <a:pt x="1632" y="5356"/>
                      <a:pt x="2382" y="5463"/>
                    </a:cubicBezTo>
                    <a:cubicBezTo>
                      <a:pt x="2937" y="5543"/>
                      <a:pt x="3522" y="5593"/>
                      <a:pt x="4108" y="5593"/>
                    </a:cubicBezTo>
                    <a:cubicBezTo>
                      <a:pt x="6384" y="5593"/>
                      <a:pt x="8657" y="4844"/>
                      <a:pt x="9121" y="2248"/>
                    </a:cubicBezTo>
                    <a:cubicBezTo>
                      <a:pt x="9264" y="1391"/>
                      <a:pt x="9062" y="832"/>
                      <a:pt x="9300" y="34"/>
                    </a:cubicBezTo>
                    <a:lnTo>
                      <a:pt x="9300" y="34"/>
                    </a:lnTo>
                    <a:cubicBezTo>
                      <a:pt x="9264" y="38"/>
                      <a:pt x="9231" y="39"/>
                      <a:pt x="9199" y="39"/>
                    </a:cubicBezTo>
                    <a:cubicBezTo>
                      <a:pt x="9136" y="39"/>
                      <a:pt x="9077" y="34"/>
                      <a:pt x="9014" y="34"/>
                    </a:cubicBezTo>
                    <a:cubicBezTo>
                      <a:pt x="8585" y="34"/>
                      <a:pt x="8169" y="58"/>
                      <a:pt x="7752" y="165"/>
                    </a:cubicBezTo>
                    <a:cubicBezTo>
                      <a:pt x="7395" y="498"/>
                      <a:pt x="7228" y="867"/>
                      <a:pt x="6668" y="927"/>
                    </a:cubicBezTo>
                    <a:cubicBezTo>
                      <a:pt x="6577" y="937"/>
                      <a:pt x="6488" y="942"/>
                      <a:pt x="6401" y="942"/>
                    </a:cubicBezTo>
                    <a:cubicBezTo>
                      <a:pt x="5183" y="942"/>
                      <a:pt x="4334" y="0"/>
                      <a:pt x="29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0" name="Google Shape;1430;p36"/>
              <p:cNvSpPr/>
              <p:nvPr/>
            </p:nvSpPr>
            <p:spPr>
              <a:xfrm>
                <a:off x="4826175" y="4061350"/>
                <a:ext cx="342050" cy="155150"/>
              </a:xfrm>
              <a:custGeom>
                <a:rect b="b" l="l" r="r" t="t"/>
                <a:pathLst>
                  <a:path extrusionOk="0" h="6206" w="13682">
                    <a:moveTo>
                      <a:pt x="12562" y="0"/>
                    </a:moveTo>
                    <a:lnTo>
                      <a:pt x="12562" y="0"/>
                    </a:lnTo>
                    <a:cubicBezTo>
                      <a:pt x="12348" y="1155"/>
                      <a:pt x="12860" y="1024"/>
                      <a:pt x="12645" y="2417"/>
                    </a:cubicBezTo>
                    <a:cubicBezTo>
                      <a:pt x="12304" y="4685"/>
                      <a:pt x="10028" y="5640"/>
                      <a:pt x="7769" y="5640"/>
                    </a:cubicBezTo>
                    <a:cubicBezTo>
                      <a:pt x="7111" y="5640"/>
                      <a:pt x="6454" y="5559"/>
                      <a:pt x="5847" y="5406"/>
                    </a:cubicBezTo>
                    <a:cubicBezTo>
                      <a:pt x="5323" y="5275"/>
                      <a:pt x="4466" y="5299"/>
                      <a:pt x="3775" y="5251"/>
                    </a:cubicBezTo>
                    <a:cubicBezTo>
                      <a:pt x="2632" y="5168"/>
                      <a:pt x="1215" y="5072"/>
                      <a:pt x="25" y="5013"/>
                    </a:cubicBezTo>
                    <a:cubicBezTo>
                      <a:pt x="1" y="5060"/>
                      <a:pt x="1" y="5132"/>
                      <a:pt x="25" y="5156"/>
                    </a:cubicBezTo>
                    <a:cubicBezTo>
                      <a:pt x="25" y="5156"/>
                      <a:pt x="25" y="5156"/>
                      <a:pt x="25" y="5156"/>
                    </a:cubicBezTo>
                    <a:lnTo>
                      <a:pt x="25" y="5156"/>
                    </a:lnTo>
                    <a:cubicBezTo>
                      <a:pt x="18" y="5163"/>
                      <a:pt x="27" y="5169"/>
                      <a:pt x="31" y="5169"/>
                    </a:cubicBezTo>
                    <a:cubicBezTo>
                      <a:pt x="34" y="5169"/>
                      <a:pt x="35" y="5166"/>
                      <a:pt x="25" y="5156"/>
                    </a:cubicBezTo>
                    <a:lnTo>
                      <a:pt x="25" y="5156"/>
                    </a:lnTo>
                    <a:cubicBezTo>
                      <a:pt x="489" y="5453"/>
                      <a:pt x="382" y="5989"/>
                      <a:pt x="1025" y="6013"/>
                    </a:cubicBezTo>
                    <a:cubicBezTo>
                      <a:pt x="2156" y="6061"/>
                      <a:pt x="2585" y="6025"/>
                      <a:pt x="3894" y="6061"/>
                    </a:cubicBezTo>
                    <a:cubicBezTo>
                      <a:pt x="5394" y="6097"/>
                      <a:pt x="6752" y="6205"/>
                      <a:pt x="7948" y="6205"/>
                    </a:cubicBezTo>
                    <a:cubicBezTo>
                      <a:pt x="11069" y="6205"/>
                      <a:pt x="13083" y="5466"/>
                      <a:pt x="13634" y="774"/>
                    </a:cubicBezTo>
                    <a:cubicBezTo>
                      <a:pt x="13681" y="417"/>
                      <a:pt x="13419" y="72"/>
                      <a:pt x="13062" y="12"/>
                    </a:cubicBezTo>
                    <a:lnTo>
                      <a:pt x="13050" y="12"/>
                    </a:lnTo>
                    <a:cubicBezTo>
                      <a:pt x="13037" y="10"/>
                      <a:pt x="13022" y="10"/>
                      <a:pt x="13005" y="10"/>
                    </a:cubicBezTo>
                    <a:cubicBezTo>
                      <a:pt x="12950" y="10"/>
                      <a:pt x="12874" y="17"/>
                      <a:pt x="12783" y="17"/>
                    </a:cubicBezTo>
                    <a:cubicBezTo>
                      <a:pt x="12717" y="17"/>
                      <a:pt x="12642" y="13"/>
                      <a:pt x="125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1" name="Google Shape;1431;p36"/>
              <p:cNvSpPr/>
              <p:nvPr/>
            </p:nvSpPr>
            <p:spPr>
              <a:xfrm>
                <a:off x="4992875" y="4047950"/>
                <a:ext cx="17275" cy="51825"/>
              </a:xfrm>
              <a:custGeom>
                <a:rect b="b" l="l" r="r" t="t"/>
                <a:pathLst>
                  <a:path extrusionOk="0" h="2073" w="691">
                    <a:moveTo>
                      <a:pt x="464" y="1"/>
                    </a:moveTo>
                    <a:cubicBezTo>
                      <a:pt x="380" y="1"/>
                      <a:pt x="299" y="48"/>
                      <a:pt x="262" y="131"/>
                    </a:cubicBezTo>
                    <a:cubicBezTo>
                      <a:pt x="60" y="691"/>
                      <a:pt x="0" y="1227"/>
                      <a:pt x="72" y="1882"/>
                    </a:cubicBezTo>
                    <a:cubicBezTo>
                      <a:pt x="84" y="1977"/>
                      <a:pt x="179" y="2060"/>
                      <a:pt x="286" y="2060"/>
                    </a:cubicBezTo>
                    <a:cubicBezTo>
                      <a:pt x="298" y="2060"/>
                      <a:pt x="298" y="2060"/>
                      <a:pt x="310" y="2072"/>
                    </a:cubicBezTo>
                    <a:cubicBezTo>
                      <a:pt x="417" y="2072"/>
                      <a:pt x="501" y="1965"/>
                      <a:pt x="489" y="1846"/>
                    </a:cubicBezTo>
                    <a:cubicBezTo>
                      <a:pt x="429" y="1251"/>
                      <a:pt x="477" y="774"/>
                      <a:pt x="655" y="286"/>
                    </a:cubicBezTo>
                    <a:cubicBezTo>
                      <a:pt x="691" y="179"/>
                      <a:pt x="631" y="60"/>
                      <a:pt x="536" y="12"/>
                    </a:cubicBezTo>
                    <a:cubicBezTo>
                      <a:pt x="513" y="4"/>
                      <a:pt x="488" y="1"/>
                      <a:pt x="46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2" name="Google Shape;1432;p36"/>
              <p:cNvSpPr/>
              <p:nvPr/>
            </p:nvSpPr>
            <p:spPr>
              <a:xfrm>
                <a:off x="4967275" y="4046000"/>
                <a:ext cx="17875" cy="50200"/>
              </a:xfrm>
              <a:custGeom>
                <a:rect b="b" l="l" r="r" t="t"/>
                <a:pathLst>
                  <a:path extrusionOk="0" h="2008" w="715">
                    <a:moveTo>
                      <a:pt x="475" y="0"/>
                    </a:moveTo>
                    <a:cubicBezTo>
                      <a:pt x="396" y="0"/>
                      <a:pt x="324" y="47"/>
                      <a:pt x="298" y="126"/>
                    </a:cubicBezTo>
                    <a:cubicBezTo>
                      <a:pt x="72" y="662"/>
                      <a:pt x="1" y="1186"/>
                      <a:pt x="84" y="1817"/>
                    </a:cubicBezTo>
                    <a:cubicBezTo>
                      <a:pt x="96" y="1924"/>
                      <a:pt x="191" y="1995"/>
                      <a:pt x="298" y="1995"/>
                    </a:cubicBezTo>
                    <a:cubicBezTo>
                      <a:pt x="298" y="1995"/>
                      <a:pt x="301" y="1992"/>
                      <a:pt x="304" y="1992"/>
                    </a:cubicBezTo>
                    <a:cubicBezTo>
                      <a:pt x="307" y="1992"/>
                      <a:pt x="310" y="1995"/>
                      <a:pt x="310" y="2007"/>
                    </a:cubicBezTo>
                    <a:cubicBezTo>
                      <a:pt x="429" y="1995"/>
                      <a:pt x="501" y="1888"/>
                      <a:pt x="489" y="1769"/>
                    </a:cubicBezTo>
                    <a:cubicBezTo>
                      <a:pt x="417" y="1210"/>
                      <a:pt x="453" y="757"/>
                      <a:pt x="667" y="281"/>
                    </a:cubicBezTo>
                    <a:cubicBezTo>
                      <a:pt x="715" y="186"/>
                      <a:pt x="667" y="67"/>
                      <a:pt x="560" y="19"/>
                    </a:cubicBezTo>
                    <a:cubicBezTo>
                      <a:pt x="532" y="6"/>
                      <a:pt x="503" y="0"/>
                      <a:pt x="4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3" name="Google Shape;1433;p36"/>
              <p:cNvSpPr/>
              <p:nvPr/>
            </p:nvSpPr>
            <p:spPr>
              <a:xfrm>
                <a:off x="5140500" y="4076225"/>
                <a:ext cx="24450" cy="4200"/>
              </a:xfrm>
              <a:custGeom>
                <a:rect b="b" l="l" r="r" t="t"/>
                <a:pathLst>
                  <a:path extrusionOk="0" fill="none" h="168" w="978">
                    <a:moveTo>
                      <a:pt x="1" y="1"/>
                    </a:moveTo>
                    <a:cubicBezTo>
                      <a:pt x="287" y="60"/>
                      <a:pt x="703" y="120"/>
                      <a:pt x="977" y="167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4" name="Google Shape;1434;p36"/>
              <p:cNvSpPr/>
              <p:nvPr/>
            </p:nvSpPr>
            <p:spPr>
              <a:xfrm>
                <a:off x="5140225" y="4120275"/>
                <a:ext cx="16675" cy="3900"/>
              </a:xfrm>
              <a:custGeom>
                <a:rect b="b" l="l" r="r" t="t"/>
                <a:pathLst>
                  <a:path extrusionOk="0" fill="none" h="156" w="667">
                    <a:moveTo>
                      <a:pt x="0" y="1"/>
                    </a:moveTo>
                    <a:cubicBezTo>
                      <a:pt x="310" y="108"/>
                      <a:pt x="357" y="72"/>
                      <a:pt x="667" y="155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5" name="Google Shape;1435;p36"/>
              <p:cNvSpPr/>
              <p:nvPr/>
            </p:nvSpPr>
            <p:spPr>
              <a:xfrm>
                <a:off x="5117900" y="4159875"/>
                <a:ext cx="20550" cy="16400"/>
              </a:xfrm>
              <a:custGeom>
                <a:rect b="b" l="l" r="r" t="t"/>
                <a:pathLst>
                  <a:path extrusionOk="0" fill="none" h="656" w="822">
                    <a:moveTo>
                      <a:pt x="0" y="0"/>
                    </a:moveTo>
                    <a:cubicBezTo>
                      <a:pt x="262" y="226"/>
                      <a:pt x="548" y="441"/>
                      <a:pt x="822" y="655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6" name="Google Shape;1436;p36"/>
              <p:cNvSpPr/>
              <p:nvPr/>
            </p:nvSpPr>
            <p:spPr>
              <a:xfrm>
                <a:off x="5080975" y="4181600"/>
                <a:ext cx="16400" cy="22650"/>
              </a:xfrm>
              <a:custGeom>
                <a:rect b="b" l="l" r="r" t="t"/>
                <a:pathLst>
                  <a:path extrusionOk="0" fill="none" h="906" w="656">
                    <a:moveTo>
                      <a:pt x="1" y="0"/>
                    </a:moveTo>
                    <a:cubicBezTo>
                      <a:pt x="227" y="310"/>
                      <a:pt x="429" y="608"/>
                      <a:pt x="656" y="905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7" name="Google Shape;1437;p36"/>
              <p:cNvSpPr/>
              <p:nvPr/>
            </p:nvSpPr>
            <p:spPr>
              <a:xfrm>
                <a:off x="5042575" y="4189325"/>
                <a:ext cx="11350" cy="26525"/>
              </a:xfrm>
              <a:custGeom>
                <a:rect b="b" l="l" r="r" t="t"/>
                <a:pathLst>
                  <a:path extrusionOk="0" fill="none" h="1061" w="454">
                    <a:moveTo>
                      <a:pt x="1" y="1"/>
                    </a:moveTo>
                    <a:cubicBezTo>
                      <a:pt x="156" y="358"/>
                      <a:pt x="298" y="715"/>
                      <a:pt x="453" y="1061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8" name="Google Shape;1438;p36"/>
              <p:cNvSpPr/>
              <p:nvPr/>
            </p:nvSpPr>
            <p:spPr>
              <a:xfrm>
                <a:off x="5002700" y="4189325"/>
                <a:ext cx="7175" cy="28300"/>
              </a:xfrm>
              <a:custGeom>
                <a:rect b="b" l="l" r="r" t="t"/>
                <a:pathLst>
                  <a:path extrusionOk="0" fill="none" h="1132" w="287">
                    <a:moveTo>
                      <a:pt x="0" y="1"/>
                    </a:moveTo>
                    <a:cubicBezTo>
                      <a:pt x="108" y="370"/>
                      <a:pt x="191" y="763"/>
                      <a:pt x="286" y="1132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9" name="Google Shape;1439;p36"/>
              <p:cNvSpPr/>
              <p:nvPr/>
            </p:nvSpPr>
            <p:spPr>
              <a:xfrm>
                <a:off x="4963400" y="4184575"/>
                <a:ext cx="2700" cy="25925"/>
              </a:xfrm>
              <a:custGeom>
                <a:rect b="b" l="l" r="r" t="t"/>
                <a:pathLst>
                  <a:path extrusionOk="0" fill="none" h="1037" w="108">
                    <a:moveTo>
                      <a:pt x="1" y="0"/>
                    </a:moveTo>
                    <a:cubicBezTo>
                      <a:pt x="48" y="346"/>
                      <a:pt x="72" y="703"/>
                      <a:pt x="108" y="1036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0" name="Google Shape;1440;p36"/>
              <p:cNvSpPr/>
              <p:nvPr/>
            </p:nvSpPr>
            <p:spPr>
              <a:xfrm>
                <a:off x="4925000" y="4184875"/>
                <a:ext cx="2125" cy="23525"/>
              </a:xfrm>
              <a:custGeom>
                <a:rect b="b" l="l" r="r" t="t"/>
                <a:pathLst>
                  <a:path extrusionOk="0" fill="none" h="941" w="85">
                    <a:moveTo>
                      <a:pt x="1" y="0"/>
                    </a:moveTo>
                    <a:cubicBezTo>
                      <a:pt x="37" y="310"/>
                      <a:pt x="60" y="631"/>
                      <a:pt x="84" y="941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1" name="Google Shape;1441;p36"/>
              <p:cNvSpPr/>
              <p:nvPr/>
            </p:nvSpPr>
            <p:spPr>
              <a:xfrm>
                <a:off x="4887200" y="4186050"/>
                <a:ext cx="2125" cy="21475"/>
              </a:xfrm>
              <a:custGeom>
                <a:rect b="b" l="l" r="r" t="t"/>
                <a:pathLst>
                  <a:path extrusionOk="0" fill="none" h="859" w="85">
                    <a:moveTo>
                      <a:pt x="1" y="1"/>
                    </a:moveTo>
                    <a:cubicBezTo>
                      <a:pt x="25" y="287"/>
                      <a:pt x="60" y="584"/>
                      <a:pt x="84" y="858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2" name="Google Shape;1442;p36"/>
              <p:cNvSpPr/>
              <p:nvPr/>
            </p:nvSpPr>
            <p:spPr>
              <a:xfrm>
                <a:off x="4849100" y="4187850"/>
                <a:ext cx="2400" cy="22350"/>
              </a:xfrm>
              <a:custGeom>
                <a:rect b="b" l="l" r="r" t="t"/>
                <a:pathLst>
                  <a:path extrusionOk="0" fill="none" h="894" w="96">
                    <a:moveTo>
                      <a:pt x="1" y="0"/>
                    </a:moveTo>
                    <a:lnTo>
                      <a:pt x="96" y="893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3" name="Google Shape;1443;p36"/>
              <p:cNvSpPr/>
              <p:nvPr/>
            </p:nvSpPr>
            <p:spPr>
              <a:xfrm>
                <a:off x="5246175" y="3383100"/>
                <a:ext cx="47350" cy="106300"/>
              </a:xfrm>
              <a:custGeom>
                <a:rect b="b" l="l" r="r" t="t"/>
                <a:pathLst>
                  <a:path extrusionOk="0" h="4252" w="1894">
                    <a:moveTo>
                      <a:pt x="1236" y="1"/>
                    </a:moveTo>
                    <a:cubicBezTo>
                      <a:pt x="898" y="1"/>
                      <a:pt x="579" y="319"/>
                      <a:pt x="513" y="758"/>
                    </a:cubicBezTo>
                    <a:lnTo>
                      <a:pt x="72" y="3342"/>
                    </a:lnTo>
                    <a:cubicBezTo>
                      <a:pt x="1" y="3735"/>
                      <a:pt x="179" y="4080"/>
                      <a:pt x="453" y="4199"/>
                    </a:cubicBezTo>
                    <a:cubicBezTo>
                      <a:pt x="477" y="4211"/>
                      <a:pt x="525" y="4223"/>
                      <a:pt x="548" y="4223"/>
                    </a:cubicBezTo>
                    <a:lnTo>
                      <a:pt x="667" y="4246"/>
                    </a:lnTo>
                    <a:cubicBezTo>
                      <a:pt x="692" y="4250"/>
                      <a:pt x="716" y="4251"/>
                      <a:pt x="740" y="4251"/>
                    </a:cubicBezTo>
                    <a:cubicBezTo>
                      <a:pt x="1058" y="4251"/>
                      <a:pt x="1351" y="3966"/>
                      <a:pt x="1418" y="3568"/>
                    </a:cubicBezTo>
                    <a:lnTo>
                      <a:pt x="1846" y="984"/>
                    </a:lnTo>
                    <a:cubicBezTo>
                      <a:pt x="1894" y="746"/>
                      <a:pt x="1846" y="520"/>
                      <a:pt x="1775" y="341"/>
                    </a:cubicBezTo>
                    <a:cubicBezTo>
                      <a:pt x="1703" y="222"/>
                      <a:pt x="1608" y="127"/>
                      <a:pt x="1501" y="67"/>
                    </a:cubicBezTo>
                    <a:cubicBezTo>
                      <a:pt x="1441" y="44"/>
                      <a:pt x="1382" y="32"/>
                      <a:pt x="1322" y="8"/>
                    </a:cubicBezTo>
                    <a:cubicBezTo>
                      <a:pt x="1294" y="3"/>
                      <a:pt x="1265" y="1"/>
                      <a:pt x="12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4" name="Google Shape;1444;p36"/>
              <p:cNvSpPr/>
              <p:nvPr/>
            </p:nvSpPr>
            <p:spPr>
              <a:xfrm>
                <a:off x="5260475" y="3422525"/>
                <a:ext cx="5975" cy="5300"/>
              </a:xfrm>
              <a:custGeom>
                <a:rect b="b" l="l" r="r" t="t"/>
                <a:pathLst>
                  <a:path extrusionOk="0" h="212" w="239">
                    <a:moveTo>
                      <a:pt x="109" y="0"/>
                    </a:moveTo>
                    <a:cubicBezTo>
                      <a:pt x="60" y="0"/>
                      <a:pt x="22" y="34"/>
                      <a:pt x="12" y="86"/>
                    </a:cubicBezTo>
                    <a:cubicBezTo>
                      <a:pt x="0" y="145"/>
                      <a:pt x="36" y="193"/>
                      <a:pt x="95" y="205"/>
                    </a:cubicBezTo>
                    <a:cubicBezTo>
                      <a:pt x="106" y="209"/>
                      <a:pt x="116" y="211"/>
                      <a:pt x="126" y="211"/>
                    </a:cubicBezTo>
                    <a:cubicBezTo>
                      <a:pt x="171" y="211"/>
                      <a:pt x="205" y="170"/>
                      <a:pt x="214" y="122"/>
                    </a:cubicBezTo>
                    <a:cubicBezTo>
                      <a:pt x="238" y="62"/>
                      <a:pt x="191" y="2"/>
                      <a:pt x="131" y="2"/>
                    </a:cubicBezTo>
                    <a:cubicBezTo>
                      <a:pt x="123" y="1"/>
                      <a:pt x="116" y="0"/>
                      <a:pt x="109" y="0"/>
                    </a:cubicBez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5" name="Google Shape;1445;p36"/>
              <p:cNvSpPr/>
              <p:nvPr/>
            </p:nvSpPr>
            <p:spPr>
              <a:xfrm>
                <a:off x="5277725" y="3425100"/>
                <a:ext cx="5675" cy="5300"/>
              </a:xfrm>
              <a:custGeom>
                <a:rect b="b" l="l" r="r" t="t"/>
                <a:pathLst>
                  <a:path extrusionOk="0" h="212" w="227">
                    <a:moveTo>
                      <a:pt x="113" y="0"/>
                    </a:moveTo>
                    <a:cubicBezTo>
                      <a:pt x="68" y="0"/>
                      <a:pt x="34" y="41"/>
                      <a:pt x="25" y="90"/>
                    </a:cubicBezTo>
                    <a:cubicBezTo>
                      <a:pt x="1" y="150"/>
                      <a:pt x="48" y="197"/>
                      <a:pt x="108" y="209"/>
                    </a:cubicBezTo>
                    <a:cubicBezTo>
                      <a:pt x="116" y="211"/>
                      <a:pt x="123" y="211"/>
                      <a:pt x="130" y="211"/>
                    </a:cubicBezTo>
                    <a:cubicBezTo>
                      <a:pt x="179" y="211"/>
                      <a:pt x="217" y="178"/>
                      <a:pt x="227" y="126"/>
                    </a:cubicBezTo>
                    <a:cubicBezTo>
                      <a:pt x="227" y="66"/>
                      <a:pt x="203" y="7"/>
                      <a:pt x="144" y="7"/>
                    </a:cubicBezTo>
                    <a:cubicBezTo>
                      <a:pt x="133" y="2"/>
                      <a:pt x="123" y="0"/>
                      <a:pt x="113" y="0"/>
                    </a:cubicBez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6" name="Google Shape;1446;p36"/>
              <p:cNvSpPr/>
              <p:nvPr/>
            </p:nvSpPr>
            <p:spPr>
              <a:xfrm>
                <a:off x="5257800" y="3438000"/>
                <a:ext cx="5975" cy="5475"/>
              </a:xfrm>
              <a:custGeom>
                <a:rect b="b" l="l" r="r" t="t"/>
                <a:pathLst>
                  <a:path extrusionOk="0" h="219" w="239">
                    <a:moveTo>
                      <a:pt x="113" y="1"/>
                    </a:moveTo>
                    <a:cubicBezTo>
                      <a:pt x="62" y="1"/>
                      <a:pt x="23" y="45"/>
                      <a:pt x="12" y="98"/>
                    </a:cubicBezTo>
                    <a:cubicBezTo>
                      <a:pt x="0" y="157"/>
                      <a:pt x="48" y="205"/>
                      <a:pt x="107" y="217"/>
                    </a:cubicBezTo>
                    <a:cubicBezTo>
                      <a:pt x="112" y="218"/>
                      <a:pt x="117" y="219"/>
                      <a:pt x="122" y="219"/>
                    </a:cubicBezTo>
                    <a:cubicBezTo>
                      <a:pt x="164" y="219"/>
                      <a:pt x="205" y="175"/>
                      <a:pt x="226" y="122"/>
                    </a:cubicBezTo>
                    <a:cubicBezTo>
                      <a:pt x="238" y="62"/>
                      <a:pt x="191" y="26"/>
                      <a:pt x="131" y="3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7" name="Google Shape;1447;p36"/>
              <p:cNvSpPr/>
              <p:nvPr/>
            </p:nvSpPr>
            <p:spPr>
              <a:xfrm>
                <a:off x="5274750" y="3440975"/>
                <a:ext cx="5975" cy="5475"/>
              </a:xfrm>
              <a:custGeom>
                <a:rect b="b" l="l" r="r" t="t"/>
                <a:pathLst>
                  <a:path extrusionOk="0" h="219" w="239">
                    <a:moveTo>
                      <a:pt x="125" y="1"/>
                    </a:moveTo>
                    <a:cubicBezTo>
                      <a:pt x="74" y="1"/>
                      <a:pt x="35" y="45"/>
                      <a:pt x="24" y="98"/>
                    </a:cubicBezTo>
                    <a:cubicBezTo>
                      <a:pt x="1" y="157"/>
                      <a:pt x="48" y="205"/>
                      <a:pt x="108" y="217"/>
                    </a:cubicBezTo>
                    <a:cubicBezTo>
                      <a:pt x="114" y="218"/>
                      <a:pt x="120" y="219"/>
                      <a:pt x="126" y="219"/>
                    </a:cubicBezTo>
                    <a:cubicBezTo>
                      <a:pt x="177" y="219"/>
                      <a:pt x="216" y="175"/>
                      <a:pt x="227" y="122"/>
                    </a:cubicBezTo>
                    <a:cubicBezTo>
                      <a:pt x="239" y="62"/>
                      <a:pt x="203" y="3"/>
                      <a:pt x="144" y="3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8" name="Google Shape;1448;p36"/>
              <p:cNvSpPr/>
              <p:nvPr/>
            </p:nvSpPr>
            <p:spPr>
              <a:xfrm>
                <a:off x="5216125" y="3413900"/>
                <a:ext cx="108650" cy="45100"/>
              </a:xfrm>
              <a:custGeom>
                <a:rect b="b" l="l" r="r" t="t"/>
                <a:pathLst>
                  <a:path extrusionOk="0" h="1804" w="4346">
                    <a:moveTo>
                      <a:pt x="840" y="0"/>
                    </a:moveTo>
                    <a:cubicBezTo>
                      <a:pt x="671" y="0"/>
                      <a:pt x="513" y="36"/>
                      <a:pt x="381" y="97"/>
                    </a:cubicBezTo>
                    <a:cubicBezTo>
                      <a:pt x="262" y="169"/>
                      <a:pt x="179" y="252"/>
                      <a:pt x="119" y="359"/>
                    </a:cubicBezTo>
                    <a:cubicBezTo>
                      <a:pt x="83" y="419"/>
                      <a:pt x="72" y="478"/>
                      <a:pt x="60" y="538"/>
                    </a:cubicBezTo>
                    <a:cubicBezTo>
                      <a:pt x="0" y="907"/>
                      <a:pt x="322" y="1288"/>
                      <a:pt x="798" y="1360"/>
                    </a:cubicBezTo>
                    <a:lnTo>
                      <a:pt x="3393" y="1788"/>
                    </a:lnTo>
                    <a:cubicBezTo>
                      <a:pt x="3451" y="1799"/>
                      <a:pt x="3507" y="1804"/>
                      <a:pt x="3562" y="1804"/>
                    </a:cubicBezTo>
                    <a:cubicBezTo>
                      <a:pt x="3873" y="1804"/>
                      <a:pt x="4138" y="1642"/>
                      <a:pt x="4239" y="1419"/>
                    </a:cubicBezTo>
                    <a:cubicBezTo>
                      <a:pt x="4251" y="1383"/>
                      <a:pt x="4274" y="1348"/>
                      <a:pt x="4274" y="1312"/>
                    </a:cubicBezTo>
                    <a:lnTo>
                      <a:pt x="4286" y="1193"/>
                    </a:lnTo>
                    <a:cubicBezTo>
                      <a:pt x="4346" y="848"/>
                      <a:pt x="4048" y="526"/>
                      <a:pt x="3620" y="455"/>
                    </a:cubicBezTo>
                    <a:lnTo>
                      <a:pt x="1024" y="14"/>
                    </a:lnTo>
                    <a:cubicBezTo>
                      <a:pt x="962" y="5"/>
                      <a:pt x="900" y="0"/>
                      <a:pt x="8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9" name="Google Shape;1449;p36"/>
              <p:cNvSpPr/>
              <p:nvPr/>
            </p:nvSpPr>
            <p:spPr>
              <a:xfrm>
                <a:off x="5256300" y="3440425"/>
                <a:ext cx="5975" cy="5250"/>
              </a:xfrm>
              <a:custGeom>
                <a:rect b="b" l="l" r="r" t="t"/>
                <a:pathLst>
                  <a:path extrusionOk="0" h="210" w="239">
                    <a:moveTo>
                      <a:pt x="131" y="1"/>
                    </a:moveTo>
                    <a:cubicBezTo>
                      <a:pt x="72" y="1"/>
                      <a:pt x="12" y="25"/>
                      <a:pt x="12" y="84"/>
                    </a:cubicBezTo>
                    <a:cubicBezTo>
                      <a:pt x="0" y="144"/>
                      <a:pt x="36" y="191"/>
                      <a:pt x="108" y="203"/>
                    </a:cubicBezTo>
                    <a:cubicBezTo>
                      <a:pt x="116" y="208"/>
                      <a:pt x="125" y="210"/>
                      <a:pt x="133" y="210"/>
                    </a:cubicBezTo>
                    <a:cubicBezTo>
                      <a:pt x="171" y="210"/>
                      <a:pt x="205" y="169"/>
                      <a:pt x="215" y="120"/>
                    </a:cubicBezTo>
                    <a:cubicBezTo>
                      <a:pt x="239" y="60"/>
                      <a:pt x="191" y="13"/>
                      <a:pt x="1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0" name="Google Shape;1450;p36"/>
              <p:cNvSpPr/>
              <p:nvPr/>
            </p:nvSpPr>
            <p:spPr>
              <a:xfrm>
                <a:off x="5258975" y="3423125"/>
                <a:ext cx="5975" cy="5475"/>
              </a:xfrm>
              <a:custGeom>
                <a:rect b="b" l="l" r="r" t="t"/>
                <a:pathLst>
                  <a:path extrusionOk="0" h="219" w="239">
                    <a:moveTo>
                      <a:pt x="113" y="0"/>
                    </a:moveTo>
                    <a:cubicBezTo>
                      <a:pt x="63" y="0"/>
                      <a:pt x="23" y="44"/>
                      <a:pt x="13" y="98"/>
                    </a:cubicBezTo>
                    <a:cubicBezTo>
                      <a:pt x="1" y="157"/>
                      <a:pt x="36" y="205"/>
                      <a:pt x="96" y="217"/>
                    </a:cubicBezTo>
                    <a:cubicBezTo>
                      <a:pt x="102" y="218"/>
                      <a:pt x="108" y="218"/>
                      <a:pt x="114" y="218"/>
                    </a:cubicBezTo>
                    <a:cubicBezTo>
                      <a:pt x="165" y="218"/>
                      <a:pt x="204" y="175"/>
                      <a:pt x="215" y="121"/>
                    </a:cubicBezTo>
                    <a:cubicBezTo>
                      <a:pt x="239" y="62"/>
                      <a:pt x="191" y="26"/>
                      <a:pt x="132" y="2"/>
                    </a:cubicBezTo>
                    <a:cubicBezTo>
                      <a:pt x="125" y="1"/>
                      <a:pt x="119" y="0"/>
                      <a:pt x="1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1" name="Google Shape;1451;p36"/>
              <p:cNvSpPr/>
              <p:nvPr/>
            </p:nvSpPr>
            <p:spPr>
              <a:xfrm>
                <a:off x="5271775" y="3443125"/>
                <a:ext cx="5975" cy="5125"/>
              </a:xfrm>
              <a:custGeom>
                <a:rect b="b" l="l" r="r" t="t"/>
                <a:pathLst>
                  <a:path extrusionOk="0" h="205" w="239">
                    <a:moveTo>
                      <a:pt x="143" y="0"/>
                    </a:moveTo>
                    <a:cubicBezTo>
                      <a:pt x="84" y="0"/>
                      <a:pt x="36" y="24"/>
                      <a:pt x="24" y="83"/>
                    </a:cubicBezTo>
                    <a:cubicBezTo>
                      <a:pt x="1" y="143"/>
                      <a:pt x="48" y="191"/>
                      <a:pt x="108" y="202"/>
                    </a:cubicBezTo>
                    <a:cubicBezTo>
                      <a:pt x="114" y="204"/>
                      <a:pt x="120" y="204"/>
                      <a:pt x="126" y="204"/>
                    </a:cubicBezTo>
                    <a:cubicBezTo>
                      <a:pt x="177" y="204"/>
                      <a:pt x="216" y="160"/>
                      <a:pt x="227" y="107"/>
                    </a:cubicBezTo>
                    <a:cubicBezTo>
                      <a:pt x="239" y="60"/>
                      <a:pt x="203" y="12"/>
                      <a:pt x="1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2" name="Google Shape;1452;p36"/>
              <p:cNvSpPr/>
              <p:nvPr/>
            </p:nvSpPr>
            <p:spPr>
              <a:xfrm>
                <a:off x="5274750" y="3425800"/>
                <a:ext cx="5975" cy="5475"/>
              </a:xfrm>
              <a:custGeom>
                <a:rect b="b" l="l" r="r" t="t"/>
                <a:pathLst>
                  <a:path extrusionOk="0" h="219" w="239">
                    <a:moveTo>
                      <a:pt x="125" y="1"/>
                    </a:moveTo>
                    <a:cubicBezTo>
                      <a:pt x="72" y="1"/>
                      <a:pt x="24" y="44"/>
                      <a:pt x="24" y="98"/>
                    </a:cubicBezTo>
                    <a:cubicBezTo>
                      <a:pt x="1" y="157"/>
                      <a:pt x="48" y="193"/>
                      <a:pt x="108" y="217"/>
                    </a:cubicBezTo>
                    <a:cubicBezTo>
                      <a:pt x="114" y="218"/>
                      <a:pt x="120" y="219"/>
                      <a:pt x="126" y="219"/>
                    </a:cubicBezTo>
                    <a:cubicBezTo>
                      <a:pt x="177" y="219"/>
                      <a:pt x="216" y="175"/>
                      <a:pt x="227" y="122"/>
                    </a:cubicBezTo>
                    <a:cubicBezTo>
                      <a:pt x="239" y="62"/>
                      <a:pt x="203" y="14"/>
                      <a:pt x="144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453" name="Google Shape;1453;p36"/>
          <p:cNvGrpSpPr/>
          <p:nvPr/>
        </p:nvGrpSpPr>
        <p:grpSpPr>
          <a:xfrm>
            <a:off x="2735931" y="2362066"/>
            <a:ext cx="499507" cy="419364"/>
            <a:chOff x="72671" y="913234"/>
            <a:chExt cx="499507" cy="419364"/>
          </a:xfrm>
        </p:grpSpPr>
        <p:sp>
          <p:nvSpPr>
            <p:cNvPr id="1454" name="Google Shape;1454;p36"/>
            <p:cNvSpPr/>
            <p:nvPr/>
          </p:nvSpPr>
          <p:spPr>
            <a:xfrm flipH="1">
              <a:off x="72750" y="913553"/>
              <a:ext cx="499340" cy="410941"/>
            </a:xfrm>
            <a:custGeom>
              <a:rect b="b" l="l" r="r" t="t"/>
              <a:pathLst>
                <a:path extrusionOk="0" h="29612" w="35982">
                  <a:moveTo>
                    <a:pt x="26367" y="1"/>
                  </a:moveTo>
                  <a:cubicBezTo>
                    <a:pt x="24591" y="1"/>
                    <a:pt x="22821" y="616"/>
                    <a:pt x="21384" y="1656"/>
                  </a:cubicBezTo>
                  <a:lnTo>
                    <a:pt x="21206" y="1787"/>
                  </a:lnTo>
                  <a:cubicBezTo>
                    <a:pt x="20563" y="2287"/>
                    <a:pt x="20027" y="2811"/>
                    <a:pt x="19658" y="3502"/>
                  </a:cubicBezTo>
                  <a:cubicBezTo>
                    <a:pt x="19539" y="3728"/>
                    <a:pt x="18360" y="5788"/>
                    <a:pt x="18360" y="5788"/>
                  </a:cubicBezTo>
                  <a:cubicBezTo>
                    <a:pt x="16896" y="4168"/>
                    <a:pt x="14979" y="3073"/>
                    <a:pt x="12895" y="2466"/>
                  </a:cubicBezTo>
                  <a:cubicBezTo>
                    <a:pt x="11633" y="2085"/>
                    <a:pt x="10303" y="1898"/>
                    <a:pt x="8984" y="1898"/>
                  </a:cubicBezTo>
                  <a:cubicBezTo>
                    <a:pt x="8735" y="1898"/>
                    <a:pt x="8487" y="1905"/>
                    <a:pt x="8240" y="1918"/>
                  </a:cubicBezTo>
                  <a:cubicBezTo>
                    <a:pt x="7240" y="1954"/>
                    <a:pt x="6228" y="2109"/>
                    <a:pt x="5287" y="2466"/>
                  </a:cubicBezTo>
                  <a:cubicBezTo>
                    <a:pt x="3180" y="3264"/>
                    <a:pt x="1584" y="5133"/>
                    <a:pt x="810" y="7240"/>
                  </a:cubicBezTo>
                  <a:cubicBezTo>
                    <a:pt x="36" y="9336"/>
                    <a:pt x="1" y="11681"/>
                    <a:pt x="429" y="13896"/>
                  </a:cubicBezTo>
                  <a:cubicBezTo>
                    <a:pt x="632" y="14979"/>
                    <a:pt x="929" y="16063"/>
                    <a:pt x="1406" y="17063"/>
                  </a:cubicBezTo>
                  <a:cubicBezTo>
                    <a:pt x="2549" y="19504"/>
                    <a:pt x="4596" y="21397"/>
                    <a:pt x="6704" y="23064"/>
                  </a:cubicBezTo>
                  <a:cubicBezTo>
                    <a:pt x="9026" y="24897"/>
                    <a:pt x="11502" y="26540"/>
                    <a:pt x="14086" y="27969"/>
                  </a:cubicBezTo>
                  <a:cubicBezTo>
                    <a:pt x="14776" y="28362"/>
                    <a:pt x="15455" y="28767"/>
                    <a:pt x="16145" y="29076"/>
                  </a:cubicBezTo>
                  <a:cubicBezTo>
                    <a:pt x="16837" y="29394"/>
                    <a:pt x="17546" y="29611"/>
                    <a:pt x="18284" y="29611"/>
                  </a:cubicBezTo>
                  <a:cubicBezTo>
                    <a:pt x="18790" y="29611"/>
                    <a:pt x="19311" y="29509"/>
                    <a:pt x="19848" y="29267"/>
                  </a:cubicBezTo>
                  <a:cubicBezTo>
                    <a:pt x="23908" y="27457"/>
                    <a:pt x="27361" y="24373"/>
                    <a:pt x="29838" y="20670"/>
                  </a:cubicBezTo>
                  <a:cubicBezTo>
                    <a:pt x="32874" y="16110"/>
                    <a:pt x="35981" y="9121"/>
                    <a:pt x="33029" y="3835"/>
                  </a:cubicBezTo>
                  <a:cubicBezTo>
                    <a:pt x="31743" y="1525"/>
                    <a:pt x="29123" y="49"/>
                    <a:pt x="26468" y="1"/>
                  </a:cubicBezTo>
                  <a:cubicBezTo>
                    <a:pt x="26435" y="1"/>
                    <a:pt x="26401" y="1"/>
                    <a:pt x="26367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1143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55" name="Google Shape;1455;p36"/>
            <p:cNvGrpSpPr/>
            <p:nvPr/>
          </p:nvGrpSpPr>
          <p:grpSpPr>
            <a:xfrm flipH="1">
              <a:off x="72671" y="913234"/>
              <a:ext cx="499507" cy="419364"/>
              <a:chOff x="1465050" y="1870600"/>
              <a:chExt cx="899850" cy="755475"/>
            </a:xfrm>
          </p:grpSpPr>
          <p:sp>
            <p:nvSpPr>
              <p:cNvPr id="1456" name="Google Shape;1456;p36"/>
              <p:cNvSpPr/>
              <p:nvPr/>
            </p:nvSpPr>
            <p:spPr>
              <a:xfrm>
                <a:off x="1465050" y="1871175"/>
                <a:ext cx="899550" cy="740300"/>
              </a:xfrm>
              <a:custGeom>
                <a:rect b="b" l="l" r="r" t="t"/>
                <a:pathLst>
                  <a:path extrusionOk="0" h="29612" w="35982">
                    <a:moveTo>
                      <a:pt x="26367" y="1"/>
                    </a:moveTo>
                    <a:cubicBezTo>
                      <a:pt x="24591" y="1"/>
                      <a:pt x="22821" y="616"/>
                      <a:pt x="21384" y="1656"/>
                    </a:cubicBezTo>
                    <a:lnTo>
                      <a:pt x="21206" y="1787"/>
                    </a:lnTo>
                    <a:cubicBezTo>
                      <a:pt x="20563" y="2287"/>
                      <a:pt x="20027" y="2811"/>
                      <a:pt x="19658" y="3502"/>
                    </a:cubicBezTo>
                    <a:cubicBezTo>
                      <a:pt x="19539" y="3728"/>
                      <a:pt x="18360" y="5788"/>
                      <a:pt x="18360" y="5788"/>
                    </a:cubicBezTo>
                    <a:cubicBezTo>
                      <a:pt x="16896" y="4168"/>
                      <a:pt x="14979" y="3073"/>
                      <a:pt x="12895" y="2466"/>
                    </a:cubicBezTo>
                    <a:cubicBezTo>
                      <a:pt x="11633" y="2085"/>
                      <a:pt x="10303" y="1898"/>
                      <a:pt x="8984" y="1898"/>
                    </a:cubicBezTo>
                    <a:cubicBezTo>
                      <a:pt x="8735" y="1898"/>
                      <a:pt x="8487" y="1905"/>
                      <a:pt x="8240" y="1918"/>
                    </a:cubicBezTo>
                    <a:cubicBezTo>
                      <a:pt x="7240" y="1954"/>
                      <a:pt x="6228" y="2109"/>
                      <a:pt x="5287" y="2466"/>
                    </a:cubicBezTo>
                    <a:cubicBezTo>
                      <a:pt x="3180" y="3264"/>
                      <a:pt x="1584" y="5133"/>
                      <a:pt x="810" y="7240"/>
                    </a:cubicBezTo>
                    <a:cubicBezTo>
                      <a:pt x="36" y="9336"/>
                      <a:pt x="1" y="11681"/>
                      <a:pt x="429" y="13896"/>
                    </a:cubicBezTo>
                    <a:cubicBezTo>
                      <a:pt x="632" y="14979"/>
                      <a:pt x="929" y="16063"/>
                      <a:pt x="1406" y="17063"/>
                    </a:cubicBezTo>
                    <a:cubicBezTo>
                      <a:pt x="2549" y="19504"/>
                      <a:pt x="4596" y="21397"/>
                      <a:pt x="6704" y="23064"/>
                    </a:cubicBezTo>
                    <a:cubicBezTo>
                      <a:pt x="9026" y="24897"/>
                      <a:pt x="11502" y="26540"/>
                      <a:pt x="14086" y="27969"/>
                    </a:cubicBezTo>
                    <a:cubicBezTo>
                      <a:pt x="14776" y="28362"/>
                      <a:pt x="15455" y="28767"/>
                      <a:pt x="16145" y="29076"/>
                    </a:cubicBezTo>
                    <a:cubicBezTo>
                      <a:pt x="16837" y="29394"/>
                      <a:pt x="17546" y="29611"/>
                      <a:pt x="18284" y="29611"/>
                    </a:cubicBezTo>
                    <a:cubicBezTo>
                      <a:pt x="18790" y="29611"/>
                      <a:pt x="19311" y="29509"/>
                      <a:pt x="19848" y="29267"/>
                    </a:cubicBezTo>
                    <a:cubicBezTo>
                      <a:pt x="23908" y="27457"/>
                      <a:pt x="27361" y="24373"/>
                      <a:pt x="29838" y="20670"/>
                    </a:cubicBezTo>
                    <a:cubicBezTo>
                      <a:pt x="32874" y="16110"/>
                      <a:pt x="35981" y="9121"/>
                      <a:pt x="33029" y="3835"/>
                    </a:cubicBezTo>
                    <a:cubicBezTo>
                      <a:pt x="31743" y="1525"/>
                      <a:pt x="29123" y="49"/>
                      <a:pt x="26468" y="1"/>
                    </a:cubicBezTo>
                    <a:cubicBezTo>
                      <a:pt x="26435" y="1"/>
                      <a:pt x="26401" y="1"/>
                      <a:pt x="263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7" name="Google Shape;1457;p36"/>
              <p:cNvSpPr/>
              <p:nvPr/>
            </p:nvSpPr>
            <p:spPr>
              <a:xfrm>
                <a:off x="1465050" y="1870600"/>
                <a:ext cx="899850" cy="755475"/>
              </a:xfrm>
              <a:custGeom>
                <a:rect b="b" l="l" r="r" t="t"/>
                <a:pathLst>
                  <a:path extrusionOk="0" fill="none" h="30219" w="35994">
                    <a:moveTo>
                      <a:pt x="12895" y="2477"/>
                    </a:moveTo>
                    <a:cubicBezTo>
                      <a:pt x="11395" y="2024"/>
                      <a:pt x="9799" y="1846"/>
                      <a:pt x="8240" y="1917"/>
                    </a:cubicBezTo>
                    <a:cubicBezTo>
                      <a:pt x="7228" y="1965"/>
                      <a:pt x="6228" y="2120"/>
                      <a:pt x="5287" y="2477"/>
                    </a:cubicBezTo>
                    <a:cubicBezTo>
                      <a:pt x="3191" y="3275"/>
                      <a:pt x="1596" y="5156"/>
                      <a:pt x="810" y="7251"/>
                    </a:cubicBezTo>
                    <a:cubicBezTo>
                      <a:pt x="36" y="9359"/>
                      <a:pt x="1" y="11704"/>
                      <a:pt x="417" y="13907"/>
                    </a:cubicBezTo>
                    <a:cubicBezTo>
                      <a:pt x="632" y="14990"/>
                      <a:pt x="929" y="16062"/>
                      <a:pt x="1406" y="17074"/>
                    </a:cubicBezTo>
                    <a:cubicBezTo>
                      <a:pt x="2549" y="19515"/>
                      <a:pt x="4584" y="21408"/>
                      <a:pt x="6704" y="23075"/>
                    </a:cubicBezTo>
                    <a:cubicBezTo>
                      <a:pt x="9026" y="24896"/>
                      <a:pt x="11490" y="26551"/>
                      <a:pt x="14086" y="27980"/>
                    </a:cubicBezTo>
                    <a:cubicBezTo>
                      <a:pt x="15967" y="29028"/>
                      <a:pt x="17753" y="30218"/>
                      <a:pt x="19848" y="29278"/>
                    </a:cubicBezTo>
                    <a:cubicBezTo>
                      <a:pt x="23908" y="27456"/>
                      <a:pt x="27361" y="24384"/>
                      <a:pt x="29826" y="20670"/>
                    </a:cubicBezTo>
                    <a:cubicBezTo>
                      <a:pt x="32862" y="16133"/>
                      <a:pt x="35993" y="9121"/>
                      <a:pt x="33040" y="3858"/>
                    </a:cubicBezTo>
                    <a:cubicBezTo>
                      <a:pt x="31755" y="1548"/>
                      <a:pt x="29135" y="72"/>
                      <a:pt x="26480" y="36"/>
                    </a:cubicBezTo>
                    <a:cubicBezTo>
                      <a:pt x="24670" y="0"/>
                      <a:pt x="22861" y="631"/>
                      <a:pt x="21396" y="1679"/>
                    </a:cubicBezTo>
                    <a:cubicBezTo>
                      <a:pt x="20682" y="2203"/>
                      <a:pt x="20086" y="2751"/>
                      <a:pt x="19670" y="3513"/>
                    </a:cubicBezTo>
                    <a:cubicBezTo>
                      <a:pt x="19551" y="3739"/>
                      <a:pt x="18372" y="5787"/>
                      <a:pt x="18372" y="5787"/>
                    </a:cubicBezTo>
                    <a:cubicBezTo>
                      <a:pt x="16896" y="4191"/>
                      <a:pt x="14979" y="3084"/>
                      <a:pt x="12895" y="2477"/>
                    </a:cubicBezTo>
                    <a:close/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458" name="Google Shape;1458;p36"/>
          <p:cNvGrpSpPr/>
          <p:nvPr/>
        </p:nvGrpSpPr>
        <p:grpSpPr>
          <a:xfrm flipH="1">
            <a:off x="5629043" y="659141"/>
            <a:ext cx="397008" cy="333311"/>
            <a:chOff x="72671" y="913234"/>
            <a:chExt cx="499507" cy="419364"/>
          </a:xfrm>
        </p:grpSpPr>
        <p:sp>
          <p:nvSpPr>
            <p:cNvPr id="1459" name="Google Shape;1459;p36"/>
            <p:cNvSpPr/>
            <p:nvPr/>
          </p:nvSpPr>
          <p:spPr>
            <a:xfrm flipH="1">
              <a:off x="72750" y="913553"/>
              <a:ext cx="499340" cy="410941"/>
            </a:xfrm>
            <a:custGeom>
              <a:rect b="b" l="l" r="r" t="t"/>
              <a:pathLst>
                <a:path extrusionOk="0" h="29612" w="35982">
                  <a:moveTo>
                    <a:pt x="26367" y="1"/>
                  </a:moveTo>
                  <a:cubicBezTo>
                    <a:pt x="24591" y="1"/>
                    <a:pt x="22821" y="616"/>
                    <a:pt x="21384" y="1656"/>
                  </a:cubicBezTo>
                  <a:lnTo>
                    <a:pt x="21206" y="1787"/>
                  </a:lnTo>
                  <a:cubicBezTo>
                    <a:pt x="20563" y="2287"/>
                    <a:pt x="20027" y="2811"/>
                    <a:pt x="19658" y="3502"/>
                  </a:cubicBezTo>
                  <a:cubicBezTo>
                    <a:pt x="19539" y="3728"/>
                    <a:pt x="18360" y="5788"/>
                    <a:pt x="18360" y="5788"/>
                  </a:cubicBezTo>
                  <a:cubicBezTo>
                    <a:pt x="16896" y="4168"/>
                    <a:pt x="14979" y="3073"/>
                    <a:pt x="12895" y="2466"/>
                  </a:cubicBezTo>
                  <a:cubicBezTo>
                    <a:pt x="11633" y="2085"/>
                    <a:pt x="10303" y="1898"/>
                    <a:pt x="8984" y="1898"/>
                  </a:cubicBezTo>
                  <a:cubicBezTo>
                    <a:pt x="8735" y="1898"/>
                    <a:pt x="8487" y="1905"/>
                    <a:pt x="8240" y="1918"/>
                  </a:cubicBezTo>
                  <a:cubicBezTo>
                    <a:pt x="7240" y="1954"/>
                    <a:pt x="6228" y="2109"/>
                    <a:pt x="5287" y="2466"/>
                  </a:cubicBezTo>
                  <a:cubicBezTo>
                    <a:pt x="3180" y="3264"/>
                    <a:pt x="1584" y="5133"/>
                    <a:pt x="810" y="7240"/>
                  </a:cubicBezTo>
                  <a:cubicBezTo>
                    <a:pt x="36" y="9336"/>
                    <a:pt x="1" y="11681"/>
                    <a:pt x="429" y="13896"/>
                  </a:cubicBezTo>
                  <a:cubicBezTo>
                    <a:pt x="632" y="14979"/>
                    <a:pt x="929" y="16063"/>
                    <a:pt x="1406" y="17063"/>
                  </a:cubicBezTo>
                  <a:cubicBezTo>
                    <a:pt x="2549" y="19504"/>
                    <a:pt x="4596" y="21397"/>
                    <a:pt x="6704" y="23064"/>
                  </a:cubicBezTo>
                  <a:cubicBezTo>
                    <a:pt x="9026" y="24897"/>
                    <a:pt x="11502" y="26540"/>
                    <a:pt x="14086" y="27969"/>
                  </a:cubicBezTo>
                  <a:cubicBezTo>
                    <a:pt x="14776" y="28362"/>
                    <a:pt x="15455" y="28767"/>
                    <a:pt x="16145" y="29076"/>
                  </a:cubicBezTo>
                  <a:cubicBezTo>
                    <a:pt x="16837" y="29394"/>
                    <a:pt x="17546" y="29611"/>
                    <a:pt x="18284" y="29611"/>
                  </a:cubicBezTo>
                  <a:cubicBezTo>
                    <a:pt x="18790" y="29611"/>
                    <a:pt x="19311" y="29509"/>
                    <a:pt x="19848" y="29267"/>
                  </a:cubicBezTo>
                  <a:cubicBezTo>
                    <a:pt x="23908" y="27457"/>
                    <a:pt x="27361" y="24373"/>
                    <a:pt x="29838" y="20670"/>
                  </a:cubicBezTo>
                  <a:cubicBezTo>
                    <a:pt x="32874" y="16110"/>
                    <a:pt x="35981" y="9121"/>
                    <a:pt x="33029" y="3835"/>
                  </a:cubicBezTo>
                  <a:cubicBezTo>
                    <a:pt x="31743" y="1525"/>
                    <a:pt x="29123" y="49"/>
                    <a:pt x="26468" y="1"/>
                  </a:cubicBezTo>
                  <a:cubicBezTo>
                    <a:pt x="26435" y="1"/>
                    <a:pt x="26401" y="1"/>
                    <a:pt x="26367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1143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60" name="Google Shape;1460;p36"/>
            <p:cNvGrpSpPr/>
            <p:nvPr/>
          </p:nvGrpSpPr>
          <p:grpSpPr>
            <a:xfrm flipH="1">
              <a:off x="72671" y="913234"/>
              <a:ext cx="499507" cy="419364"/>
              <a:chOff x="1465050" y="1870600"/>
              <a:chExt cx="899850" cy="755475"/>
            </a:xfrm>
          </p:grpSpPr>
          <p:sp>
            <p:nvSpPr>
              <p:cNvPr id="1461" name="Google Shape;1461;p36"/>
              <p:cNvSpPr/>
              <p:nvPr/>
            </p:nvSpPr>
            <p:spPr>
              <a:xfrm>
                <a:off x="1465050" y="1871175"/>
                <a:ext cx="899550" cy="740300"/>
              </a:xfrm>
              <a:custGeom>
                <a:rect b="b" l="l" r="r" t="t"/>
                <a:pathLst>
                  <a:path extrusionOk="0" h="29612" w="35982">
                    <a:moveTo>
                      <a:pt x="26367" y="1"/>
                    </a:moveTo>
                    <a:cubicBezTo>
                      <a:pt x="24591" y="1"/>
                      <a:pt x="22821" y="616"/>
                      <a:pt x="21384" y="1656"/>
                    </a:cubicBezTo>
                    <a:lnTo>
                      <a:pt x="21206" y="1787"/>
                    </a:lnTo>
                    <a:cubicBezTo>
                      <a:pt x="20563" y="2287"/>
                      <a:pt x="20027" y="2811"/>
                      <a:pt x="19658" y="3502"/>
                    </a:cubicBezTo>
                    <a:cubicBezTo>
                      <a:pt x="19539" y="3728"/>
                      <a:pt x="18360" y="5788"/>
                      <a:pt x="18360" y="5788"/>
                    </a:cubicBezTo>
                    <a:cubicBezTo>
                      <a:pt x="16896" y="4168"/>
                      <a:pt x="14979" y="3073"/>
                      <a:pt x="12895" y="2466"/>
                    </a:cubicBezTo>
                    <a:cubicBezTo>
                      <a:pt x="11633" y="2085"/>
                      <a:pt x="10303" y="1898"/>
                      <a:pt x="8984" y="1898"/>
                    </a:cubicBezTo>
                    <a:cubicBezTo>
                      <a:pt x="8735" y="1898"/>
                      <a:pt x="8487" y="1905"/>
                      <a:pt x="8240" y="1918"/>
                    </a:cubicBezTo>
                    <a:cubicBezTo>
                      <a:pt x="7240" y="1954"/>
                      <a:pt x="6228" y="2109"/>
                      <a:pt x="5287" y="2466"/>
                    </a:cubicBezTo>
                    <a:cubicBezTo>
                      <a:pt x="3180" y="3264"/>
                      <a:pt x="1584" y="5133"/>
                      <a:pt x="810" y="7240"/>
                    </a:cubicBezTo>
                    <a:cubicBezTo>
                      <a:pt x="36" y="9336"/>
                      <a:pt x="1" y="11681"/>
                      <a:pt x="429" y="13896"/>
                    </a:cubicBezTo>
                    <a:cubicBezTo>
                      <a:pt x="632" y="14979"/>
                      <a:pt x="929" y="16063"/>
                      <a:pt x="1406" y="17063"/>
                    </a:cubicBezTo>
                    <a:cubicBezTo>
                      <a:pt x="2549" y="19504"/>
                      <a:pt x="4596" y="21397"/>
                      <a:pt x="6704" y="23064"/>
                    </a:cubicBezTo>
                    <a:cubicBezTo>
                      <a:pt x="9026" y="24897"/>
                      <a:pt x="11502" y="26540"/>
                      <a:pt x="14086" y="27969"/>
                    </a:cubicBezTo>
                    <a:cubicBezTo>
                      <a:pt x="14776" y="28362"/>
                      <a:pt x="15455" y="28767"/>
                      <a:pt x="16145" y="29076"/>
                    </a:cubicBezTo>
                    <a:cubicBezTo>
                      <a:pt x="16837" y="29394"/>
                      <a:pt x="17546" y="29611"/>
                      <a:pt x="18284" y="29611"/>
                    </a:cubicBezTo>
                    <a:cubicBezTo>
                      <a:pt x="18790" y="29611"/>
                      <a:pt x="19311" y="29509"/>
                      <a:pt x="19848" y="29267"/>
                    </a:cubicBezTo>
                    <a:cubicBezTo>
                      <a:pt x="23908" y="27457"/>
                      <a:pt x="27361" y="24373"/>
                      <a:pt x="29838" y="20670"/>
                    </a:cubicBezTo>
                    <a:cubicBezTo>
                      <a:pt x="32874" y="16110"/>
                      <a:pt x="35981" y="9121"/>
                      <a:pt x="33029" y="3835"/>
                    </a:cubicBezTo>
                    <a:cubicBezTo>
                      <a:pt x="31743" y="1525"/>
                      <a:pt x="29123" y="49"/>
                      <a:pt x="26468" y="1"/>
                    </a:cubicBezTo>
                    <a:cubicBezTo>
                      <a:pt x="26435" y="1"/>
                      <a:pt x="26401" y="1"/>
                      <a:pt x="263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2" name="Google Shape;1462;p36"/>
              <p:cNvSpPr/>
              <p:nvPr/>
            </p:nvSpPr>
            <p:spPr>
              <a:xfrm>
                <a:off x="1465050" y="1870600"/>
                <a:ext cx="899850" cy="755475"/>
              </a:xfrm>
              <a:custGeom>
                <a:rect b="b" l="l" r="r" t="t"/>
                <a:pathLst>
                  <a:path extrusionOk="0" fill="none" h="30219" w="35994">
                    <a:moveTo>
                      <a:pt x="12895" y="2477"/>
                    </a:moveTo>
                    <a:cubicBezTo>
                      <a:pt x="11395" y="2024"/>
                      <a:pt x="9799" y="1846"/>
                      <a:pt x="8240" y="1917"/>
                    </a:cubicBezTo>
                    <a:cubicBezTo>
                      <a:pt x="7228" y="1965"/>
                      <a:pt x="6228" y="2120"/>
                      <a:pt x="5287" y="2477"/>
                    </a:cubicBezTo>
                    <a:cubicBezTo>
                      <a:pt x="3191" y="3275"/>
                      <a:pt x="1596" y="5156"/>
                      <a:pt x="810" y="7251"/>
                    </a:cubicBezTo>
                    <a:cubicBezTo>
                      <a:pt x="36" y="9359"/>
                      <a:pt x="1" y="11704"/>
                      <a:pt x="417" y="13907"/>
                    </a:cubicBezTo>
                    <a:cubicBezTo>
                      <a:pt x="632" y="14990"/>
                      <a:pt x="929" y="16062"/>
                      <a:pt x="1406" y="17074"/>
                    </a:cubicBezTo>
                    <a:cubicBezTo>
                      <a:pt x="2549" y="19515"/>
                      <a:pt x="4584" y="21408"/>
                      <a:pt x="6704" y="23075"/>
                    </a:cubicBezTo>
                    <a:cubicBezTo>
                      <a:pt x="9026" y="24896"/>
                      <a:pt x="11490" y="26551"/>
                      <a:pt x="14086" y="27980"/>
                    </a:cubicBezTo>
                    <a:cubicBezTo>
                      <a:pt x="15967" y="29028"/>
                      <a:pt x="17753" y="30218"/>
                      <a:pt x="19848" y="29278"/>
                    </a:cubicBezTo>
                    <a:cubicBezTo>
                      <a:pt x="23908" y="27456"/>
                      <a:pt x="27361" y="24384"/>
                      <a:pt x="29826" y="20670"/>
                    </a:cubicBezTo>
                    <a:cubicBezTo>
                      <a:pt x="32862" y="16133"/>
                      <a:pt x="35993" y="9121"/>
                      <a:pt x="33040" y="3858"/>
                    </a:cubicBezTo>
                    <a:cubicBezTo>
                      <a:pt x="31755" y="1548"/>
                      <a:pt x="29135" y="72"/>
                      <a:pt x="26480" y="36"/>
                    </a:cubicBezTo>
                    <a:cubicBezTo>
                      <a:pt x="24670" y="0"/>
                      <a:pt x="22861" y="631"/>
                      <a:pt x="21396" y="1679"/>
                    </a:cubicBezTo>
                    <a:cubicBezTo>
                      <a:pt x="20682" y="2203"/>
                      <a:pt x="20086" y="2751"/>
                      <a:pt x="19670" y="3513"/>
                    </a:cubicBezTo>
                    <a:cubicBezTo>
                      <a:pt x="19551" y="3739"/>
                      <a:pt x="18372" y="5787"/>
                      <a:pt x="18372" y="5787"/>
                    </a:cubicBezTo>
                    <a:cubicBezTo>
                      <a:pt x="16896" y="4191"/>
                      <a:pt x="14979" y="3084"/>
                      <a:pt x="12895" y="2477"/>
                    </a:cubicBezTo>
                    <a:close/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463" name="Google Shape;1463;p36"/>
          <p:cNvGrpSpPr/>
          <p:nvPr/>
        </p:nvGrpSpPr>
        <p:grpSpPr>
          <a:xfrm>
            <a:off x="969604" y="615885"/>
            <a:ext cx="1275776" cy="1172701"/>
            <a:chOff x="914546" y="312873"/>
            <a:chExt cx="572688" cy="526394"/>
          </a:xfrm>
        </p:grpSpPr>
        <p:grpSp>
          <p:nvGrpSpPr>
            <p:cNvPr id="1464" name="Google Shape;1464;p36"/>
            <p:cNvGrpSpPr/>
            <p:nvPr/>
          </p:nvGrpSpPr>
          <p:grpSpPr>
            <a:xfrm>
              <a:off x="914546" y="312873"/>
              <a:ext cx="572688" cy="526394"/>
              <a:chOff x="3513525" y="2055475"/>
              <a:chExt cx="1347500" cy="1238575"/>
            </a:xfrm>
          </p:grpSpPr>
          <p:sp>
            <p:nvSpPr>
              <p:cNvPr id="1465" name="Google Shape;1465;p36"/>
              <p:cNvSpPr/>
              <p:nvPr/>
            </p:nvSpPr>
            <p:spPr>
              <a:xfrm>
                <a:off x="3775150" y="2055475"/>
                <a:ext cx="588200" cy="587700"/>
              </a:xfrm>
              <a:custGeom>
                <a:rect b="b" l="l" r="r" t="t"/>
                <a:pathLst>
                  <a:path extrusionOk="0" h="23508" w="23528">
                    <a:moveTo>
                      <a:pt x="12290" y="0"/>
                    </a:moveTo>
                    <a:cubicBezTo>
                      <a:pt x="11565" y="0"/>
                      <a:pt x="10838" y="67"/>
                      <a:pt x="10121" y="213"/>
                    </a:cubicBezTo>
                    <a:cubicBezTo>
                      <a:pt x="6371" y="940"/>
                      <a:pt x="2751" y="2738"/>
                      <a:pt x="1406" y="6476"/>
                    </a:cubicBezTo>
                    <a:cubicBezTo>
                      <a:pt x="1" y="10417"/>
                      <a:pt x="1906" y="12870"/>
                      <a:pt x="4668" y="15346"/>
                    </a:cubicBezTo>
                    <a:cubicBezTo>
                      <a:pt x="6145" y="16668"/>
                      <a:pt x="7621" y="17501"/>
                      <a:pt x="8895" y="18859"/>
                    </a:cubicBezTo>
                    <a:cubicBezTo>
                      <a:pt x="9955" y="19990"/>
                      <a:pt x="10800" y="21026"/>
                      <a:pt x="11967" y="22014"/>
                    </a:cubicBezTo>
                    <a:cubicBezTo>
                      <a:pt x="11967" y="22026"/>
                      <a:pt x="11979" y="22026"/>
                      <a:pt x="11979" y="22026"/>
                    </a:cubicBezTo>
                    <a:cubicBezTo>
                      <a:pt x="13618" y="23049"/>
                      <a:pt x="15054" y="23507"/>
                      <a:pt x="16311" y="23507"/>
                    </a:cubicBezTo>
                    <a:cubicBezTo>
                      <a:pt x="19354" y="23507"/>
                      <a:pt x="21343" y="20818"/>
                      <a:pt x="22599" y="16942"/>
                    </a:cubicBezTo>
                    <a:cubicBezTo>
                      <a:pt x="23373" y="14572"/>
                      <a:pt x="23528" y="12286"/>
                      <a:pt x="23480" y="9953"/>
                    </a:cubicBezTo>
                    <a:cubicBezTo>
                      <a:pt x="23361" y="6536"/>
                      <a:pt x="22456" y="3762"/>
                      <a:pt x="19658" y="1761"/>
                    </a:cubicBezTo>
                    <a:cubicBezTo>
                      <a:pt x="18491" y="904"/>
                      <a:pt x="17098" y="833"/>
                      <a:pt x="15729" y="475"/>
                    </a:cubicBezTo>
                    <a:cubicBezTo>
                      <a:pt x="14620" y="174"/>
                      <a:pt x="13457" y="0"/>
                      <a:pt x="1229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6" name="Google Shape;1466;p36"/>
              <p:cNvSpPr/>
              <p:nvPr/>
            </p:nvSpPr>
            <p:spPr>
              <a:xfrm>
                <a:off x="3513525" y="2376550"/>
                <a:ext cx="692675" cy="539475"/>
              </a:xfrm>
              <a:custGeom>
                <a:rect b="b" l="l" r="r" t="t"/>
                <a:pathLst>
                  <a:path extrusionOk="0" h="21579" w="27707">
                    <a:moveTo>
                      <a:pt x="8489" y="0"/>
                    </a:moveTo>
                    <a:cubicBezTo>
                      <a:pt x="7205" y="0"/>
                      <a:pt x="5955" y="253"/>
                      <a:pt x="4811" y="872"/>
                    </a:cubicBezTo>
                    <a:cubicBezTo>
                      <a:pt x="3525" y="1563"/>
                      <a:pt x="2548" y="2622"/>
                      <a:pt x="1834" y="3873"/>
                    </a:cubicBezTo>
                    <a:cubicBezTo>
                      <a:pt x="881" y="5527"/>
                      <a:pt x="405" y="7504"/>
                      <a:pt x="262" y="9409"/>
                    </a:cubicBezTo>
                    <a:cubicBezTo>
                      <a:pt x="0" y="13255"/>
                      <a:pt x="1084" y="17446"/>
                      <a:pt x="4132" y="19779"/>
                    </a:cubicBezTo>
                    <a:cubicBezTo>
                      <a:pt x="5837" y="21093"/>
                      <a:pt x="7505" y="21579"/>
                      <a:pt x="9156" y="21579"/>
                    </a:cubicBezTo>
                    <a:cubicBezTo>
                      <a:pt x="10618" y="21579"/>
                      <a:pt x="12066" y="21198"/>
                      <a:pt x="13514" y="20672"/>
                    </a:cubicBezTo>
                    <a:cubicBezTo>
                      <a:pt x="15169" y="20077"/>
                      <a:pt x="16812" y="19291"/>
                      <a:pt x="18503" y="18672"/>
                    </a:cubicBezTo>
                    <a:cubicBezTo>
                      <a:pt x="19908" y="18136"/>
                      <a:pt x="21336" y="17600"/>
                      <a:pt x="22563" y="16731"/>
                    </a:cubicBezTo>
                    <a:lnTo>
                      <a:pt x="22575" y="16719"/>
                    </a:lnTo>
                    <a:cubicBezTo>
                      <a:pt x="27706" y="13088"/>
                      <a:pt x="25718" y="7992"/>
                      <a:pt x="21134" y="4980"/>
                    </a:cubicBezTo>
                    <a:cubicBezTo>
                      <a:pt x="19134" y="3670"/>
                      <a:pt x="17050" y="2539"/>
                      <a:pt x="14883" y="1587"/>
                    </a:cubicBezTo>
                    <a:cubicBezTo>
                      <a:pt x="12879" y="707"/>
                      <a:pt x="10636" y="0"/>
                      <a:pt x="848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7" name="Google Shape;1467;p36"/>
              <p:cNvSpPr/>
              <p:nvPr/>
            </p:nvSpPr>
            <p:spPr>
              <a:xfrm>
                <a:off x="3754925" y="2729225"/>
                <a:ext cx="532525" cy="564825"/>
              </a:xfrm>
              <a:custGeom>
                <a:rect b="b" l="l" r="r" t="t"/>
                <a:pathLst>
                  <a:path extrusionOk="0" h="22593" w="21301">
                    <a:moveTo>
                      <a:pt x="14527" y="1"/>
                    </a:moveTo>
                    <a:cubicBezTo>
                      <a:pt x="12818" y="1"/>
                      <a:pt x="10910" y="810"/>
                      <a:pt x="8847" y="2184"/>
                    </a:cubicBezTo>
                    <a:cubicBezTo>
                      <a:pt x="6787" y="3565"/>
                      <a:pt x="5418" y="4898"/>
                      <a:pt x="3810" y="6387"/>
                    </a:cubicBezTo>
                    <a:cubicBezTo>
                      <a:pt x="1441" y="8613"/>
                      <a:pt x="0" y="10637"/>
                      <a:pt x="298" y="13947"/>
                    </a:cubicBezTo>
                    <a:cubicBezTo>
                      <a:pt x="429" y="15340"/>
                      <a:pt x="1072" y="16793"/>
                      <a:pt x="1953" y="17971"/>
                    </a:cubicBezTo>
                    <a:cubicBezTo>
                      <a:pt x="3108" y="19531"/>
                      <a:pt x="4763" y="20793"/>
                      <a:pt x="6561" y="21555"/>
                    </a:cubicBezTo>
                    <a:cubicBezTo>
                      <a:pt x="8183" y="22246"/>
                      <a:pt x="9957" y="22592"/>
                      <a:pt x="11700" y="22592"/>
                    </a:cubicBezTo>
                    <a:cubicBezTo>
                      <a:pt x="13834" y="22592"/>
                      <a:pt x="15923" y="22073"/>
                      <a:pt x="17634" y="21031"/>
                    </a:cubicBezTo>
                    <a:cubicBezTo>
                      <a:pt x="20908" y="19043"/>
                      <a:pt x="21253" y="16745"/>
                      <a:pt x="21277" y="13518"/>
                    </a:cubicBezTo>
                    <a:cubicBezTo>
                      <a:pt x="21301" y="11804"/>
                      <a:pt x="20824" y="10637"/>
                      <a:pt x="20765" y="8982"/>
                    </a:cubicBezTo>
                    <a:cubicBezTo>
                      <a:pt x="20705" y="7601"/>
                      <a:pt x="20515" y="6137"/>
                      <a:pt x="20146" y="4767"/>
                    </a:cubicBezTo>
                    <a:cubicBezTo>
                      <a:pt x="20146" y="4755"/>
                      <a:pt x="20134" y="4744"/>
                      <a:pt x="20134" y="4744"/>
                    </a:cubicBezTo>
                    <a:cubicBezTo>
                      <a:pt x="18674" y="1397"/>
                      <a:pt x="16772" y="1"/>
                      <a:pt x="14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8" name="Google Shape;1468;p36"/>
              <p:cNvSpPr/>
              <p:nvPr/>
            </p:nvSpPr>
            <p:spPr>
              <a:xfrm>
                <a:off x="4151100" y="2665125"/>
                <a:ext cx="641475" cy="529875"/>
              </a:xfrm>
              <a:custGeom>
                <a:rect b="b" l="l" r="r" t="t"/>
                <a:pathLst>
                  <a:path extrusionOk="0" h="21195" w="25659">
                    <a:moveTo>
                      <a:pt x="7297" y="0"/>
                    </a:moveTo>
                    <a:cubicBezTo>
                      <a:pt x="7049" y="0"/>
                      <a:pt x="6800" y="7"/>
                      <a:pt x="6549" y="21"/>
                    </a:cubicBezTo>
                    <a:lnTo>
                      <a:pt x="6525" y="21"/>
                    </a:lnTo>
                    <a:cubicBezTo>
                      <a:pt x="96" y="1724"/>
                      <a:pt x="1" y="5843"/>
                      <a:pt x="2834" y="11129"/>
                    </a:cubicBezTo>
                    <a:cubicBezTo>
                      <a:pt x="4049" y="13404"/>
                      <a:pt x="5620" y="15309"/>
                      <a:pt x="7525" y="17190"/>
                    </a:cubicBezTo>
                    <a:cubicBezTo>
                      <a:pt x="9931" y="19544"/>
                      <a:pt x="12962" y="21195"/>
                      <a:pt x="16240" y="21195"/>
                    </a:cubicBezTo>
                    <a:cubicBezTo>
                      <a:pt x="16774" y="21195"/>
                      <a:pt x="17314" y="21151"/>
                      <a:pt x="17860" y="21059"/>
                    </a:cubicBezTo>
                    <a:cubicBezTo>
                      <a:pt x="19503" y="20773"/>
                      <a:pt x="20706" y="19869"/>
                      <a:pt x="21670" y="18952"/>
                    </a:cubicBezTo>
                    <a:cubicBezTo>
                      <a:pt x="22944" y="17761"/>
                      <a:pt x="23539" y="16844"/>
                      <a:pt x="24111" y="15297"/>
                    </a:cubicBezTo>
                    <a:cubicBezTo>
                      <a:pt x="25278" y="12189"/>
                      <a:pt x="25659" y="8986"/>
                      <a:pt x="24051" y="5903"/>
                    </a:cubicBezTo>
                    <a:cubicBezTo>
                      <a:pt x="22361" y="2640"/>
                      <a:pt x="19527" y="1676"/>
                      <a:pt x="16134" y="1104"/>
                    </a:cubicBezTo>
                    <a:cubicBezTo>
                      <a:pt x="14324" y="795"/>
                      <a:pt x="12669" y="700"/>
                      <a:pt x="10919" y="378"/>
                    </a:cubicBezTo>
                    <a:cubicBezTo>
                      <a:pt x="9701" y="160"/>
                      <a:pt x="8517" y="0"/>
                      <a:pt x="72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9" name="Google Shape;1469;p36"/>
              <p:cNvSpPr/>
              <p:nvPr/>
            </p:nvSpPr>
            <p:spPr>
              <a:xfrm>
                <a:off x="4200200" y="2209500"/>
                <a:ext cx="660825" cy="549125"/>
              </a:xfrm>
              <a:custGeom>
                <a:rect b="b" l="l" r="r" t="t"/>
                <a:pathLst>
                  <a:path extrusionOk="0" h="21965" w="26433">
                    <a:moveTo>
                      <a:pt x="14735" y="1"/>
                    </a:moveTo>
                    <a:cubicBezTo>
                      <a:pt x="10886" y="1"/>
                      <a:pt x="8739" y="2125"/>
                      <a:pt x="6942" y="4780"/>
                    </a:cubicBezTo>
                    <a:cubicBezTo>
                      <a:pt x="5954" y="6221"/>
                      <a:pt x="5097" y="7828"/>
                      <a:pt x="4097" y="9328"/>
                    </a:cubicBezTo>
                    <a:cubicBezTo>
                      <a:pt x="3275" y="10578"/>
                      <a:pt x="2430" y="11864"/>
                      <a:pt x="1954" y="13281"/>
                    </a:cubicBezTo>
                    <a:cubicBezTo>
                      <a:pt x="1942" y="13281"/>
                      <a:pt x="1942" y="13293"/>
                      <a:pt x="1942" y="13293"/>
                    </a:cubicBezTo>
                    <a:cubicBezTo>
                      <a:pt x="0" y="19004"/>
                      <a:pt x="4162" y="21965"/>
                      <a:pt x="9339" y="21965"/>
                    </a:cubicBezTo>
                    <a:cubicBezTo>
                      <a:pt x="9559" y="21965"/>
                      <a:pt x="9780" y="21959"/>
                      <a:pt x="10002" y="21949"/>
                    </a:cubicBezTo>
                    <a:cubicBezTo>
                      <a:pt x="12372" y="21854"/>
                      <a:pt x="14741" y="21544"/>
                      <a:pt x="17063" y="21044"/>
                    </a:cubicBezTo>
                    <a:cubicBezTo>
                      <a:pt x="20468" y="20306"/>
                      <a:pt x="24111" y="18841"/>
                      <a:pt x="25635" y="15698"/>
                    </a:cubicBezTo>
                    <a:cubicBezTo>
                      <a:pt x="26254" y="14388"/>
                      <a:pt x="26433" y="12948"/>
                      <a:pt x="26266" y="11519"/>
                    </a:cubicBezTo>
                    <a:cubicBezTo>
                      <a:pt x="26064" y="9626"/>
                      <a:pt x="25302" y="7745"/>
                      <a:pt x="24278" y="6113"/>
                    </a:cubicBezTo>
                    <a:cubicBezTo>
                      <a:pt x="22242" y="2863"/>
                      <a:pt x="18884" y="101"/>
                      <a:pt x="15051" y="6"/>
                    </a:cubicBezTo>
                    <a:cubicBezTo>
                      <a:pt x="14944" y="2"/>
                      <a:pt x="14839" y="1"/>
                      <a:pt x="147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0" name="Google Shape;1470;p36"/>
              <p:cNvSpPr/>
              <p:nvPr/>
            </p:nvSpPr>
            <p:spPr>
              <a:xfrm>
                <a:off x="3985600" y="2525450"/>
                <a:ext cx="410800" cy="358225"/>
              </a:xfrm>
              <a:custGeom>
                <a:rect b="b" l="l" r="r" t="t"/>
                <a:pathLst>
                  <a:path extrusionOk="0" h="14329" w="16432">
                    <a:moveTo>
                      <a:pt x="8128" y="0"/>
                    </a:moveTo>
                    <a:cubicBezTo>
                      <a:pt x="6044" y="0"/>
                      <a:pt x="3959" y="766"/>
                      <a:pt x="2584" y="2322"/>
                    </a:cubicBezTo>
                    <a:cubicBezTo>
                      <a:pt x="941" y="4215"/>
                      <a:pt x="1" y="7751"/>
                      <a:pt x="941" y="10120"/>
                    </a:cubicBezTo>
                    <a:cubicBezTo>
                      <a:pt x="1918" y="12597"/>
                      <a:pt x="4739" y="13823"/>
                      <a:pt x="7383" y="14216"/>
                    </a:cubicBezTo>
                    <a:cubicBezTo>
                      <a:pt x="7894" y="14291"/>
                      <a:pt x="8408" y="14329"/>
                      <a:pt x="8918" y="14329"/>
                    </a:cubicBezTo>
                    <a:cubicBezTo>
                      <a:pt x="12159" y="14329"/>
                      <a:pt x="15202" y="12786"/>
                      <a:pt x="15943" y="9216"/>
                    </a:cubicBezTo>
                    <a:cubicBezTo>
                      <a:pt x="16431" y="6834"/>
                      <a:pt x="15384" y="4346"/>
                      <a:pt x="13848" y="2477"/>
                    </a:cubicBezTo>
                    <a:cubicBezTo>
                      <a:pt x="12480" y="835"/>
                      <a:pt x="10304" y="0"/>
                      <a:pt x="81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762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71" name="Google Shape;1471;p36"/>
            <p:cNvGrpSpPr/>
            <p:nvPr/>
          </p:nvGrpSpPr>
          <p:grpSpPr>
            <a:xfrm>
              <a:off x="914546" y="312873"/>
              <a:ext cx="572688" cy="526394"/>
              <a:chOff x="3513525" y="2055475"/>
              <a:chExt cx="1347500" cy="1238575"/>
            </a:xfrm>
          </p:grpSpPr>
          <p:sp>
            <p:nvSpPr>
              <p:cNvPr id="1472" name="Google Shape;1472;p36"/>
              <p:cNvSpPr/>
              <p:nvPr/>
            </p:nvSpPr>
            <p:spPr>
              <a:xfrm>
                <a:off x="3775150" y="2055475"/>
                <a:ext cx="588200" cy="587700"/>
              </a:xfrm>
              <a:custGeom>
                <a:rect b="b" l="l" r="r" t="t"/>
                <a:pathLst>
                  <a:path extrusionOk="0" h="23508" w="23528">
                    <a:moveTo>
                      <a:pt x="12290" y="0"/>
                    </a:moveTo>
                    <a:cubicBezTo>
                      <a:pt x="11565" y="0"/>
                      <a:pt x="10838" y="67"/>
                      <a:pt x="10121" y="213"/>
                    </a:cubicBezTo>
                    <a:cubicBezTo>
                      <a:pt x="6371" y="940"/>
                      <a:pt x="2751" y="2738"/>
                      <a:pt x="1406" y="6476"/>
                    </a:cubicBezTo>
                    <a:cubicBezTo>
                      <a:pt x="1" y="10417"/>
                      <a:pt x="1906" y="12870"/>
                      <a:pt x="4668" y="15346"/>
                    </a:cubicBezTo>
                    <a:cubicBezTo>
                      <a:pt x="6145" y="16668"/>
                      <a:pt x="7621" y="17501"/>
                      <a:pt x="8895" y="18859"/>
                    </a:cubicBezTo>
                    <a:cubicBezTo>
                      <a:pt x="9955" y="19990"/>
                      <a:pt x="10800" y="21026"/>
                      <a:pt x="11967" y="22014"/>
                    </a:cubicBezTo>
                    <a:cubicBezTo>
                      <a:pt x="11967" y="22026"/>
                      <a:pt x="11979" y="22026"/>
                      <a:pt x="11979" y="22026"/>
                    </a:cubicBezTo>
                    <a:cubicBezTo>
                      <a:pt x="13618" y="23049"/>
                      <a:pt x="15054" y="23507"/>
                      <a:pt x="16311" y="23507"/>
                    </a:cubicBezTo>
                    <a:cubicBezTo>
                      <a:pt x="19354" y="23507"/>
                      <a:pt x="21343" y="20818"/>
                      <a:pt x="22599" y="16942"/>
                    </a:cubicBezTo>
                    <a:cubicBezTo>
                      <a:pt x="23373" y="14572"/>
                      <a:pt x="23528" y="12286"/>
                      <a:pt x="23480" y="9953"/>
                    </a:cubicBezTo>
                    <a:cubicBezTo>
                      <a:pt x="23361" y="6536"/>
                      <a:pt x="22456" y="3762"/>
                      <a:pt x="19658" y="1761"/>
                    </a:cubicBezTo>
                    <a:cubicBezTo>
                      <a:pt x="18491" y="904"/>
                      <a:pt x="17098" y="833"/>
                      <a:pt x="15729" y="475"/>
                    </a:cubicBezTo>
                    <a:cubicBezTo>
                      <a:pt x="14620" y="174"/>
                      <a:pt x="13457" y="0"/>
                      <a:pt x="122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3" name="Google Shape;1473;p36"/>
              <p:cNvSpPr/>
              <p:nvPr/>
            </p:nvSpPr>
            <p:spPr>
              <a:xfrm>
                <a:off x="4023100" y="2252200"/>
                <a:ext cx="176550" cy="310775"/>
              </a:xfrm>
              <a:custGeom>
                <a:rect b="b" l="l" r="r" t="t"/>
                <a:pathLst>
                  <a:path extrusionOk="0" fill="none" h="12431" w="7062">
                    <a:moveTo>
                      <a:pt x="1" y="2108"/>
                    </a:moveTo>
                    <a:cubicBezTo>
                      <a:pt x="3204" y="5156"/>
                      <a:pt x="5216" y="8263"/>
                      <a:pt x="6704" y="12430"/>
                    </a:cubicBezTo>
                    <a:cubicBezTo>
                      <a:pt x="7061" y="8251"/>
                      <a:pt x="6311" y="4167"/>
                      <a:pt x="6299" y="0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4" name="Google Shape;1474;p36"/>
              <p:cNvSpPr/>
              <p:nvPr/>
            </p:nvSpPr>
            <p:spPr>
              <a:xfrm>
                <a:off x="3513525" y="2376550"/>
                <a:ext cx="692675" cy="539475"/>
              </a:xfrm>
              <a:custGeom>
                <a:rect b="b" l="l" r="r" t="t"/>
                <a:pathLst>
                  <a:path extrusionOk="0" h="21579" w="27707">
                    <a:moveTo>
                      <a:pt x="8489" y="0"/>
                    </a:moveTo>
                    <a:cubicBezTo>
                      <a:pt x="7205" y="0"/>
                      <a:pt x="5955" y="253"/>
                      <a:pt x="4811" y="872"/>
                    </a:cubicBezTo>
                    <a:cubicBezTo>
                      <a:pt x="3525" y="1563"/>
                      <a:pt x="2548" y="2622"/>
                      <a:pt x="1834" y="3873"/>
                    </a:cubicBezTo>
                    <a:cubicBezTo>
                      <a:pt x="881" y="5527"/>
                      <a:pt x="405" y="7504"/>
                      <a:pt x="262" y="9409"/>
                    </a:cubicBezTo>
                    <a:cubicBezTo>
                      <a:pt x="0" y="13255"/>
                      <a:pt x="1084" y="17446"/>
                      <a:pt x="4132" y="19779"/>
                    </a:cubicBezTo>
                    <a:cubicBezTo>
                      <a:pt x="5837" y="21093"/>
                      <a:pt x="7505" y="21579"/>
                      <a:pt x="9156" y="21579"/>
                    </a:cubicBezTo>
                    <a:cubicBezTo>
                      <a:pt x="10618" y="21579"/>
                      <a:pt x="12066" y="21198"/>
                      <a:pt x="13514" y="20672"/>
                    </a:cubicBezTo>
                    <a:cubicBezTo>
                      <a:pt x="15169" y="20077"/>
                      <a:pt x="16812" y="19291"/>
                      <a:pt x="18503" y="18672"/>
                    </a:cubicBezTo>
                    <a:cubicBezTo>
                      <a:pt x="19908" y="18136"/>
                      <a:pt x="21336" y="17600"/>
                      <a:pt x="22563" y="16731"/>
                    </a:cubicBezTo>
                    <a:lnTo>
                      <a:pt x="22575" y="16719"/>
                    </a:lnTo>
                    <a:cubicBezTo>
                      <a:pt x="27706" y="13088"/>
                      <a:pt x="25718" y="7992"/>
                      <a:pt x="21134" y="4980"/>
                    </a:cubicBezTo>
                    <a:cubicBezTo>
                      <a:pt x="19134" y="3670"/>
                      <a:pt x="17050" y="2539"/>
                      <a:pt x="14883" y="1587"/>
                    </a:cubicBezTo>
                    <a:cubicBezTo>
                      <a:pt x="12879" y="707"/>
                      <a:pt x="10636" y="0"/>
                      <a:pt x="84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5" name="Google Shape;1475;p36"/>
              <p:cNvSpPr/>
              <p:nvPr/>
            </p:nvSpPr>
            <p:spPr>
              <a:xfrm>
                <a:off x="3768325" y="2558175"/>
                <a:ext cx="305400" cy="159275"/>
              </a:xfrm>
              <a:custGeom>
                <a:rect b="b" l="l" r="r" t="t"/>
                <a:pathLst>
                  <a:path extrusionOk="0" fill="none" h="6371" w="12216">
                    <a:moveTo>
                      <a:pt x="48" y="6371"/>
                    </a:moveTo>
                    <a:cubicBezTo>
                      <a:pt x="3977" y="5109"/>
                      <a:pt x="8096" y="4454"/>
                      <a:pt x="12216" y="4418"/>
                    </a:cubicBezTo>
                    <a:cubicBezTo>
                      <a:pt x="8287" y="2561"/>
                      <a:pt x="3739" y="2215"/>
                      <a:pt x="0" y="1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6" name="Google Shape;1476;p36"/>
              <p:cNvSpPr/>
              <p:nvPr/>
            </p:nvSpPr>
            <p:spPr>
              <a:xfrm>
                <a:off x="3754925" y="2729225"/>
                <a:ext cx="532525" cy="564825"/>
              </a:xfrm>
              <a:custGeom>
                <a:rect b="b" l="l" r="r" t="t"/>
                <a:pathLst>
                  <a:path extrusionOk="0" h="22593" w="21301">
                    <a:moveTo>
                      <a:pt x="14527" y="1"/>
                    </a:moveTo>
                    <a:cubicBezTo>
                      <a:pt x="12818" y="1"/>
                      <a:pt x="10910" y="810"/>
                      <a:pt x="8847" y="2184"/>
                    </a:cubicBezTo>
                    <a:cubicBezTo>
                      <a:pt x="6787" y="3565"/>
                      <a:pt x="5418" y="4898"/>
                      <a:pt x="3810" y="6387"/>
                    </a:cubicBezTo>
                    <a:cubicBezTo>
                      <a:pt x="1441" y="8613"/>
                      <a:pt x="0" y="10637"/>
                      <a:pt x="298" y="13947"/>
                    </a:cubicBezTo>
                    <a:cubicBezTo>
                      <a:pt x="429" y="15340"/>
                      <a:pt x="1072" y="16793"/>
                      <a:pt x="1953" y="17971"/>
                    </a:cubicBezTo>
                    <a:cubicBezTo>
                      <a:pt x="3108" y="19531"/>
                      <a:pt x="4763" y="20793"/>
                      <a:pt x="6561" y="21555"/>
                    </a:cubicBezTo>
                    <a:cubicBezTo>
                      <a:pt x="8183" y="22246"/>
                      <a:pt x="9957" y="22592"/>
                      <a:pt x="11700" y="22592"/>
                    </a:cubicBezTo>
                    <a:cubicBezTo>
                      <a:pt x="13834" y="22592"/>
                      <a:pt x="15923" y="22073"/>
                      <a:pt x="17634" y="21031"/>
                    </a:cubicBezTo>
                    <a:cubicBezTo>
                      <a:pt x="20908" y="19043"/>
                      <a:pt x="21253" y="16745"/>
                      <a:pt x="21277" y="13518"/>
                    </a:cubicBezTo>
                    <a:cubicBezTo>
                      <a:pt x="21301" y="11804"/>
                      <a:pt x="20824" y="10637"/>
                      <a:pt x="20765" y="8982"/>
                    </a:cubicBezTo>
                    <a:cubicBezTo>
                      <a:pt x="20705" y="7601"/>
                      <a:pt x="20515" y="6137"/>
                      <a:pt x="20146" y="4767"/>
                    </a:cubicBezTo>
                    <a:cubicBezTo>
                      <a:pt x="20146" y="4755"/>
                      <a:pt x="20134" y="4744"/>
                      <a:pt x="20134" y="4744"/>
                    </a:cubicBezTo>
                    <a:cubicBezTo>
                      <a:pt x="18674" y="1397"/>
                      <a:pt x="16772" y="1"/>
                      <a:pt x="145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7" name="Google Shape;1477;p36"/>
              <p:cNvSpPr/>
              <p:nvPr/>
            </p:nvSpPr>
            <p:spPr>
              <a:xfrm>
                <a:off x="3944825" y="2811775"/>
                <a:ext cx="193500" cy="272675"/>
              </a:xfrm>
              <a:custGeom>
                <a:rect b="b" l="l" r="r" t="t"/>
                <a:pathLst>
                  <a:path extrusionOk="0" fill="none" h="10907" w="7740">
                    <a:moveTo>
                      <a:pt x="6025" y="10907"/>
                    </a:moveTo>
                    <a:cubicBezTo>
                      <a:pt x="5966" y="7168"/>
                      <a:pt x="6632" y="3573"/>
                      <a:pt x="7740" y="1"/>
                    </a:cubicBezTo>
                    <a:cubicBezTo>
                      <a:pt x="5037" y="3025"/>
                      <a:pt x="3287" y="6692"/>
                      <a:pt x="1" y="9145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8" name="Google Shape;1478;p36"/>
              <p:cNvSpPr/>
              <p:nvPr/>
            </p:nvSpPr>
            <p:spPr>
              <a:xfrm>
                <a:off x="4151100" y="2665125"/>
                <a:ext cx="641475" cy="529875"/>
              </a:xfrm>
              <a:custGeom>
                <a:rect b="b" l="l" r="r" t="t"/>
                <a:pathLst>
                  <a:path extrusionOk="0" h="21195" w="25659">
                    <a:moveTo>
                      <a:pt x="7297" y="0"/>
                    </a:moveTo>
                    <a:cubicBezTo>
                      <a:pt x="7049" y="0"/>
                      <a:pt x="6800" y="7"/>
                      <a:pt x="6549" y="21"/>
                    </a:cubicBezTo>
                    <a:lnTo>
                      <a:pt x="6525" y="21"/>
                    </a:lnTo>
                    <a:cubicBezTo>
                      <a:pt x="96" y="1724"/>
                      <a:pt x="1" y="5843"/>
                      <a:pt x="2834" y="11129"/>
                    </a:cubicBezTo>
                    <a:cubicBezTo>
                      <a:pt x="4049" y="13404"/>
                      <a:pt x="5620" y="15309"/>
                      <a:pt x="7525" y="17190"/>
                    </a:cubicBezTo>
                    <a:cubicBezTo>
                      <a:pt x="9931" y="19544"/>
                      <a:pt x="12962" y="21195"/>
                      <a:pt x="16240" y="21195"/>
                    </a:cubicBezTo>
                    <a:cubicBezTo>
                      <a:pt x="16774" y="21195"/>
                      <a:pt x="17314" y="21151"/>
                      <a:pt x="17860" y="21059"/>
                    </a:cubicBezTo>
                    <a:cubicBezTo>
                      <a:pt x="19503" y="20773"/>
                      <a:pt x="20706" y="19869"/>
                      <a:pt x="21670" y="18952"/>
                    </a:cubicBezTo>
                    <a:cubicBezTo>
                      <a:pt x="22944" y="17761"/>
                      <a:pt x="23539" y="16844"/>
                      <a:pt x="24111" y="15297"/>
                    </a:cubicBezTo>
                    <a:cubicBezTo>
                      <a:pt x="25278" y="12189"/>
                      <a:pt x="25659" y="8986"/>
                      <a:pt x="24051" y="5903"/>
                    </a:cubicBezTo>
                    <a:cubicBezTo>
                      <a:pt x="22361" y="2640"/>
                      <a:pt x="19527" y="1676"/>
                      <a:pt x="16134" y="1104"/>
                    </a:cubicBezTo>
                    <a:cubicBezTo>
                      <a:pt x="14324" y="795"/>
                      <a:pt x="12669" y="700"/>
                      <a:pt x="10919" y="378"/>
                    </a:cubicBezTo>
                    <a:cubicBezTo>
                      <a:pt x="9701" y="160"/>
                      <a:pt x="8517" y="0"/>
                      <a:pt x="72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9" name="Google Shape;1479;p36"/>
              <p:cNvSpPr/>
              <p:nvPr/>
            </p:nvSpPr>
            <p:spPr>
              <a:xfrm>
                <a:off x="4264200" y="2775475"/>
                <a:ext cx="286375" cy="241125"/>
              </a:xfrm>
              <a:custGeom>
                <a:rect b="b" l="l" r="r" t="t"/>
                <a:pathLst>
                  <a:path extrusionOk="0" fill="none" h="9645" w="11455">
                    <a:moveTo>
                      <a:pt x="11455" y="4739"/>
                    </a:moveTo>
                    <a:cubicBezTo>
                      <a:pt x="7442" y="3572"/>
                      <a:pt x="3787" y="1715"/>
                      <a:pt x="1" y="0"/>
                    </a:cubicBezTo>
                    <a:cubicBezTo>
                      <a:pt x="3037" y="3286"/>
                      <a:pt x="6240" y="6442"/>
                      <a:pt x="9395" y="9644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0" name="Google Shape;1480;p36"/>
              <p:cNvSpPr/>
              <p:nvPr/>
            </p:nvSpPr>
            <p:spPr>
              <a:xfrm>
                <a:off x="4200200" y="2209500"/>
                <a:ext cx="660825" cy="549125"/>
              </a:xfrm>
              <a:custGeom>
                <a:rect b="b" l="l" r="r" t="t"/>
                <a:pathLst>
                  <a:path extrusionOk="0" h="21965" w="26433">
                    <a:moveTo>
                      <a:pt x="14735" y="1"/>
                    </a:moveTo>
                    <a:cubicBezTo>
                      <a:pt x="10886" y="1"/>
                      <a:pt x="8739" y="2125"/>
                      <a:pt x="6942" y="4780"/>
                    </a:cubicBezTo>
                    <a:cubicBezTo>
                      <a:pt x="5954" y="6221"/>
                      <a:pt x="5097" y="7828"/>
                      <a:pt x="4097" y="9328"/>
                    </a:cubicBezTo>
                    <a:cubicBezTo>
                      <a:pt x="3275" y="10578"/>
                      <a:pt x="2430" y="11864"/>
                      <a:pt x="1954" y="13281"/>
                    </a:cubicBezTo>
                    <a:cubicBezTo>
                      <a:pt x="1942" y="13281"/>
                      <a:pt x="1942" y="13293"/>
                      <a:pt x="1942" y="13293"/>
                    </a:cubicBezTo>
                    <a:cubicBezTo>
                      <a:pt x="0" y="19004"/>
                      <a:pt x="4162" y="21965"/>
                      <a:pt x="9339" y="21965"/>
                    </a:cubicBezTo>
                    <a:cubicBezTo>
                      <a:pt x="9559" y="21965"/>
                      <a:pt x="9780" y="21959"/>
                      <a:pt x="10002" y="21949"/>
                    </a:cubicBezTo>
                    <a:cubicBezTo>
                      <a:pt x="12372" y="21854"/>
                      <a:pt x="14741" y="21544"/>
                      <a:pt x="17063" y="21044"/>
                    </a:cubicBezTo>
                    <a:cubicBezTo>
                      <a:pt x="20468" y="20306"/>
                      <a:pt x="24111" y="18841"/>
                      <a:pt x="25635" y="15698"/>
                    </a:cubicBezTo>
                    <a:cubicBezTo>
                      <a:pt x="26254" y="14388"/>
                      <a:pt x="26433" y="12948"/>
                      <a:pt x="26266" y="11519"/>
                    </a:cubicBezTo>
                    <a:cubicBezTo>
                      <a:pt x="26064" y="9626"/>
                      <a:pt x="25302" y="7745"/>
                      <a:pt x="24278" y="6113"/>
                    </a:cubicBezTo>
                    <a:cubicBezTo>
                      <a:pt x="22242" y="2863"/>
                      <a:pt x="18884" y="101"/>
                      <a:pt x="15051" y="6"/>
                    </a:cubicBezTo>
                    <a:cubicBezTo>
                      <a:pt x="14944" y="2"/>
                      <a:pt x="14839" y="1"/>
                      <a:pt x="147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1" name="Google Shape;1481;p36"/>
              <p:cNvSpPr/>
              <p:nvPr/>
            </p:nvSpPr>
            <p:spPr>
              <a:xfrm>
                <a:off x="4325225" y="2423650"/>
                <a:ext cx="312275" cy="218200"/>
              </a:xfrm>
              <a:custGeom>
                <a:rect b="b" l="l" r="r" t="t"/>
                <a:pathLst>
                  <a:path extrusionOk="0" fill="none" h="8728" w="12491">
                    <a:moveTo>
                      <a:pt x="8716" y="0"/>
                    </a:moveTo>
                    <a:cubicBezTo>
                      <a:pt x="6263" y="3334"/>
                      <a:pt x="3323" y="6275"/>
                      <a:pt x="1" y="8727"/>
                    </a:cubicBezTo>
                    <a:cubicBezTo>
                      <a:pt x="4275" y="7930"/>
                      <a:pt x="8180" y="5537"/>
                      <a:pt x="12490" y="5132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2" name="Google Shape;1482;p36"/>
              <p:cNvSpPr/>
              <p:nvPr/>
            </p:nvSpPr>
            <p:spPr>
              <a:xfrm>
                <a:off x="3985600" y="2525450"/>
                <a:ext cx="410800" cy="358225"/>
              </a:xfrm>
              <a:custGeom>
                <a:rect b="b" l="l" r="r" t="t"/>
                <a:pathLst>
                  <a:path extrusionOk="0" h="14329" w="16432">
                    <a:moveTo>
                      <a:pt x="8128" y="0"/>
                    </a:moveTo>
                    <a:cubicBezTo>
                      <a:pt x="6044" y="0"/>
                      <a:pt x="3959" y="766"/>
                      <a:pt x="2584" y="2322"/>
                    </a:cubicBezTo>
                    <a:cubicBezTo>
                      <a:pt x="941" y="4215"/>
                      <a:pt x="1" y="7751"/>
                      <a:pt x="941" y="10120"/>
                    </a:cubicBezTo>
                    <a:cubicBezTo>
                      <a:pt x="1918" y="12597"/>
                      <a:pt x="4739" y="13823"/>
                      <a:pt x="7383" y="14216"/>
                    </a:cubicBezTo>
                    <a:cubicBezTo>
                      <a:pt x="7894" y="14291"/>
                      <a:pt x="8408" y="14329"/>
                      <a:pt x="8918" y="14329"/>
                    </a:cubicBezTo>
                    <a:cubicBezTo>
                      <a:pt x="12159" y="14329"/>
                      <a:pt x="15202" y="12786"/>
                      <a:pt x="15943" y="9216"/>
                    </a:cubicBezTo>
                    <a:cubicBezTo>
                      <a:pt x="16431" y="6834"/>
                      <a:pt x="15384" y="4346"/>
                      <a:pt x="13848" y="2477"/>
                    </a:cubicBezTo>
                    <a:cubicBezTo>
                      <a:pt x="12480" y="835"/>
                      <a:pt x="10304" y="0"/>
                      <a:pt x="8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6" name="Shape 1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7" name="Google Shape;1487;p37"/>
          <p:cNvSpPr txBox="1"/>
          <p:nvPr>
            <p:ph type="title"/>
          </p:nvPr>
        </p:nvSpPr>
        <p:spPr>
          <a:xfrm>
            <a:off x="713300" y="24905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Algorithmic Bias Assessment</a:t>
            </a:r>
            <a:endParaRPr/>
          </a:p>
        </p:txBody>
      </p:sp>
      <p:sp>
        <p:nvSpPr>
          <p:cNvPr id="1488" name="Google Shape;1488;p37"/>
          <p:cNvSpPr txBox="1"/>
          <p:nvPr>
            <p:ph idx="1" type="subTitle"/>
          </p:nvPr>
        </p:nvSpPr>
        <p:spPr>
          <a:xfrm>
            <a:off x="935900" y="2248090"/>
            <a:ext cx="2230800" cy="11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R</a:t>
            </a:r>
            <a:r>
              <a:rPr lang="en" sz="1300"/>
              <a:t>epresents the decision that each party makes on the night of the speed-dating event</a:t>
            </a:r>
            <a:endParaRPr sz="1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1489" name="Google Shape;1489;p37"/>
          <p:cNvSpPr txBox="1"/>
          <p:nvPr>
            <p:ph idx="2" type="subTitle"/>
          </p:nvPr>
        </p:nvSpPr>
        <p:spPr>
          <a:xfrm>
            <a:off x="3456654" y="2248093"/>
            <a:ext cx="2230800" cy="11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W</a:t>
            </a:r>
            <a:r>
              <a:rPr lang="en" sz="1300"/>
              <a:t>hether the participant reported liking their partner</a:t>
            </a:r>
            <a:endParaRPr sz="1300"/>
          </a:p>
        </p:txBody>
      </p:sp>
      <p:sp>
        <p:nvSpPr>
          <p:cNvPr id="1490" name="Google Shape;1490;p37"/>
          <p:cNvSpPr txBox="1"/>
          <p:nvPr>
            <p:ph idx="3" type="subTitle"/>
          </p:nvPr>
        </p:nvSpPr>
        <p:spPr>
          <a:xfrm>
            <a:off x="935888" y="1951438"/>
            <a:ext cx="22308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Decision</a:t>
            </a:r>
            <a:endParaRPr sz="2300"/>
          </a:p>
        </p:txBody>
      </p:sp>
      <p:sp>
        <p:nvSpPr>
          <p:cNvPr id="1491" name="Google Shape;1491;p37"/>
          <p:cNvSpPr txBox="1"/>
          <p:nvPr>
            <p:ph idx="4" type="subTitle"/>
          </p:nvPr>
        </p:nvSpPr>
        <p:spPr>
          <a:xfrm>
            <a:off x="3456712" y="1951438"/>
            <a:ext cx="22308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Like</a:t>
            </a:r>
            <a:endParaRPr/>
          </a:p>
        </p:txBody>
      </p:sp>
      <p:sp>
        <p:nvSpPr>
          <p:cNvPr id="1492" name="Google Shape;1492;p37"/>
          <p:cNvSpPr txBox="1"/>
          <p:nvPr>
            <p:ph idx="5" type="subTitle"/>
          </p:nvPr>
        </p:nvSpPr>
        <p:spPr>
          <a:xfrm>
            <a:off x="5977407" y="2248093"/>
            <a:ext cx="2230800" cy="11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P</a:t>
            </a:r>
            <a:r>
              <a:rPr lang="en" sz="1300"/>
              <a:t>articipant’s rating of the attractiveness of their partner on a scale from 1-10, and vice versa</a:t>
            </a:r>
            <a:endParaRPr sz="1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1493" name="Google Shape;1493;p37"/>
          <p:cNvSpPr txBox="1"/>
          <p:nvPr>
            <p:ph idx="6" type="subTitle"/>
          </p:nvPr>
        </p:nvSpPr>
        <p:spPr>
          <a:xfrm>
            <a:off x="5977412" y="1951438"/>
            <a:ext cx="22308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Attractiveness</a:t>
            </a:r>
            <a:endParaRPr/>
          </a:p>
        </p:txBody>
      </p:sp>
      <p:grpSp>
        <p:nvGrpSpPr>
          <p:cNvPr id="1494" name="Google Shape;1494;p37"/>
          <p:cNvGrpSpPr/>
          <p:nvPr/>
        </p:nvGrpSpPr>
        <p:grpSpPr>
          <a:xfrm>
            <a:off x="6864216" y="1335014"/>
            <a:ext cx="457179" cy="457204"/>
            <a:chOff x="2926654" y="1702177"/>
            <a:chExt cx="457179" cy="457204"/>
          </a:xfrm>
        </p:grpSpPr>
        <p:sp>
          <p:nvSpPr>
            <p:cNvPr id="1495" name="Google Shape;1495;p37"/>
            <p:cNvSpPr/>
            <p:nvPr/>
          </p:nvSpPr>
          <p:spPr>
            <a:xfrm>
              <a:off x="2926654" y="1702177"/>
              <a:ext cx="457179" cy="457204"/>
            </a:xfrm>
            <a:custGeom>
              <a:rect b="b" l="l" r="r" t="t"/>
              <a:pathLst>
                <a:path extrusionOk="0" h="19273" w="19276">
                  <a:moveTo>
                    <a:pt x="9640" y="5686"/>
                  </a:moveTo>
                  <a:cubicBezTo>
                    <a:pt x="11236" y="5686"/>
                    <a:pt x="12678" y="6647"/>
                    <a:pt x="13289" y="8125"/>
                  </a:cubicBezTo>
                  <a:cubicBezTo>
                    <a:pt x="13901" y="9601"/>
                    <a:pt x="13563" y="11302"/>
                    <a:pt x="12434" y="12431"/>
                  </a:cubicBezTo>
                  <a:cubicBezTo>
                    <a:pt x="11676" y="13187"/>
                    <a:pt x="10664" y="13590"/>
                    <a:pt x="9635" y="13590"/>
                  </a:cubicBezTo>
                  <a:cubicBezTo>
                    <a:pt x="9126" y="13590"/>
                    <a:pt x="8614" y="13491"/>
                    <a:pt x="8125" y="13289"/>
                  </a:cubicBezTo>
                  <a:cubicBezTo>
                    <a:pt x="6649" y="12675"/>
                    <a:pt x="5686" y="11236"/>
                    <a:pt x="5686" y="9637"/>
                  </a:cubicBezTo>
                  <a:cubicBezTo>
                    <a:pt x="5689" y="7454"/>
                    <a:pt x="7457" y="5686"/>
                    <a:pt x="9640" y="5686"/>
                  </a:cubicBezTo>
                  <a:close/>
                  <a:moveTo>
                    <a:pt x="9640" y="1"/>
                  </a:moveTo>
                  <a:cubicBezTo>
                    <a:pt x="8297" y="1"/>
                    <a:pt x="7068" y="748"/>
                    <a:pt x="6451" y="1940"/>
                  </a:cubicBezTo>
                  <a:cubicBezTo>
                    <a:pt x="6093" y="1826"/>
                    <a:pt x="5726" y="1771"/>
                    <a:pt x="5363" y="1771"/>
                  </a:cubicBezTo>
                  <a:cubicBezTo>
                    <a:pt x="4425" y="1771"/>
                    <a:pt x="3509" y="2139"/>
                    <a:pt x="2825" y="2822"/>
                  </a:cubicBezTo>
                  <a:cubicBezTo>
                    <a:pt x="1877" y="3771"/>
                    <a:pt x="1536" y="5168"/>
                    <a:pt x="1940" y="6448"/>
                  </a:cubicBezTo>
                  <a:cubicBezTo>
                    <a:pt x="750" y="7065"/>
                    <a:pt x="1" y="8297"/>
                    <a:pt x="1" y="9637"/>
                  </a:cubicBezTo>
                  <a:cubicBezTo>
                    <a:pt x="1" y="10977"/>
                    <a:pt x="750" y="12208"/>
                    <a:pt x="1940" y="12826"/>
                  </a:cubicBezTo>
                  <a:cubicBezTo>
                    <a:pt x="1536" y="14105"/>
                    <a:pt x="1877" y="15503"/>
                    <a:pt x="2825" y="16451"/>
                  </a:cubicBezTo>
                  <a:cubicBezTo>
                    <a:pt x="3510" y="17136"/>
                    <a:pt x="4428" y="17504"/>
                    <a:pt x="5367" y="17504"/>
                  </a:cubicBezTo>
                  <a:cubicBezTo>
                    <a:pt x="5729" y="17504"/>
                    <a:pt x="6095" y="17449"/>
                    <a:pt x="6451" y="17337"/>
                  </a:cubicBezTo>
                  <a:cubicBezTo>
                    <a:pt x="7068" y="18526"/>
                    <a:pt x="8297" y="19273"/>
                    <a:pt x="9640" y="19273"/>
                  </a:cubicBezTo>
                  <a:cubicBezTo>
                    <a:pt x="10980" y="19273"/>
                    <a:pt x="12208" y="18526"/>
                    <a:pt x="12826" y="17337"/>
                  </a:cubicBezTo>
                  <a:cubicBezTo>
                    <a:pt x="13182" y="17449"/>
                    <a:pt x="13547" y="17504"/>
                    <a:pt x="13909" y="17504"/>
                  </a:cubicBezTo>
                  <a:cubicBezTo>
                    <a:pt x="14848" y="17504"/>
                    <a:pt x="15767" y="17136"/>
                    <a:pt x="16451" y="16451"/>
                  </a:cubicBezTo>
                  <a:cubicBezTo>
                    <a:pt x="17400" y="15503"/>
                    <a:pt x="17740" y="14105"/>
                    <a:pt x="17336" y="12826"/>
                  </a:cubicBezTo>
                  <a:cubicBezTo>
                    <a:pt x="18526" y="12208"/>
                    <a:pt x="19276" y="10977"/>
                    <a:pt x="19276" y="9637"/>
                  </a:cubicBezTo>
                  <a:cubicBezTo>
                    <a:pt x="19276" y="8297"/>
                    <a:pt x="18526" y="7065"/>
                    <a:pt x="17336" y="6448"/>
                  </a:cubicBezTo>
                  <a:cubicBezTo>
                    <a:pt x="17740" y="5168"/>
                    <a:pt x="17400" y="3771"/>
                    <a:pt x="16451" y="2822"/>
                  </a:cubicBezTo>
                  <a:cubicBezTo>
                    <a:pt x="15768" y="2139"/>
                    <a:pt x="14851" y="1771"/>
                    <a:pt x="13914" y="1771"/>
                  </a:cubicBezTo>
                  <a:cubicBezTo>
                    <a:pt x="13550" y="1771"/>
                    <a:pt x="13183" y="1826"/>
                    <a:pt x="12826" y="1940"/>
                  </a:cubicBezTo>
                  <a:cubicBezTo>
                    <a:pt x="12208" y="748"/>
                    <a:pt x="10980" y="1"/>
                    <a:pt x="9640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1143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496" name="Google Shape;1496;p37"/>
            <p:cNvSpPr/>
            <p:nvPr/>
          </p:nvSpPr>
          <p:spPr>
            <a:xfrm>
              <a:off x="2926654" y="1702177"/>
              <a:ext cx="457179" cy="457204"/>
            </a:xfrm>
            <a:custGeom>
              <a:rect b="b" l="l" r="r" t="t"/>
              <a:pathLst>
                <a:path extrusionOk="0" h="19273" w="19276">
                  <a:moveTo>
                    <a:pt x="9640" y="5686"/>
                  </a:moveTo>
                  <a:cubicBezTo>
                    <a:pt x="11236" y="5686"/>
                    <a:pt x="12678" y="6647"/>
                    <a:pt x="13289" y="8125"/>
                  </a:cubicBezTo>
                  <a:cubicBezTo>
                    <a:pt x="13901" y="9601"/>
                    <a:pt x="13563" y="11302"/>
                    <a:pt x="12434" y="12431"/>
                  </a:cubicBezTo>
                  <a:cubicBezTo>
                    <a:pt x="11676" y="13187"/>
                    <a:pt x="10664" y="13590"/>
                    <a:pt x="9635" y="13590"/>
                  </a:cubicBezTo>
                  <a:cubicBezTo>
                    <a:pt x="9126" y="13590"/>
                    <a:pt x="8614" y="13491"/>
                    <a:pt x="8125" y="13289"/>
                  </a:cubicBezTo>
                  <a:cubicBezTo>
                    <a:pt x="6649" y="12675"/>
                    <a:pt x="5686" y="11236"/>
                    <a:pt x="5686" y="9637"/>
                  </a:cubicBezTo>
                  <a:cubicBezTo>
                    <a:pt x="5689" y="7454"/>
                    <a:pt x="7457" y="5686"/>
                    <a:pt x="9640" y="5686"/>
                  </a:cubicBezTo>
                  <a:close/>
                  <a:moveTo>
                    <a:pt x="9640" y="1"/>
                  </a:moveTo>
                  <a:cubicBezTo>
                    <a:pt x="8297" y="1"/>
                    <a:pt x="7068" y="748"/>
                    <a:pt x="6451" y="1940"/>
                  </a:cubicBezTo>
                  <a:cubicBezTo>
                    <a:pt x="6093" y="1826"/>
                    <a:pt x="5726" y="1771"/>
                    <a:pt x="5363" y="1771"/>
                  </a:cubicBezTo>
                  <a:cubicBezTo>
                    <a:pt x="4425" y="1771"/>
                    <a:pt x="3509" y="2139"/>
                    <a:pt x="2825" y="2822"/>
                  </a:cubicBezTo>
                  <a:cubicBezTo>
                    <a:pt x="1877" y="3771"/>
                    <a:pt x="1536" y="5168"/>
                    <a:pt x="1940" y="6448"/>
                  </a:cubicBezTo>
                  <a:cubicBezTo>
                    <a:pt x="750" y="7065"/>
                    <a:pt x="1" y="8297"/>
                    <a:pt x="1" y="9637"/>
                  </a:cubicBezTo>
                  <a:cubicBezTo>
                    <a:pt x="1" y="10977"/>
                    <a:pt x="750" y="12208"/>
                    <a:pt x="1940" y="12826"/>
                  </a:cubicBezTo>
                  <a:cubicBezTo>
                    <a:pt x="1536" y="14105"/>
                    <a:pt x="1877" y="15503"/>
                    <a:pt x="2825" y="16451"/>
                  </a:cubicBezTo>
                  <a:cubicBezTo>
                    <a:pt x="3510" y="17136"/>
                    <a:pt x="4428" y="17504"/>
                    <a:pt x="5367" y="17504"/>
                  </a:cubicBezTo>
                  <a:cubicBezTo>
                    <a:pt x="5729" y="17504"/>
                    <a:pt x="6095" y="17449"/>
                    <a:pt x="6451" y="17337"/>
                  </a:cubicBezTo>
                  <a:cubicBezTo>
                    <a:pt x="7068" y="18526"/>
                    <a:pt x="8297" y="19273"/>
                    <a:pt x="9640" y="19273"/>
                  </a:cubicBezTo>
                  <a:cubicBezTo>
                    <a:pt x="10980" y="19273"/>
                    <a:pt x="12208" y="18526"/>
                    <a:pt x="12826" y="17337"/>
                  </a:cubicBezTo>
                  <a:cubicBezTo>
                    <a:pt x="13182" y="17449"/>
                    <a:pt x="13547" y="17504"/>
                    <a:pt x="13909" y="17504"/>
                  </a:cubicBezTo>
                  <a:cubicBezTo>
                    <a:pt x="14848" y="17504"/>
                    <a:pt x="15767" y="17136"/>
                    <a:pt x="16451" y="16451"/>
                  </a:cubicBezTo>
                  <a:cubicBezTo>
                    <a:pt x="17400" y="15503"/>
                    <a:pt x="17740" y="14105"/>
                    <a:pt x="17336" y="12826"/>
                  </a:cubicBezTo>
                  <a:cubicBezTo>
                    <a:pt x="18526" y="12208"/>
                    <a:pt x="19276" y="10977"/>
                    <a:pt x="19276" y="9637"/>
                  </a:cubicBezTo>
                  <a:cubicBezTo>
                    <a:pt x="19276" y="8297"/>
                    <a:pt x="18526" y="7065"/>
                    <a:pt x="17336" y="6448"/>
                  </a:cubicBezTo>
                  <a:cubicBezTo>
                    <a:pt x="17740" y="5168"/>
                    <a:pt x="17400" y="3771"/>
                    <a:pt x="16451" y="2822"/>
                  </a:cubicBezTo>
                  <a:cubicBezTo>
                    <a:pt x="15768" y="2139"/>
                    <a:pt x="14851" y="1771"/>
                    <a:pt x="13914" y="1771"/>
                  </a:cubicBezTo>
                  <a:cubicBezTo>
                    <a:pt x="13550" y="1771"/>
                    <a:pt x="13183" y="1826"/>
                    <a:pt x="12826" y="1940"/>
                  </a:cubicBezTo>
                  <a:cubicBezTo>
                    <a:pt x="12208" y="748"/>
                    <a:pt x="10980" y="1"/>
                    <a:pt x="96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497" name="Google Shape;1497;p37"/>
          <p:cNvGrpSpPr/>
          <p:nvPr/>
        </p:nvGrpSpPr>
        <p:grpSpPr>
          <a:xfrm>
            <a:off x="4313022" y="1306319"/>
            <a:ext cx="518155" cy="457204"/>
            <a:chOff x="1235284" y="1702182"/>
            <a:chExt cx="518155" cy="457204"/>
          </a:xfrm>
        </p:grpSpPr>
        <p:sp>
          <p:nvSpPr>
            <p:cNvPr id="1498" name="Google Shape;1498;p37"/>
            <p:cNvSpPr/>
            <p:nvPr/>
          </p:nvSpPr>
          <p:spPr>
            <a:xfrm>
              <a:off x="1235284" y="1702182"/>
              <a:ext cx="518155" cy="457204"/>
            </a:xfrm>
            <a:custGeom>
              <a:rect b="b" l="l" r="r" t="t"/>
              <a:pathLst>
                <a:path extrusionOk="0" h="17017" w="19273">
                  <a:moveTo>
                    <a:pt x="5119" y="1"/>
                  </a:moveTo>
                  <a:cubicBezTo>
                    <a:pt x="2198" y="1"/>
                    <a:pt x="0" y="2389"/>
                    <a:pt x="0" y="5554"/>
                  </a:cubicBezTo>
                  <a:cubicBezTo>
                    <a:pt x="0" y="8974"/>
                    <a:pt x="2744" y="11311"/>
                    <a:pt x="6902" y="14855"/>
                  </a:cubicBezTo>
                  <a:cubicBezTo>
                    <a:pt x="7607" y="15458"/>
                    <a:pt x="8408" y="16138"/>
                    <a:pt x="9239" y="16867"/>
                  </a:cubicBezTo>
                  <a:cubicBezTo>
                    <a:pt x="9352" y="16966"/>
                    <a:pt x="9493" y="17016"/>
                    <a:pt x="9635" y="17016"/>
                  </a:cubicBezTo>
                  <a:cubicBezTo>
                    <a:pt x="9776" y="17016"/>
                    <a:pt x="9918" y="16966"/>
                    <a:pt x="10031" y="16867"/>
                  </a:cubicBezTo>
                  <a:cubicBezTo>
                    <a:pt x="10862" y="16138"/>
                    <a:pt x="11663" y="15458"/>
                    <a:pt x="12370" y="14855"/>
                  </a:cubicBezTo>
                  <a:cubicBezTo>
                    <a:pt x="16526" y="11314"/>
                    <a:pt x="19272" y="8974"/>
                    <a:pt x="19272" y="5554"/>
                  </a:cubicBezTo>
                  <a:cubicBezTo>
                    <a:pt x="19272" y="2389"/>
                    <a:pt x="17071" y="1"/>
                    <a:pt x="14153" y="1"/>
                  </a:cubicBezTo>
                  <a:cubicBezTo>
                    <a:pt x="13105" y="1"/>
                    <a:pt x="12148" y="332"/>
                    <a:pt x="11301" y="986"/>
                  </a:cubicBezTo>
                  <a:cubicBezTo>
                    <a:pt x="10491" y="1612"/>
                    <a:pt x="9952" y="2410"/>
                    <a:pt x="9636" y="2991"/>
                  </a:cubicBezTo>
                  <a:cubicBezTo>
                    <a:pt x="9317" y="2410"/>
                    <a:pt x="8778" y="1612"/>
                    <a:pt x="7968" y="986"/>
                  </a:cubicBezTo>
                  <a:cubicBezTo>
                    <a:pt x="7122" y="332"/>
                    <a:pt x="6164" y="1"/>
                    <a:pt x="5119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1143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499" name="Google Shape;1499;p37"/>
            <p:cNvSpPr/>
            <p:nvPr/>
          </p:nvSpPr>
          <p:spPr>
            <a:xfrm>
              <a:off x="1235284" y="1702182"/>
              <a:ext cx="518155" cy="457204"/>
            </a:xfrm>
            <a:custGeom>
              <a:rect b="b" l="l" r="r" t="t"/>
              <a:pathLst>
                <a:path extrusionOk="0" h="17017" w="19273">
                  <a:moveTo>
                    <a:pt x="5119" y="1"/>
                  </a:moveTo>
                  <a:cubicBezTo>
                    <a:pt x="2198" y="1"/>
                    <a:pt x="0" y="2389"/>
                    <a:pt x="0" y="5554"/>
                  </a:cubicBezTo>
                  <a:cubicBezTo>
                    <a:pt x="0" y="8974"/>
                    <a:pt x="2744" y="11311"/>
                    <a:pt x="6902" y="14855"/>
                  </a:cubicBezTo>
                  <a:cubicBezTo>
                    <a:pt x="7607" y="15458"/>
                    <a:pt x="8408" y="16138"/>
                    <a:pt x="9239" y="16867"/>
                  </a:cubicBezTo>
                  <a:cubicBezTo>
                    <a:pt x="9352" y="16966"/>
                    <a:pt x="9493" y="17016"/>
                    <a:pt x="9635" y="17016"/>
                  </a:cubicBezTo>
                  <a:cubicBezTo>
                    <a:pt x="9776" y="17016"/>
                    <a:pt x="9918" y="16966"/>
                    <a:pt x="10031" y="16867"/>
                  </a:cubicBezTo>
                  <a:cubicBezTo>
                    <a:pt x="10862" y="16138"/>
                    <a:pt x="11663" y="15458"/>
                    <a:pt x="12370" y="14855"/>
                  </a:cubicBezTo>
                  <a:cubicBezTo>
                    <a:pt x="16526" y="11314"/>
                    <a:pt x="19272" y="8974"/>
                    <a:pt x="19272" y="5554"/>
                  </a:cubicBezTo>
                  <a:cubicBezTo>
                    <a:pt x="19272" y="2389"/>
                    <a:pt x="17071" y="1"/>
                    <a:pt x="14153" y="1"/>
                  </a:cubicBezTo>
                  <a:cubicBezTo>
                    <a:pt x="13105" y="1"/>
                    <a:pt x="12148" y="332"/>
                    <a:pt x="11301" y="986"/>
                  </a:cubicBezTo>
                  <a:cubicBezTo>
                    <a:pt x="10491" y="1612"/>
                    <a:pt x="9952" y="2410"/>
                    <a:pt x="9636" y="2991"/>
                  </a:cubicBezTo>
                  <a:cubicBezTo>
                    <a:pt x="9317" y="2410"/>
                    <a:pt x="8778" y="1612"/>
                    <a:pt x="7968" y="986"/>
                  </a:cubicBezTo>
                  <a:cubicBezTo>
                    <a:pt x="7122" y="332"/>
                    <a:pt x="6164" y="1"/>
                    <a:pt x="5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500" name="Google Shape;1500;p37"/>
          <p:cNvGrpSpPr/>
          <p:nvPr/>
        </p:nvGrpSpPr>
        <p:grpSpPr>
          <a:xfrm flipH="1">
            <a:off x="8169701" y="821758"/>
            <a:ext cx="1216675" cy="1118377"/>
            <a:chOff x="914546" y="312873"/>
            <a:chExt cx="572688" cy="526394"/>
          </a:xfrm>
        </p:grpSpPr>
        <p:grpSp>
          <p:nvGrpSpPr>
            <p:cNvPr id="1501" name="Google Shape;1501;p37"/>
            <p:cNvGrpSpPr/>
            <p:nvPr/>
          </p:nvGrpSpPr>
          <p:grpSpPr>
            <a:xfrm>
              <a:off x="914546" y="312873"/>
              <a:ext cx="572688" cy="526394"/>
              <a:chOff x="3513525" y="2055475"/>
              <a:chExt cx="1347500" cy="1238575"/>
            </a:xfrm>
          </p:grpSpPr>
          <p:sp>
            <p:nvSpPr>
              <p:cNvPr id="1502" name="Google Shape;1502;p37"/>
              <p:cNvSpPr/>
              <p:nvPr/>
            </p:nvSpPr>
            <p:spPr>
              <a:xfrm>
                <a:off x="3775150" y="2055475"/>
                <a:ext cx="588200" cy="587700"/>
              </a:xfrm>
              <a:custGeom>
                <a:rect b="b" l="l" r="r" t="t"/>
                <a:pathLst>
                  <a:path extrusionOk="0" h="23508" w="23528">
                    <a:moveTo>
                      <a:pt x="12290" y="0"/>
                    </a:moveTo>
                    <a:cubicBezTo>
                      <a:pt x="11565" y="0"/>
                      <a:pt x="10838" y="67"/>
                      <a:pt x="10121" y="213"/>
                    </a:cubicBezTo>
                    <a:cubicBezTo>
                      <a:pt x="6371" y="940"/>
                      <a:pt x="2751" y="2738"/>
                      <a:pt x="1406" y="6476"/>
                    </a:cubicBezTo>
                    <a:cubicBezTo>
                      <a:pt x="1" y="10417"/>
                      <a:pt x="1906" y="12870"/>
                      <a:pt x="4668" y="15346"/>
                    </a:cubicBezTo>
                    <a:cubicBezTo>
                      <a:pt x="6145" y="16668"/>
                      <a:pt x="7621" y="17501"/>
                      <a:pt x="8895" y="18859"/>
                    </a:cubicBezTo>
                    <a:cubicBezTo>
                      <a:pt x="9955" y="19990"/>
                      <a:pt x="10800" y="21026"/>
                      <a:pt x="11967" y="22014"/>
                    </a:cubicBezTo>
                    <a:cubicBezTo>
                      <a:pt x="11967" y="22026"/>
                      <a:pt x="11979" y="22026"/>
                      <a:pt x="11979" y="22026"/>
                    </a:cubicBezTo>
                    <a:cubicBezTo>
                      <a:pt x="13618" y="23049"/>
                      <a:pt x="15054" y="23507"/>
                      <a:pt x="16311" y="23507"/>
                    </a:cubicBezTo>
                    <a:cubicBezTo>
                      <a:pt x="19354" y="23507"/>
                      <a:pt x="21343" y="20818"/>
                      <a:pt x="22599" y="16942"/>
                    </a:cubicBezTo>
                    <a:cubicBezTo>
                      <a:pt x="23373" y="14572"/>
                      <a:pt x="23528" y="12286"/>
                      <a:pt x="23480" y="9953"/>
                    </a:cubicBezTo>
                    <a:cubicBezTo>
                      <a:pt x="23361" y="6536"/>
                      <a:pt x="22456" y="3762"/>
                      <a:pt x="19658" y="1761"/>
                    </a:cubicBezTo>
                    <a:cubicBezTo>
                      <a:pt x="18491" y="904"/>
                      <a:pt x="17098" y="833"/>
                      <a:pt x="15729" y="475"/>
                    </a:cubicBezTo>
                    <a:cubicBezTo>
                      <a:pt x="14620" y="174"/>
                      <a:pt x="13457" y="0"/>
                      <a:pt x="1229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3" name="Google Shape;1503;p37"/>
              <p:cNvSpPr/>
              <p:nvPr/>
            </p:nvSpPr>
            <p:spPr>
              <a:xfrm>
                <a:off x="3513525" y="2376550"/>
                <a:ext cx="692675" cy="539475"/>
              </a:xfrm>
              <a:custGeom>
                <a:rect b="b" l="l" r="r" t="t"/>
                <a:pathLst>
                  <a:path extrusionOk="0" h="21579" w="27707">
                    <a:moveTo>
                      <a:pt x="8489" y="0"/>
                    </a:moveTo>
                    <a:cubicBezTo>
                      <a:pt x="7205" y="0"/>
                      <a:pt x="5955" y="253"/>
                      <a:pt x="4811" y="872"/>
                    </a:cubicBezTo>
                    <a:cubicBezTo>
                      <a:pt x="3525" y="1563"/>
                      <a:pt x="2548" y="2622"/>
                      <a:pt x="1834" y="3873"/>
                    </a:cubicBezTo>
                    <a:cubicBezTo>
                      <a:pt x="881" y="5527"/>
                      <a:pt x="405" y="7504"/>
                      <a:pt x="262" y="9409"/>
                    </a:cubicBezTo>
                    <a:cubicBezTo>
                      <a:pt x="0" y="13255"/>
                      <a:pt x="1084" y="17446"/>
                      <a:pt x="4132" y="19779"/>
                    </a:cubicBezTo>
                    <a:cubicBezTo>
                      <a:pt x="5837" y="21093"/>
                      <a:pt x="7505" y="21579"/>
                      <a:pt x="9156" y="21579"/>
                    </a:cubicBezTo>
                    <a:cubicBezTo>
                      <a:pt x="10618" y="21579"/>
                      <a:pt x="12066" y="21198"/>
                      <a:pt x="13514" y="20672"/>
                    </a:cubicBezTo>
                    <a:cubicBezTo>
                      <a:pt x="15169" y="20077"/>
                      <a:pt x="16812" y="19291"/>
                      <a:pt x="18503" y="18672"/>
                    </a:cubicBezTo>
                    <a:cubicBezTo>
                      <a:pt x="19908" y="18136"/>
                      <a:pt x="21336" y="17600"/>
                      <a:pt x="22563" y="16731"/>
                    </a:cubicBezTo>
                    <a:lnTo>
                      <a:pt x="22575" y="16719"/>
                    </a:lnTo>
                    <a:cubicBezTo>
                      <a:pt x="27706" y="13088"/>
                      <a:pt x="25718" y="7992"/>
                      <a:pt x="21134" y="4980"/>
                    </a:cubicBezTo>
                    <a:cubicBezTo>
                      <a:pt x="19134" y="3670"/>
                      <a:pt x="17050" y="2539"/>
                      <a:pt x="14883" y="1587"/>
                    </a:cubicBezTo>
                    <a:cubicBezTo>
                      <a:pt x="12879" y="707"/>
                      <a:pt x="10636" y="0"/>
                      <a:pt x="848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4" name="Google Shape;1504;p37"/>
              <p:cNvSpPr/>
              <p:nvPr/>
            </p:nvSpPr>
            <p:spPr>
              <a:xfrm>
                <a:off x="3754925" y="2729225"/>
                <a:ext cx="532525" cy="564825"/>
              </a:xfrm>
              <a:custGeom>
                <a:rect b="b" l="l" r="r" t="t"/>
                <a:pathLst>
                  <a:path extrusionOk="0" h="22593" w="21301">
                    <a:moveTo>
                      <a:pt x="14527" y="1"/>
                    </a:moveTo>
                    <a:cubicBezTo>
                      <a:pt x="12818" y="1"/>
                      <a:pt x="10910" y="810"/>
                      <a:pt x="8847" y="2184"/>
                    </a:cubicBezTo>
                    <a:cubicBezTo>
                      <a:pt x="6787" y="3565"/>
                      <a:pt x="5418" y="4898"/>
                      <a:pt x="3810" y="6387"/>
                    </a:cubicBezTo>
                    <a:cubicBezTo>
                      <a:pt x="1441" y="8613"/>
                      <a:pt x="0" y="10637"/>
                      <a:pt x="298" y="13947"/>
                    </a:cubicBezTo>
                    <a:cubicBezTo>
                      <a:pt x="429" y="15340"/>
                      <a:pt x="1072" y="16793"/>
                      <a:pt x="1953" y="17971"/>
                    </a:cubicBezTo>
                    <a:cubicBezTo>
                      <a:pt x="3108" y="19531"/>
                      <a:pt x="4763" y="20793"/>
                      <a:pt x="6561" y="21555"/>
                    </a:cubicBezTo>
                    <a:cubicBezTo>
                      <a:pt x="8183" y="22246"/>
                      <a:pt x="9957" y="22592"/>
                      <a:pt x="11700" y="22592"/>
                    </a:cubicBezTo>
                    <a:cubicBezTo>
                      <a:pt x="13834" y="22592"/>
                      <a:pt x="15923" y="22073"/>
                      <a:pt x="17634" y="21031"/>
                    </a:cubicBezTo>
                    <a:cubicBezTo>
                      <a:pt x="20908" y="19043"/>
                      <a:pt x="21253" y="16745"/>
                      <a:pt x="21277" y="13518"/>
                    </a:cubicBezTo>
                    <a:cubicBezTo>
                      <a:pt x="21301" y="11804"/>
                      <a:pt x="20824" y="10637"/>
                      <a:pt x="20765" y="8982"/>
                    </a:cubicBezTo>
                    <a:cubicBezTo>
                      <a:pt x="20705" y="7601"/>
                      <a:pt x="20515" y="6137"/>
                      <a:pt x="20146" y="4767"/>
                    </a:cubicBezTo>
                    <a:cubicBezTo>
                      <a:pt x="20146" y="4755"/>
                      <a:pt x="20134" y="4744"/>
                      <a:pt x="20134" y="4744"/>
                    </a:cubicBezTo>
                    <a:cubicBezTo>
                      <a:pt x="18674" y="1397"/>
                      <a:pt x="16772" y="1"/>
                      <a:pt x="14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" name="Google Shape;1505;p37"/>
              <p:cNvSpPr/>
              <p:nvPr/>
            </p:nvSpPr>
            <p:spPr>
              <a:xfrm>
                <a:off x="4151100" y="2665125"/>
                <a:ext cx="641475" cy="529875"/>
              </a:xfrm>
              <a:custGeom>
                <a:rect b="b" l="l" r="r" t="t"/>
                <a:pathLst>
                  <a:path extrusionOk="0" h="21195" w="25659">
                    <a:moveTo>
                      <a:pt x="7297" y="0"/>
                    </a:moveTo>
                    <a:cubicBezTo>
                      <a:pt x="7049" y="0"/>
                      <a:pt x="6800" y="7"/>
                      <a:pt x="6549" y="21"/>
                    </a:cubicBezTo>
                    <a:lnTo>
                      <a:pt x="6525" y="21"/>
                    </a:lnTo>
                    <a:cubicBezTo>
                      <a:pt x="96" y="1724"/>
                      <a:pt x="1" y="5843"/>
                      <a:pt x="2834" y="11129"/>
                    </a:cubicBezTo>
                    <a:cubicBezTo>
                      <a:pt x="4049" y="13404"/>
                      <a:pt x="5620" y="15309"/>
                      <a:pt x="7525" y="17190"/>
                    </a:cubicBezTo>
                    <a:cubicBezTo>
                      <a:pt x="9931" y="19544"/>
                      <a:pt x="12962" y="21195"/>
                      <a:pt x="16240" y="21195"/>
                    </a:cubicBezTo>
                    <a:cubicBezTo>
                      <a:pt x="16774" y="21195"/>
                      <a:pt x="17314" y="21151"/>
                      <a:pt x="17860" y="21059"/>
                    </a:cubicBezTo>
                    <a:cubicBezTo>
                      <a:pt x="19503" y="20773"/>
                      <a:pt x="20706" y="19869"/>
                      <a:pt x="21670" y="18952"/>
                    </a:cubicBezTo>
                    <a:cubicBezTo>
                      <a:pt x="22944" y="17761"/>
                      <a:pt x="23539" y="16844"/>
                      <a:pt x="24111" y="15297"/>
                    </a:cubicBezTo>
                    <a:cubicBezTo>
                      <a:pt x="25278" y="12189"/>
                      <a:pt x="25659" y="8986"/>
                      <a:pt x="24051" y="5903"/>
                    </a:cubicBezTo>
                    <a:cubicBezTo>
                      <a:pt x="22361" y="2640"/>
                      <a:pt x="19527" y="1676"/>
                      <a:pt x="16134" y="1104"/>
                    </a:cubicBezTo>
                    <a:cubicBezTo>
                      <a:pt x="14324" y="795"/>
                      <a:pt x="12669" y="700"/>
                      <a:pt x="10919" y="378"/>
                    </a:cubicBezTo>
                    <a:cubicBezTo>
                      <a:pt x="9701" y="160"/>
                      <a:pt x="8517" y="0"/>
                      <a:pt x="72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" name="Google Shape;1506;p37"/>
              <p:cNvSpPr/>
              <p:nvPr/>
            </p:nvSpPr>
            <p:spPr>
              <a:xfrm>
                <a:off x="4200200" y="2209500"/>
                <a:ext cx="660825" cy="549125"/>
              </a:xfrm>
              <a:custGeom>
                <a:rect b="b" l="l" r="r" t="t"/>
                <a:pathLst>
                  <a:path extrusionOk="0" h="21965" w="26433">
                    <a:moveTo>
                      <a:pt x="14735" y="1"/>
                    </a:moveTo>
                    <a:cubicBezTo>
                      <a:pt x="10886" y="1"/>
                      <a:pt x="8739" y="2125"/>
                      <a:pt x="6942" y="4780"/>
                    </a:cubicBezTo>
                    <a:cubicBezTo>
                      <a:pt x="5954" y="6221"/>
                      <a:pt x="5097" y="7828"/>
                      <a:pt x="4097" y="9328"/>
                    </a:cubicBezTo>
                    <a:cubicBezTo>
                      <a:pt x="3275" y="10578"/>
                      <a:pt x="2430" y="11864"/>
                      <a:pt x="1954" y="13281"/>
                    </a:cubicBezTo>
                    <a:cubicBezTo>
                      <a:pt x="1942" y="13281"/>
                      <a:pt x="1942" y="13293"/>
                      <a:pt x="1942" y="13293"/>
                    </a:cubicBezTo>
                    <a:cubicBezTo>
                      <a:pt x="0" y="19004"/>
                      <a:pt x="4162" y="21965"/>
                      <a:pt x="9339" y="21965"/>
                    </a:cubicBezTo>
                    <a:cubicBezTo>
                      <a:pt x="9559" y="21965"/>
                      <a:pt x="9780" y="21959"/>
                      <a:pt x="10002" y="21949"/>
                    </a:cubicBezTo>
                    <a:cubicBezTo>
                      <a:pt x="12372" y="21854"/>
                      <a:pt x="14741" y="21544"/>
                      <a:pt x="17063" y="21044"/>
                    </a:cubicBezTo>
                    <a:cubicBezTo>
                      <a:pt x="20468" y="20306"/>
                      <a:pt x="24111" y="18841"/>
                      <a:pt x="25635" y="15698"/>
                    </a:cubicBezTo>
                    <a:cubicBezTo>
                      <a:pt x="26254" y="14388"/>
                      <a:pt x="26433" y="12948"/>
                      <a:pt x="26266" y="11519"/>
                    </a:cubicBezTo>
                    <a:cubicBezTo>
                      <a:pt x="26064" y="9626"/>
                      <a:pt x="25302" y="7745"/>
                      <a:pt x="24278" y="6113"/>
                    </a:cubicBezTo>
                    <a:cubicBezTo>
                      <a:pt x="22242" y="2863"/>
                      <a:pt x="18884" y="101"/>
                      <a:pt x="15051" y="6"/>
                    </a:cubicBezTo>
                    <a:cubicBezTo>
                      <a:pt x="14944" y="2"/>
                      <a:pt x="14839" y="1"/>
                      <a:pt x="147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" name="Google Shape;1507;p37"/>
              <p:cNvSpPr/>
              <p:nvPr/>
            </p:nvSpPr>
            <p:spPr>
              <a:xfrm>
                <a:off x="3985600" y="2525450"/>
                <a:ext cx="410800" cy="358225"/>
              </a:xfrm>
              <a:custGeom>
                <a:rect b="b" l="l" r="r" t="t"/>
                <a:pathLst>
                  <a:path extrusionOk="0" h="14329" w="16432">
                    <a:moveTo>
                      <a:pt x="8128" y="0"/>
                    </a:moveTo>
                    <a:cubicBezTo>
                      <a:pt x="6044" y="0"/>
                      <a:pt x="3959" y="766"/>
                      <a:pt x="2584" y="2322"/>
                    </a:cubicBezTo>
                    <a:cubicBezTo>
                      <a:pt x="941" y="4215"/>
                      <a:pt x="1" y="7751"/>
                      <a:pt x="941" y="10120"/>
                    </a:cubicBezTo>
                    <a:cubicBezTo>
                      <a:pt x="1918" y="12597"/>
                      <a:pt x="4739" y="13823"/>
                      <a:pt x="7383" y="14216"/>
                    </a:cubicBezTo>
                    <a:cubicBezTo>
                      <a:pt x="7894" y="14291"/>
                      <a:pt x="8408" y="14329"/>
                      <a:pt x="8918" y="14329"/>
                    </a:cubicBezTo>
                    <a:cubicBezTo>
                      <a:pt x="12159" y="14329"/>
                      <a:pt x="15202" y="12786"/>
                      <a:pt x="15943" y="9216"/>
                    </a:cubicBezTo>
                    <a:cubicBezTo>
                      <a:pt x="16431" y="6834"/>
                      <a:pt x="15384" y="4346"/>
                      <a:pt x="13848" y="2477"/>
                    </a:cubicBezTo>
                    <a:cubicBezTo>
                      <a:pt x="12480" y="835"/>
                      <a:pt x="10304" y="0"/>
                      <a:pt x="81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762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08" name="Google Shape;1508;p37"/>
            <p:cNvGrpSpPr/>
            <p:nvPr/>
          </p:nvGrpSpPr>
          <p:grpSpPr>
            <a:xfrm>
              <a:off x="914546" y="312873"/>
              <a:ext cx="572688" cy="526394"/>
              <a:chOff x="3513525" y="2055475"/>
              <a:chExt cx="1347500" cy="1238575"/>
            </a:xfrm>
          </p:grpSpPr>
          <p:sp>
            <p:nvSpPr>
              <p:cNvPr id="1509" name="Google Shape;1509;p37"/>
              <p:cNvSpPr/>
              <p:nvPr/>
            </p:nvSpPr>
            <p:spPr>
              <a:xfrm>
                <a:off x="3775150" y="2055475"/>
                <a:ext cx="588200" cy="587700"/>
              </a:xfrm>
              <a:custGeom>
                <a:rect b="b" l="l" r="r" t="t"/>
                <a:pathLst>
                  <a:path extrusionOk="0" h="23508" w="23528">
                    <a:moveTo>
                      <a:pt x="12290" y="0"/>
                    </a:moveTo>
                    <a:cubicBezTo>
                      <a:pt x="11565" y="0"/>
                      <a:pt x="10838" y="67"/>
                      <a:pt x="10121" y="213"/>
                    </a:cubicBezTo>
                    <a:cubicBezTo>
                      <a:pt x="6371" y="940"/>
                      <a:pt x="2751" y="2738"/>
                      <a:pt x="1406" y="6476"/>
                    </a:cubicBezTo>
                    <a:cubicBezTo>
                      <a:pt x="1" y="10417"/>
                      <a:pt x="1906" y="12870"/>
                      <a:pt x="4668" y="15346"/>
                    </a:cubicBezTo>
                    <a:cubicBezTo>
                      <a:pt x="6145" y="16668"/>
                      <a:pt x="7621" y="17501"/>
                      <a:pt x="8895" y="18859"/>
                    </a:cubicBezTo>
                    <a:cubicBezTo>
                      <a:pt x="9955" y="19990"/>
                      <a:pt x="10800" y="21026"/>
                      <a:pt x="11967" y="22014"/>
                    </a:cubicBezTo>
                    <a:cubicBezTo>
                      <a:pt x="11967" y="22026"/>
                      <a:pt x="11979" y="22026"/>
                      <a:pt x="11979" y="22026"/>
                    </a:cubicBezTo>
                    <a:cubicBezTo>
                      <a:pt x="13618" y="23049"/>
                      <a:pt x="15054" y="23507"/>
                      <a:pt x="16311" y="23507"/>
                    </a:cubicBezTo>
                    <a:cubicBezTo>
                      <a:pt x="19354" y="23507"/>
                      <a:pt x="21343" y="20818"/>
                      <a:pt x="22599" y="16942"/>
                    </a:cubicBezTo>
                    <a:cubicBezTo>
                      <a:pt x="23373" y="14572"/>
                      <a:pt x="23528" y="12286"/>
                      <a:pt x="23480" y="9953"/>
                    </a:cubicBezTo>
                    <a:cubicBezTo>
                      <a:pt x="23361" y="6536"/>
                      <a:pt x="22456" y="3762"/>
                      <a:pt x="19658" y="1761"/>
                    </a:cubicBezTo>
                    <a:cubicBezTo>
                      <a:pt x="18491" y="904"/>
                      <a:pt x="17098" y="833"/>
                      <a:pt x="15729" y="475"/>
                    </a:cubicBezTo>
                    <a:cubicBezTo>
                      <a:pt x="14620" y="174"/>
                      <a:pt x="13457" y="0"/>
                      <a:pt x="122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0" name="Google Shape;1510;p37"/>
              <p:cNvSpPr/>
              <p:nvPr/>
            </p:nvSpPr>
            <p:spPr>
              <a:xfrm>
                <a:off x="4023100" y="2252200"/>
                <a:ext cx="176550" cy="310775"/>
              </a:xfrm>
              <a:custGeom>
                <a:rect b="b" l="l" r="r" t="t"/>
                <a:pathLst>
                  <a:path extrusionOk="0" fill="none" h="12431" w="7062">
                    <a:moveTo>
                      <a:pt x="1" y="2108"/>
                    </a:moveTo>
                    <a:cubicBezTo>
                      <a:pt x="3204" y="5156"/>
                      <a:pt x="5216" y="8263"/>
                      <a:pt x="6704" y="12430"/>
                    </a:cubicBezTo>
                    <a:cubicBezTo>
                      <a:pt x="7061" y="8251"/>
                      <a:pt x="6311" y="4167"/>
                      <a:pt x="6299" y="0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1" name="Google Shape;1511;p37"/>
              <p:cNvSpPr/>
              <p:nvPr/>
            </p:nvSpPr>
            <p:spPr>
              <a:xfrm>
                <a:off x="3513525" y="2376550"/>
                <a:ext cx="692675" cy="539475"/>
              </a:xfrm>
              <a:custGeom>
                <a:rect b="b" l="l" r="r" t="t"/>
                <a:pathLst>
                  <a:path extrusionOk="0" h="21579" w="27707">
                    <a:moveTo>
                      <a:pt x="8489" y="0"/>
                    </a:moveTo>
                    <a:cubicBezTo>
                      <a:pt x="7205" y="0"/>
                      <a:pt x="5955" y="253"/>
                      <a:pt x="4811" y="872"/>
                    </a:cubicBezTo>
                    <a:cubicBezTo>
                      <a:pt x="3525" y="1563"/>
                      <a:pt x="2548" y="2622"/>
                      <a:pt x="1834" y="3873"/>
                    </a:cubicBezTo>
                    <a:cubicBezTo>
                      <a:pt x="881" y="5527"/>
                      <a:pt x="405" y="7504"/>
                      <a:pt x="262" y="9409"/>
                    </a:cubicBezTo>
                    <a:cubicBezTo>
                      <a:pt x="0" y="13255"/>
                      <a:pt x="1084" y="17446"/>
                      <a:pt x="4132" y="19779"/>
                    </a:cubicBezTo>
                    <a:cubicBezTo>
                      <a:pt x="5837" y="21093"/>
                      <a:pt x="7505" y="21579"/>
                      <a:pt x="9156" y="21579"/>
                    </a:cubicBezTo>
                    <a:cubicBezTo>
                      <a:pt x="10618" y="21579"/>
                      <a:pt x="12066" y="21198"/>
                      <a:pt x="13514" y="20672"/>
                    </a:cubicBezTo>
                    <a:cubicBezTo>
                      <a:pt x="15169" y="20077"/>
                      <a:pt x="16812" y="19291"/>
                      <a:pt x="18503" y="18672"/>
                    </a:cubicBezTo>
                    <a:cubicBezTo>
                      <a:pt x="19908" y="18136"/>
                      <a:pt x="21336" y="17600"/>
                      <a:pt x="22563" y="16731"/>
                    </a:cubicBezTo>
                    <a:lnTo>
                      <a:pt x="22575" y="16719"/>
                    </a:lnTo>
                    <a:cubicBezTo>
                      <a:pt x="27706" y="13088"/>
                      <a:pt x="25718" y="7992"/>
                      <a:pt x="21134" y="4980"/>
                    </a:cubicBezTo>
                    <a:cubicBezTo>
                      <a:pt x="19134" y="3670"/>
                      <a:pt x="17050" y="2539"/>
                      <a:pt x="14883" y="1587"/>
                    </a:cubicBezTo>
                    <a:cubicBezTo>
                      <a:pt x="12879" y="707"/>
                      <a:pt x="10636" y="0"/>
                      <a:pt x="84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2" name="Google Shape;1512;p37"/>
              <p:cNvSpPr/>
              <p:nvPr/>
            </p:nvSpPr>
            <p:spPr>
              <a:xfrm>
                <a:off x="3768325" y="2558175"/>
                <a:ext cx="305400" cy="159275"/>
              </a:xfrm>
              <a:custGeom>
                <a:rect b="b" l="l" r="r" t="t"/>
                <a:pathLst>
                  <a:path extrusionOk="0" fill="none" h="6371" w="12216">
                    <a:moveTo>
                      <a:pt x="48" y="6371"/>
                    </a:moveTo>
                    <a:cubicBezTo>
                      <a:pt x="3977" y="5109"/>
                      <a:pt x="8096" y="4454"/>
                      <a:pt x="12216" y="4418"/>
                    </a:cubicBezTo>
                    <a:cubicBezTo>
                      <a:pt x="8287" y="2561"/>
                      <a:pt x="3739" y="2215"/>
                      <a:pt x="0" y="1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3" name="Google Shape;1513;p37"/>
              <p:cNvSpPr/>
              <p:nvPr/>
            </p:nvSpPr>
            <p:spPr>
              <a:xfrm>
                <a:off x="3754925" y="2729225"/>
                <a:ext cx="532525" cy="564825"/>
              </a:xfrm>
              <a:custGeom>
                <a:rect b="b" l="l" r="r" t="t"/>
                <a:pathLst>
                  <a:path extrusionOk="0" h="22593" w="21301">
                    <a:moveTo>
                      <a:pt x="14527" y="1"/>
                    </a:moveTo>
                    <a:cubicBezTo>
                      <a:pt x="12818" y="1"/>
                      <a:pt x="10910" y="810"/>
                      <a:pt x="8847" y="2184"/>
                    </a:cubicBezTo>
                    <a:cubicBezTo>
                      <a:pt x="6787" y="3565"/>
                      <a:pt x="5418" y="4898"/>
                      <a:pt x="3810" y="6387"/>
                    </a:cubicBezTo>
                    <a:cubicBezTo>
                      <a:pt x="1441" y="8613"/>
                      <a:pt x="0" y="10637"/>
                      <a:pt x="298" y="13947"/>
                    </a:cubicBezTo>
                    <a:cubicBezTo>
                      <a:pt x="429" y="15340"/>
                      <a:pt x="1072" y="16793"/>
                      <a:pt x="1953" y="17971"/>
                    </a:cubicBezTo>
                    <a:cubicBezTo>
                      <a:pt x="3108" y="19531"/>
                      <a:pt x="4763" y="20793"/>
                      <a:pt x="6561" y="21555"/>
                    </a:cubicBezTo>
                    <a:cubicBezTo>
                      <a:pt x="8183" y="22246"/>
                      <a:pt x="9957" y="22592"/>
                      <a:pt x="11700" y="22592"/>
                    </a:cubicBezTo>
                    <a:cubicBezTo>
                      <a:pt x="13834" y="22592"/>
                      <a:pt x="15923" y="22073"/>
                      <a:pt x="17634" y="21031"/>
                    </a:cubicBezTo>
                    <a:cubicBezTo>
                      <a:pt x="20908" y="19043"/>
                      <a:pt x="21253" y="16745"/>
                      <a:pt x="21277" y="13518"/>
                    </a:cubicBezTo>
                    <a:cubicBezTo>
                      <a:pt x="21301" y="11804"/>
                      <a:pt x="20824" y="10637"/>
                      <a:pt x="20765" y="8982"/>
                    </a:cubicBezTo>
                    <a:cubicBezTo>
                      <a:pt x="20705" y="7601"/>
                      <a:pt x="20515" y="6137"/>
                      <a:pt x="20146" y="4767"/>
                    </a:cubicBezTo>
                    <a:cubicBezTo>
                      <a:pt x="20146" y="4755"/>
                      <a:pt x="20134" y="4744"/>
                      <a:pt x="20134" y="4744"/>
                    </a:cubicBezTo>
                    <a:cubicBezTo>
                      <a:pt x="18674" y="1397"/>
                      <a:pt x="16772" y="1"/>
                      <a:pt x="145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4" name="Google Shape;1514;p37"/>
              <p:cNvSpPr/>
              <p:nvPr/>
            </p:nvSpPr>
            <p:spPr>
              <a:xfrm>
                <a:off x="3944825" y="2811775"/>
                <a:ext cx="193500" cy="272675"/>
              </a:xfrm>
              <a:custGeom>
                <a:rect b="b" l="l" r="r" t="t"/>
                <a:pathLst>
                  <a:path extrusionOk="0" fill="none" h="10907" w="7740">
                    <a:moveTo>
                      <a:pt x="6025" y="10907"/>
                    </a:moveTo>
                    <a:cubicBezTo>
                      <a:pt x="5966" y="7168"/>
                      <a:pt x="6632" y="3573"/>
                      <a:pt x="7740" y="1"/>
                    </a:cubicBezTo>
                    <a:cubicBezTo>
                      <a:pt x="5037" y="3025"/>
                      <a:pt x="3287" y="6692"/>
                      <a:pt x="1" y="9145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5" name="Google Shape;1515;p37"/>
              <p:cNvSpPr/>
              <p:nvPr/>
            </p:nvSpPr>
            <p:spPr>
              <a:xfrm>
                <a:off x="4151100" y="2665125"/>
                <a:ext cx="641475" cy="529875"/>
              </a:xfrm>
              <a:custGeom>
                <a:rect b="b" l="l" r="r" t="t"/>
                <a:pathLst>
                  <a:path extrusionOk="0" h="21195" w="25659">
                    <a:moveTo>
                      <a:pt x="7297" y="0"/>
                    </a:moveTo>
                    <a:cubicBezTo>
                      <a:pt x="7049" y="0"/>
                      <a:pt x="6800" y="7"/>
                      <a:pt x="6549" y="21"/>
                    </a:cubicBezTo>
                    <a:lnTo>
                      <a:pt x="6525" y="21"/>
                    </a:lnTo>
                    <a:cubicBezTo>
                      <a:pt x="96" y="1724"/>
                      <a:pt x="1" y="5843"/>
                      <a:pt x="2834" y="11129"/>
                    </a:cubicBezTo>
                    <a:cubicBezTo>
                      <a:pt x="4049" y="13404"/>
                      <a:pt x="5620" y="15309"/>
                      <a:pt x="7525" y="17190"/>
                    </a:cubicBezTo>
                    <a:cubicBezTo>
                      <a:pt x="9931" y="19544"/>
                      <a:pt x="12962" y="21195"/>
                      <a:pt x="16240" y="21195"/>
                    </a:cubicBezTo>
                    <a:cubicBezTo>
                      <a:pt x="16774" y="21195"/>
                      <a:pt x="17314" y="21151"/>
                      <a:pt x="17860" y="21059"/>
                    </a:cubicBezTo>
                    <a:cubicBezTo>
                      <a:pt x="19503" y="20773"/>
                      <a:pt x="20706" y="19869"/>
                      <a:pt x="21670" y="18952"/>
                    </a:cubicBezTo>
                    <a:cubicBezTo>
                      <a:pt x="22944" y="17761"/>
                      <a:pt x="23539" y="16844"/>
                      <a:pt x="24111" y="15297"/>
                    </a:cubicBezTo>
                    <a:cubicBezTo>
                      <a:pt x="25278" y="12189"/>
                      <a:pt x="25659" y="8986"/>
                      <a:pt x="24051" y="5903"/>
                    </a:cubicBezTo>
                    <a:cubicBezTo>
                      <a:pt x="22361" y="2640"/>
                      <a:pt x="19527" y="1676"/>
                      <a:pt x="16134" y="1104"/>
                    </a:cubicBezTo>
                    <a:cubicBezTo>
                      <a:pt x="14324" y="795"/>
                      <a:pt x="12669" y="700"/>
                      <a:pt x="10919" y="378"/>
                    </a:cubicBezTo>
                    <a:cubicBezTo>
                      <a:pt x="9701" y="160"/>
                      <a:pt x="8517" y="0"/>
                      <a:pt x="72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6" name="Google Shape;1516;p37"/>
              <p:cNvSpPr/>
              <p:nvPr/>
            </p:nvSpPr>
            <p:spPr>
              <a:xfrm>
                <a:off x="4264200" y="2775475"/>
                <a:ext cx="286375" cy="241125"/>
              </a:xfrm>
              <a:custGeom>
                <a:rect b="b" l="l" r="r" t="t"/>
                <a:pathLst>
                  <a:path extrusionOk="0" fill="none" h="9645" w="11455">
                    <a:moveTo>
                      <a:pt x="11455" y="4739"/>
                    </a:moveTo>
                    <a:cubicBezTo>
                      <a:pt x="7442" y="3572"/>
                      <a:pt x="3787" y="1715"/>
                      <a:pt x="1" y="0"/>
                    </a:cubicBezTo>
                    <a:cubicBezTo>
                      <a:pt x="3037" y="3286"/>
                      <a:pt x="6240" y="6442"/>
                      <a:pt x="9395" y="9644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7" name="Google Shape;1517;p37"/>
              <p:cNvSpPr/>
              <p:nvPr/>
            </p:nvSpPr>
            <p:spPr>
              <a:xfrm>
                <a:off x="4200200" y="2209500"/>
                <a:ext cx="660825" cy="549125"/>
              </a:xfrm>
              <a:custGeom>
                <a:rect b="b" l="l" r="r" t="t"/>
                <a:pathLst>
                  <a:path extrusionOk="0" h="21965" w="26433">
                    <a:moveTo>
                      <a:pt x="14735" y="1"/>
                    </a:moveTo>
                    <a:cubicBezTo>
                      <a:pt x="10886" y="1"/>
                      <a:pt x="8739" y="2125"/>
                      <a:pt x="6942" y="4780"/>
                    </a:cubicBezTo>
                    <a:cubicBezTo>
                      <a:pt x="5954" y="6221"/>
                      <a:pt x="5097" y="7828"/>
                      <a:pt x="4097" y="9328"/>
                    </a:cubicBezTo>
                    <a:cubicBezTo>
                      <a:pt x="3275" y="10578"/>
                      <a:pt x="2430" y="11864"/>
                      <a:pt x="1954" y="13281"/>
                    </a:cubicBezTo>
                    <a:cubicBezTo>
                      <a:pt x="1942" y="13281"/>
                      <a:pt x="1942" y="13293"/>
                      <a:pt x="1942" y="13293"/>
                    </a:cubicBezTo>
                    <a:cubicBezTo>
                      <a:pt x="0" y="19004"/>
                      <a:pt x="4162" y="21965"/>
                      <a:pt x="9339" y="21965"/>
                    </a:cubicBezTo>
                    <a:cubicBezTo>
                      <a:pt x="9559" y="21965"/>
                      <a:pt x="9780" y="21959"/>
                      <a:pt x="10002" y="21949"/>
                    </a:cubicBezTo>
                    <a:cubicBezTo>
                      <a:pt x="12372" y="21854"/>
                      <a:pt x="14741" y="21544"/>
                      <a:pt x="17063" y="21044"/>
                    </a:cubicBezTo>
                    <a:cubicBezTo>
                      <a:pt x="20468" y="20306"/>
                      <a:pt x="24111" y="18841"/>
                      <a:pt x="25635" y="15698"/>
                    </a:cubicBezTo>
                    <a:cubicBezTo>
                      <a:pt x="26254" y="14388"/>
                      <a:pt x="26433" y="12948"/>
                      <a:pt x="26266" y="11519"/>
                    </a:cubicBezTo>
                    <a:cubicBezTo>
                      <a:pt x="26064" y="9626"/>
                      <a:pt x="25302" y="7745"/>
                      <a:pt x="24278" y="6113"/>
                    </a:cubicBezTo>
                    <a:cubicBezTo>
                      <a:pt x="22242" y="2863"/>
                      <a:pt x="18884" y="101"/>
                      <a:pt x="15051" y="6"/>
                    </a:cubicBezTo>
                    <a:cubicBezTo>
                      <a:pt x="14944" y="2"/>
                      <a:pt x="14839" y="1"/>
                      <a:pt x="147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8" name="Google Shape;1518;p37"/>
              <p:cNvSpPr/>
              <p:nvPr/>
            </p:nvSpPr>
            <p:spPr>
              <a:xfrm>
                <a:off x="4325225" y="2423650"/>
                <a:ext cx="312275" cy="218200"/>
              </a:xfrm>
              <a:custGeom>
                <a:rect b="b" l="l" r="r" t="t"/>
                <a:pathLst>
                  <a:path extrusionOk="0" fill="none" h="8728" w="12491">
                    <a:moveTo>
                      <a:pt x="8716" y="0"/>
                    </a:moveTo>
                    <a:cubicBezTo>
                      <a:pt x="6263" y="3334"/>
                      <a:pt x="3323" y="6275"/>
                      <a:pt x="1" y="8727"/>
                    </a:cubicBezTo>
                    <a:cubicBezTo>
                      <a:pt x="4275" y="7930"/>
                      <a:pt x="8180" y="5537"/>
                      <a:pt x="12490" y="5132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9" name="Google Shape;1519;p37"/>
              <p:cNvSpPr/>
              <p:nvPr/>
            </p:nvSpPr>
            <p:spPr>
              <a:xfrm>
                <a:off x="3985600" y="2525450"/>
                <a:ext cx="410800" cy="358225"/>
              </a:xfrm>
              <a:custGeom>
                <a:rect b="b" l="l" r="r" t="t"/>
                <a:pathLst>
                  <a:path extrusionOk="0" h="14329" w="16432">
                    <a:moveTo>
                      <a:pt x="8128" y="0"/>
                    </a:moveTo>
                    <a:cubicBezTo>
                      <a:pt x="6044" y="0"/>
                      <a:pt x="3959" y="766"/>
                      <a:pt x="2584" y="2322"/>
                    </a:cubicBezTo>
                    <a:cubicBezTo>
                      <a:pt x="941" y="4215"/>
                      <a:pt x="1" y="7751"/>
                      <a:pt x="941" y="10120"/>
                    </a:cubicBezTo>
                    <a:cubicBezTo>
                      <a:pt x="1918" y="12597"/>
                      <a:pt x="4739" y="13823"/>
                      <a:pt x="7383" y="14216"/>
                    </a:cubicBezTo>
                    <a:cubicBezTo>
                      <a:pt x="7894" y="14291"/>
                      <a:pt x="8408" y="14329"/>
                      <a:pt x="8918" y="14329"/>
                    </a:cubicBezTo>
                    <a:cubicBezTo>
                      <a:pt x="12159" y="14329"/>
                      <a:pt x="15202" y="12786"/>
                      <a:pt x="15943" y="9216"/>
                    </a:cubicBezTo>
                    <a:cubicBezTo>
                      <a:pt x="16431" y="6834"/>
                      <a:pt x="15384" y="4346"/>
                      <a:pt x="13848" y="2477"/>
                    </a:cubicBezTo>
                    <a:cubicBezTo>
                      <a:pt x="12480" y="835"/>
                      <a:pt x="10304" y="0"/>
                      <a:pt x="8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520" name="Google Shape;1520;p37"/>
          <p:cNvGrpSpPr/>
          <p:nvPr/>
        </p:nvGrpSpPr>
        <p:grpSpPr>
          <a:xfrm>
            <a:off x="1977996" y="4387955"/>
            <a:ext cx="821978" cy="755534"/>
            <a:chOff x="914546" y="312873"/>
            <a:chExt cx="572688" cy="526394"/>
          </a:xfrm>
        </p:grpSpPr>
        <p:grpSp>
          <p:nvGrpSpPr>
            <p:cNvPr id="1521" name="Google Shape;1521;p37"/>
            <p:cNvGrpSpPr/>
            <p:nvPr/>
          </p:nvGrpSpPr>
          <p:grpSpPr>
            <a:xfrm>
              <a:off x="914546" y="312873"/>
              <a:ext cx="572688" cy="526394"/>
              <a:chOff x="3513525" y="2055475"/>
              <a:chExt cx="1347500" cy="1238575"/>
            </a:xfrm>
          </p:grpSpPr>
          <p:sp>
            <p:nvSpPr>
              <p:cNvPr id="1522" name="Google Shape;1522;p37"/>
              <p:cNvSpPr/>
              <p:nvPr/>
            </p:nvSpPr>
            <p:spPr>
              <a:xfrm>
                <a:off x="3775150" y="2055475"/>
                <a:ext cx="588200" cy="587700"/>
              </a:xfrm>
              <a:custGeom>
                <a:rect b="b" l="l" r="r" t="t"/>
                <a:pathLst>
                  <a:path extrusionOk="0" h="23508" w="23528">
                    <a:moveTo>
                      <a:pt x="12290" y="0"/>
                    </a:moveTo>
                    <a:cubicBezTo>
                      <a:pt x="11565" y="0"/>
                      <a:pt x="10838" y="67"/>
                      <a:pt x="10121" y="213"/>
                    </a:cubicBezTo>
                    <a:cubicBezTo>
                      <a:pt x="6371" y="940"/>
                      <a:pt x="2751" y="2738"/>
                      <a:pt x="1406" y="6476"/>
                    </a:cubicBezTo>
                    <a:cubicBezTo>
                      <a:pt x="1" y="10417"/>
                      <a:pt x="1906" y="12870"/>
                      <a:pt x="4668" y="15346"/>
                    </a:cubicBezTo>
                    <a:cubicBezTo>
                      <a:pt x="6145" y="16668"/>
                      <a:pt x="7621" y="17501"/>
                      <a:pt x="8895" y="18859"/>
                    </a:cubicBezTo>
                    <a:cubicBezTo>
                      <a:pt x="9955" y="19990"/>
                      <a:pt x="10800" y="21026"/>
                      <a:pt x="11967" y="22014"/>
                    </a:cubicBezTo>
                    <a:cubicBezTo>
                      <a:pt x="11967" y="22026"/>
                      <a:pt x="11979" y="22026"/>
                      <a:pt x="11979" y="22026"/>
                    </a:cubicBezTo>
                    <a:cubicBezTo>
                      <a:pt x="13618" y="23049"/>
                      <a:pt x="15054" y="23507"/>
                      <a:pt x="16311" y="23507"/>
                    </a:cubicBezTo>
                    <a:cubicBezTo>
                      <a:pt x="19354" y="23507"/>
                      <a:pt x="21343" y="20818"/>
                      <a:pt x="22599" y="16942"/>
                    </a:cubicBezTo>
                    <a:cubicBezTo>
                      <a:pt x="23373" y="14572"/>
                      <a:pt x="23528" y="12286"/>
                      <a:pt x="23480" y="9953"/>
                    </a:cubicBezTo>
                    <a:cubicBezTo>
                      <a:pt x="23361" y="6536"/>
                      <a:pt x="22456" y="3762"/>
                      <a:pt x="19658" y="1761"/>
                    </a:cubicBezTo>
                    <a:cubicBezTo>
                      <a:pt x="18491" y="904"/>
                      <a:pt x="17098" y="833"/>
                      <a:pt x="15729" y="475"/>
                    </a:cubicBezTo>
                    <a:cubicBezTo>
                      <a:pt x="14620" y="174"/>
                      <a:pt x="13457" y="0"/>
                      <a:pt x="1229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3" name="Google Shape;1523;p37"/>
              <p:cNvSpPr/>
              <p:nvPr/>
            </p:nvSpPr>
            <p:spPr>
              <a:xfrm>
                <a:off x="3513525" y="2376550"/>
                <a:ext cx="692675" cy="539475"/>
              </a:xfrm>
              <a:custGeom>
                <a:rect b="b" l="l" r="r" t="t"/>
                <a:pathLst>
                  <a:path extrusionOk="0" h="21579" w="27707">
                    <a:moveTo>
                      <a:pt x="8489" y="0"/>
                    </a:moveTo>
                    <a:cubicBezTo>
                      <a:pt x="7205" y="0"/>
                      <a:pt x="5955" y="253"/>
                      <a:pt x="4811" y="872"/>
                    </a:cubicBezTo>
                    <a:cubicBezTo>
                      <a:pt x="3525" y="1563"/>
                      <a:pt x="2548" y="2622"/>
                      <a:pt x="1834" y="3873"/>
                    </a:cubicBezTo>
                    <a:cubicBezTo>
                      <a:pt x="881" y="5527"/>
                      <a:pt x="405" y="7504"/>
                      <a:pt x="262" y="9409"/>
                    </a:cubicBezTo>
                    <a:cubicBezTo>
                      <a:pt x="0" y="13255"/>
                      <a:pt x="1084" y="17446"/>
                      <a:pt x="4132" y="19779"/>
                    </a:cubicBezTo>
                    <a:cubicBezTo>
                      <a:pt x="5837" y="21093"/>
                      <a:pt x="7505" y="21579"/>
                      <a:pt x="9156" y="21579"/>
                    </a:cubicBezTo>
                    <a:cubicBezTo>
                      <a:pt x="10618" y="21579"/>
                      <a:pt x="12066" y="21198"/>
                      <a:pt x="13514" y="20672"/>
                    </a:cubicBezTo>
                    <a:cubicBezTo>
                      <a:pt x="15169" y="20077"/>
                      <a:pt x="16812" y="19291"/>
                      <a:pt x="18503" y="18672"/>
                    </a:cubicBezTo>
                    <a:cubicBezTo>
                      <a:pt x="19908" y="18136"/>
                      <a:pt x="21336" y="17600"/>
                      <a:pt x="22563" y="16731"/>
                    </a:cubicBezTo>
                    <a:lnTo>
                      <a:pt x="22575" y="16719"/>
                    </a:lnTo>
                    <a:cubicBezTo>
                      <a:pt x="27706" y="13088"/>
                      <a:pt x="25718" y="7992"/>
                      <a:pt x="21134" y="4980"/>
                    </a:cubicBezTo>
                    <a:cubicBezTo>
                      <a:pt x="19134" y="3670"/>
                      <a:pt x="17050" y="2539"/>
                      <a:pt x="14883" y="1587"/>
                    </a:cubicBezTo>
                    <a:cubicBezTo>
                      <a:pt x="12879" y="707"/>
                      <a:pt x="10636" y="0"/>
                      <a:pt x="848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4" name="Google Shape;1524;p37"/>
              <p:cNvSpPr/>
              <p:nvPr/>
            </p:nvSpPr>
            <p:spPr>
              <a:xfrm>
                <a:off x="3754925" y="2729225"/>
                <a:ext cx="532525" cy="564825"/>
              </a:xfrm>
              <a:custGeom>
                <a:rect b="b" l="l" r="r" t="t"/>
                <a:pathLst>
                  <a:path extrusionOk="0" h="22593" w="21301">
                    <a:moveTo>
                      <a:pt x="14527" y="1"/>
                    </a:moveTo>
                    <a:cubicBezTo>
                      <a:pt x="12818" y="1"/>
                      <a:pt x="10910" y="810"/>
                      <a:pt x="8847" y="2184"/>
                    </a:cubicBezTo>
                    <a:cubicBezTo>
                      <a:pt x="6787" y="3565"/>
                      <a:pt x="5418" y="4898"/>
                      <a:pt x="3810" y="6387"/>
                    </a:cubicBezTo>
                    <a:cubicBezTo>
                      <a:pt x="1441" y="8613"/>
                      <a:pt x="0" y="10637"/>
                      <a:pt x="298" y="13947"/>
                    </a:cubicBezTo>
                    <a:cubicBezTo>
                      <a:pt x="429" y="15340"/>
                      <a:pt x="1072" y="16793"/>
                      <a:pt x="1953" y="17971"/>
                    </a:cubicBezTo>
                    <a:cubicBezTo>
                      <a:pt x="3108" y="19531"/>
                      <a:pt x="4763" y="20793"/>
                      <a:pt x="6561" y="21555"/>
                    </a:cubicBezTo>
                    <a:cubicBezTo>
                      <a:pt x="8183" y="22246"/>
                      <a:pt x="9957" y="22592"/>
                      <a:pt x="11700" y="22592"/>
                    </a:cubicBezTo>
                    <a:cubicBezTo>
                      <a:pt x="13834" y="22592"/>
                      <a:pt x="15923" y="22073"/>
                      <a:pt x="17634" y="21031"/>
                    </a:cubicBezTo>
                    <a:cubicBezTo>
                      <a:pt x="20908" y="19043"/>
                      <a:pt x="21253" y="16745"/>
                      <a:pt x="21277" y="13518"/>
                    </a:cubicBezTo>
                    <a:cubicBezTo>
                      <a:pt x="21301" y="11804"/>
                      <a:pt x="20824" y="10637"/>
                      <a:pt x="20765" y="8982"/>
                    </a:cubicBezTo>
                    <a:cubicBezTo>
                      <a:pt x="20705" y="7601"/>
                      <a:pt x="20515" y="6137"/>
                      <a:pt x="20146" y="4767"/>
                    </a:cubicBezTo>
                    <a:cubicBezTo>
                      <a:pt x="20146" y="4755"/>
                      <a:pt x="20134" y="4744"/>
                      <a:pt x="20134" y="4744"/>
                    </a:cubicBezTo>
                    <a:cubicBezTo>
                      <a:pt x="18674" y="1397"/>
                      <a:pt x="16772" y="1"/>
                      <a:pt x="14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5" name="Google Shape;1525;p37"/>
              <p:cNvSpPr/>
              <p:nvPr/>
            </p:nvSpPr>
            <p:spPr>
              <a:xfrm>
                <a:off x="4151100" y="2665125"/>
                <a:ext cx="641475" cy="529875"/>
              </a:xfrm>
              <a:custGeom>
                <a:rect b="b" l="l" r="r" t="t"/>
                <a:pathLst>
                  <a:path extrusionOk="0" h="21195" w="25659">
                    <a:moveTo>
                      <a:pt x="7297" y="0"/>
                    </a:moveTo>
                    <a:cubicBezTo>
                      <a:pt x="7049" y="0"/>
                      <a:pt x="6800" y="7"/>
                      <a:pt x="6549" y="21"/>
                    </a:cubicBezTo>
                    <a:lnTo>
                      <a:pt x="6525" y="21"/>
                    </a:lnTo>
                    <a:cubicBezTo>
                      <a:pt x="96" y="1724"/>
                      <a:pt x="1" y="5843"/>
                      <a:pt x="2834" y="11129"/>
                    </a:cubicBezTo>
                    <a:cubicBezTo>
                      <a:pt x="4049" y="13404"/>
                      <a:pt x="5620" y="15309"/>
                      <a:pt x="7525" y="17190"/>
                    </a:cubicBezTo>
                    <a:cubicBezTo>
                      <a:pt x="9931" y="19544"/>
                      <a:pt x="12962" y="21195"/>
                      <a:pt x="16240" y="21195"/>
                    </a:cubicBezTo>
                    <a:cubicBezTo>
                      <a:pt x="16774" y="21195"/>
                      <a:pt x="17314" y="21151"/>
                      <a:pt x="17860" y="21059"/>
                    </a:cubicBezTo>
                    <a:cubicBezTo>
                      <a:pt x="19503" y="20773"/>
                      <a:pt x="20706" y="19869"/>
                      <a:pt x="21670" y="18952"/>
                    </a:cubicBezTo>
                    <a:cubicBezTo>
                      <a:pt x="22944" y="17761"/>
                      <a:pt x="23539" y="16844"/>
                      <a:pt x="24111" y="15297"/>
                    </a:cubicBezTo>
                    <a:cubicBezTo>
                      <a:pt x="25278" y="12189"/>
                      <a:pt x="25659" y="8986"/>
                      <a:pt x="24051" y="5903"/>
                    </a:cubicBezTo>
                    <a:cubicBezTo>
                      <a:pt x="22361" y="2640"/>
                      <a:pt x="19527" y="1676"/>
                      <a:pt x="16134" y="1104"/>
                    </a:cubicBezTo>
                    <a:cubicBezTo>
                      <a:pt x="14324" y="795"/>
                      <a:pt x="12669" y="700"/>
                      <a:pt x="10919" y="378"/>
                    </a:cubicBezTo>
                    <a:cubicBezTo>
                      <a:pt x="9701" y="160"/>
                      <a:pt x="8517" y="0"/>
                      <a:pt x="72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6" name="Google Shape;1526;p37"/>
              <p:cNvSpPr/>
              <p:nvPr/>
            </p:nvSpPr>
            <p:spPr>
              <a:xfrm>
                <a:off x="4200200" y="2209500"/>
                <a:ext cx="660825" cy="549125"/>
              </a:xfrm>
              <a:custGeom>
                <a:rect b="b" l="l" r="r" t="t"/>
                <a:pathLst>
                  <a:path extrusionOk="0" h="21965" w="26433">
                    <a:moveTo>
                      <a:pt x="14735" y="1"/>
                    </a:moveTo>
                    <a:cubicBezTo>
                      <a:pt x="10886" y="1"/>
                      <a:pt x="8739" y="2125"/>
                      <a:pt x="6942" y="4780"/>
                    </a:cubicBezTo>
                    <a:cubicBezTo>
                      <a:pt x="5954" y="6221"/>
                      <a:pt x="5097" y="7828"/>
                      <a:pt x="4097" y="9328"/>
                    </a:cubicBezTo>
                    <a:cubicBezTo>
                      <a:pt x="3275" y="10578"/>
                      <a:pt x="2430" y="11864"/>
                      <a:pt x="1954" y="13281"/>
                    </a:cubicBezTo>
                    <a:cubicBezTo>
                      <a:pt x="1942" y="13281"/>
                      <a:pt x="1942" y="13293"/>
                      <a:pt x="1942" y="13293"/>
                    </a:cubicBezTo>
                    <a:cubicBezTo>
                      <a:pt x="0" y="19004"/>
                      <a:pt x="4162" y="21965"/>
                      <a:pt x="9339" y="21965"/>
                    </a:cubicBezTo>
                    <a:cubicBezTo>
                      <a:pt x="9559" y="21965"/>
                      <a:pt x="9780" y="21959"/>
                      <a:pt x="10002" y="21949"/>
                    </a:cubicBezTo>
                    <a:cubicBezTo>
                      <a:pt x="12372" y="21854"/>
                      <a:pt x="14741" y="21544"/>
                      <a:pt x="17063" y="21044"/>
                    </a:cubicBezTo>
                    <a:cubicBezTo>
                      <a:pt x="20468" y="20306"/>
                      <a:pt x="24111" y="18841"/>
                      <a:pt x="25635" y="15698"/>
                    </a:cubicBezTo>
                    <a:cubicBezTo>
                      <a:pt x="26254" y="14388"/>
                      <a:pt x="26433" y="12948"/>
                      <a:pt x="26266" y="11519"/>
                    </a:cubicBezTo>
                    <a:cubicBezTo>
                      <a:pt x="26064" y="9626"/>
                      <a:pt x="25302" y="7745"/>
                      <a:pt x="24278" y="6113"/>
                    </a:cubicBezTo>
                    <a:cubicBezTo>
                      <a:pt x="22242" y="2863"/>
                      <a:pt x="18884" y="101"/>
                      <a:pt x="15051" y="6"/>
                    </a:cubicBezTo>
                    <a:cubicBezTo>
                      <a:pt x="14944" y="2"/>
                      <a:pt x="14839" y="1"/>
                      <a:pt x="147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7" name="Google Shape;1527;p37"/>
              <p:cNvSpPr/>
              <p:nvPr/>
            </p:nvSpPr>
            <p:spPr>
              <a:xfrm>
                <a:off x="3985600" y="2525450"/>
                <a:ext cx="410800" cy="358225"/>
              </a:xfrm>
              <a:custGeom>
                <a:rect b="b" l="l" r="r" t="t"/>
                <a:pathLst>
                  <a:path extrusionOk="0" h="14329" w="16432">
                    <a:moveTo>
                      <a:pt x="8128" y="0"/>
                    </a:moveTo>
                    <a:cubicBezTo>
                      <a:pt x="6044" y="0"/>
                      <a:pt x="3959" y="766"/>
                      <a:pt x="2584" y="2322"/>
                    </a:cubicBezTo>
                    <a:cubicBezTo>
                      <a:pt x="941" y="4215"/>
                      <a:pt x="1" y="7751"/>
                      <a:pt x="941" y="10120"/>
                    </a:cubicBezTo>
                    <a:cubicBezTo>
                      <a:pt x="1918" y="12597"/>
                      <a:pt x="4739" y="13823"/>
                      <a:pt x="7383" y="14216"/>
                    </a:cubicBezTo>
                    <a:cubicBezTo>
                      <a:pt x="7894" y="14291"/>
                      <a:pt x="8408" y="14329"/>
                      <a:pt x="8918" y="14329"/>
                    </a:cubicBezTo>
                    <a:cubicBezTo>
                      <a:pt x="12159" y="14329"/>
                      <a:pt x="15202" y="12786"/>
                      <a:pt x="15943" y="9216"/>
                    </a:cubicBezTo>
                    <a:cubicBezTo>
                      <a:pt x="16431" y="6834"/>
                      <a:pt x="15384" y="4346"/>
                      <a:pt x="13848" y="2477"/>
                    </a:cubicBezTo>
                    <a:cubicBezTo>
                      <a:pt x="12480" y="835"/>
                      <a:pt x="10304" y="0"/>
                      <a:pt x="81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762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28" name="Google Shape;1528;p37"/>
            <p:cNvGrpSpPr/>
            <p:nvPr/>
          </p:nvGrpSpPr>
          <p:grpSpPr>
            <a:xfrm>
              <a:off x="914546" y="312873"/>
              <a:ext cx="572688" cy="526394"/>
              <a:chOff x="3513525" y="2055475"/>
              <a:chExt cx="1347500" cy="1238575"/>
            </a:xfrm>
          </p:grpSpPr>
          <p:sp>
            <p:nvSpPr>
              <p:cNvPr id="1529" name="Google Shape;1529;p37"/>
              <p:cNvSpPr/>
              <p:nvPr/>
            </p:nvSpPr>
            <p:spPr>
              <a:xfrm>
                <a:off x="3775150" y="2055475"/>
                <a:ext cx="588200" cy="587700"/>
              </a:xfrm>
              <a:custGeom>
                <a:rect b="b" l="l" r="r" t="t"/>
                <a:pathLst>
                  <a:path extrusionOk="0" h="23508" w="23528">
                    <a:moveTo>
                      <a:pt x="12290" y="0"/>
                    </a:moveTo>
                    <a:cubicBezTo>
                      <a:pt x="11565" y="0"/>
                      <a:pt x="10838" y="67"/>
                      <a:pt x="10121" y="213"/>
                    </a:cubicBezTo>
                    <a:cubicBezTo>
                      <a:pt x="6371" y="940"/>
                      <a:pt x="2751" y="2738"/>
                      <a:pt x="1406" y="6476"/>
                    </a:cubicBezTo>
                    <a:cubicBezTo>
                      <a:pt x="1" y="10417"/>
                      <a:pt x="1906" y="12870"/>
                      <a:pt x="4668" y="15346"/>
                    </a:cubicBezTo>
                    <a:cubicBezTo>
                      <a:pt x="6145" y="16668"/>
                      <a:pt x="7621" y="17501"/>
                      <a:pt x="8895" y="18859"/>
                    </a:cubicBezTo>
                    <a:cubicBezTo>
                      <a:pt x="9955" y="19990"/>
                      <a:pt x="10800" y="21026"/>
                      <a:pt x="11967" y="22014"/>
                    </a:cubicBezTo>
                    <a:cubicBezTo>
                      <a:pt x="11967" y="22026"/>
                      <a:pt x="11979" y="22026"/>
                      <a:pt x="11979" y="22026"/>
                    </a:cubicBezTo>
                    <a:cubicBezTo>
                      <a:pt x="13618" y="23049"/>
                      <a:pt x="15054" y="23507"/>
                      <a:pt x="16311" y="23507"/>
                    </a:cubicBezTo>
                    <a:cubicBezTo>
                      <a:pt x="19354" y="23507"/>
                      <a:pt x="21343" y="20818"/>
                      <a:pt x="22599" y="16942"/>
                    </a:cubicBezTo>
                    <a:cubicBezTo>
                      <a:pt x="23373" y="14572"/>
                      <a:pt x="23528" y="12286"/>
                      <a:pt x="23480" y="9953"/>
                    </a:cubicBezTo>
                    <a:cubicBezTo>
                      <a:pt x="23361" y="6536"/>
                      <a:pt x="22456" y="3762"/>
                      <a:pt x="19658" y="1761"/>
                    </a:cubicBezTo>
                    <a:cubicBezTo>
                      <a:pt x="18491" y="904"/>
                      <a:pt x="17098" y="833"/>
                      <a:pt x="15729" y="475"/>
                    </a:cubicBezTo>
                    <a:cubicBezTo>
                      <a:pt x="14620" y="174"/>
                      <a:pt x="13457" y="0"/>
                      <a:pt x="122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0" name="Google Shape;1530;p37"/>
              <p:cNvSpPr/>
              <p:nvPr/>
            </p:nvSpPr>
            <p:spPr>
              <a:xfrm>
                <a:off x="4023100" y="2252200"/>
                <a:ext cx="176550" cy="310775"/>
              </a:xfrm>
              <a:custGeom>
                <a:rect b="b" l="l" r="r" t="t"/>
                <a:pathLst>
                  <a:path extrusionOk="0" fill="none" h="12431" w="7062">
                    <a:moveTo>
                      <a:pt x="1" y="2108"/>
                    </a:moveTo>
                    <a:cubicBezTo>
                      <a:pt x="3204" y="5156"/>
                      <a:pt x="5216" y="8263"/>
                      <a:pt x="6704" y="12430"/>
                    </a:cubicBezTo>
                    <a:cubicBezTo>
                      <a:pt x="7061" y="8251"/>
                      <a:pt x="6311" y="4167"/>
                      <a:pt x="6299" y="0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1" name="Google Shape;1531;p37"/>
              <p:cNvSpPr/>
              <p:nvPr/>
            </p:nvSpPr>
            <p:spPr>
              <a:xfrm>
                <a:off x="3513525" y="2376550"/>
                <a:ext cx="692675" cy="539475"/>
              </a:xfrm>
              <a:custGeom>
                <a:rect b="b" l="l" r="r" t="t"/>
                <a:pathLst>
                  <a:path extrusionOk="0" h="21579" w="27707">
                    <a:moveTo>
                      <a:pt x="8489" y="0"/>
                    </a:moveTo>
                    <a:cubicBezTo>
                      <a:pt x="7205" y="0"/>
                      <a:pt x="5955" y="253"/>
                      <a:pt x="4811" y="872"/>
                    </a:cubicBezTo>
                    <a:cubicBezTo>
                      <a:pt x="3525" y="1563"/>
                      <a:pt x="2548" y="2622"/>
                      <a:pt x="1834" y="3873"/>
                    </a:cubicBezTo>
                    <a:cubicBezTo>
                      <a:pt x="881" y="5527"/>
                      <a:pt x="405" y="7504"/>
                      <a:pt x="262" y="9409"/>
                    </a:cubicBezTo>
                    <a:cubicBezTo>
                      <a:pt x="0" y="13255"/>
                      <a:pt x="1084" y="17446"/>
                      <a:pt x="4132" y="19779"/>
                    </a:cubicBezTo>
                    <a:cubicBezTo>
                      <a:pt x="5837" y="21093"/>
                      <a:pt x="7505" y="21579"/>
                      <a:pt x="9156" y="21579"/>
                    </a:cubicBezTo>
                    <a:cubicBezTo>
                      <a:pt x="10618" y="21579"/>
                      <a:pt x="12066" y="21198"/>
                      <a:pt x="13514" y="20672"/>
                    </a:cubicBezTo>
                    <a:cubicBezTo>
                      <a:pt x="15169" y="20077"/>
                      <a:pt x="16812" y="19291"/>
                      <a:pt x="18503" y="18672"/>
                    </a:cubicBezTo>
                    <a:cubicBezTo>
                      <a:pt x="19908" y="18136"/>
                      <a:pt x="21336" y="17600"/>
                      <a:pt x="22563" y="16731"/>
                    </a:cubicBezTo>
                    <a:lnTo>
                      <a:pt x="22575" y="16719"/>
                    </a:lnTo>
                    <a:cubicBezTo>
                      <a:pt x="27706" y="13088"/>
                      <a:pt x="25718" y="7992"/>
                      <a:pt x="21134" y="4980"/>
                    </a:cubicBezTo>
                    <a:cubicBezTo>
                      <a:pt x="19134" y="3670"/>
                      <a:pt x="17050" y="2539"/>
                      <a:pt x="14883" y="1587"/>
                    </a:cubicBezTo>
                    <a:cubicBezTo>
                      <a:pt x="12879" y="707"/>
                      <a:pt x="10636" y="0"/>
                      <a:pt x="84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2" name="Google Shape;1532;p37"/>
              <p:cNvSpPr/>
              <p:nvPr/>
            </p:nvSpPr>
            <p:spPr>
              <a:xfrm>
                <a:off x="3768325" y="2558175"/>
                <a:ext cx="305400" cy="159275"/>
              </a:xfrm>
              <a:custGeom>
                <a:rect b="b" l="l" r="r" t="t"/>
                <a:pathLst>
                  <a:path extrusionOk="0" fill="none" h="6371" w="12216">
                    <a:moveTo>
                      <a:pt x="48" y="6371"/>
                    </a:moveTo>
                    <a:cubicBezTo>
                      <a:pt x="3977" y="5109"/>
                      <a:pt x="8096" y="4454"/>
                      <a:pt x="12216" y="4418"/>
                    </a:cubicBezTo>
                    <a:cubicBezTo>
                      <a:pt x="8287" y="2561"/>
                      <a:pt x="3739" y="2215"/>
                      <a:pt x="0" y="1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3" name="Google Shape;1533;p37"/>
              <p:cNvSpPr/>
              <p:nvPr/>
            </p:nvSpPr>
            <p:spPr>
              <a:xfrm>
                <a:off x="3754925" y="2729225"/>
                <a:ext cx="532525" cy="564825"/>
              </a:xfrm>
              <a:custGeom>
                <a:rect b="b" l="l" r="r" t="t"/>
                <a:pathLst>
                  <a:path extrusionOk="0" h="22593" w="21301">
                    <a:moveTo>
                      <a:pt x="14527" y="1"/>
                    </a:moveTo>
                    <a:cubicBezTo>
                      <a:pt x="12818" y="1"/>
                      <a:pt x="10910" y="810"/>
                      <a:pt x="8847" y="2184"/>
                    </a:cubicBezTo>
                    <a:cubicBezTo>
                      <a:pt x="6787" y="3565"/>
                      <a:pt x="5418" y="4898"/>
                      <a:pt x="3810" y="6387"/>
                    </a:cubicBezTo>
                    <a:cubicBezTo>
                      <a:pt x="1441" y="8613"/>
                      <a:pt x="0" y="10637"/>
                      <a:pt x="298" y="13947"/>
                    </a:cubicBezTo>
                    <a:cubicBezTo>
                      <a:pt x="429" y="15340"/>
                      <a:pt x="1072" y="16793"/>
                      <a:pt x="1953" y="17971"/>
                    </a:cubicBezTo>
                    <a:cubicBezTo>
                      <a:pt x="3108" y="19531"/>
                      <a:pt x="4763" y="20793"/>
                      <a:pt x="6561" y="21555"/>
                    </a:cubicBezTo>
                    <a:cubicBezTo>
                      <a:pt x="8183" y="22246"/>
                      <a:pt x="9957" y="22592"/>
                      <a:pt x="11700" y="22592"/>
                    </a:cubicBezTo>
                    <a:cubicBezTo>
                      <a:pt x="13834" y="22592"/>
                      <a:pt x="15923" y="22073"/>
                      <a:pt x="17634" y="21031"/>
                    </a:cubicBezTo>
                    <a:cubicBezTo>
                      <a:pt x="20908" y="19043"/>
                      <a:pt x="21253" y="16745"/>
                      <a:pt x="21277" y="13518"/>
                    </a:cubicBezTo>
                    <a:cubicBezTo>
                      <a:pt x="21301" y="11804"/>
                      <a:pt x="20824" y="10637"/>
                      <a:pt x="20765" y="8982"/>
                    </a:cubicBezTo>
                    <a:cubicBezTo>
                      <a:pt x="20705" y="7601"/>
                      <a:pt x="20515" y="6137"/>
                      <a:pt x="20146" y="4767"/>
                    </a:cubicBezTo>
                    <a:cubicBezTo>
                      <a:pt x="20146" y="4755"/>
                      <a:pt x="20134" y="4744"/>
                      <a:pt x="20134" y="4744"/>
                    </a:cubicBezTo>
                    <a:cubicBezTo>
                      <a:pt x="18674" y="1397"/>
                      <a:pt x="16772" y="1"/>
                      <a:pt x="145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4" name="Google Shape;1534;p37"/>
              <p:cNvSpPr/>
              <p:nvPr/>
            </p:nvSpPr>
            <p:spPr>
              <a:xfrm>
                <a:off x="3944825" y="2811775"/>
                <a:ext cx="193500" cy="272675"/>
              </a:xfrm>
              <a:custGeom>
                <a:rect b="b" l="l" r="r" t="t"/>
                <a:pathLst>
                  <a:path extrusionOk="0" fill="none" h="10907" w="7740">
                    <a:moveTo>
                      <a:pt x="6025" y="10907"/>
                    </a:moveTo>
                    <a:cubicBezTo>
                      <a:pt x="5966" y="7168"/>
                      <a:pt x="6632" y="3573"/>
                      <a:pt x="7740" y="1"/>
                    </a:cubicBezTo>
                    <a:cubicBezTo>
                      <a:pt x="5037" y="3025"/>
                      <a:pt x="3287" y="6692"/>
                      <a:pt x="1" y="9145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5" name="Google Shape;1535;p37"/>
              <p:cNvSpPr/>
              <p:nvPr/>
            </p:nvSpPr>
            <p:spPr>
              <a:xfrm>
                <a:off x="4151100" y="2665125"/>
                <a:ext cx="641475" cy="529875"/>
              </a:xfrm>
              <a:custGeom>
                <a:rect b="b" l="l" r="r" t="t"/>
                <a:pathLst>
                  <a:path extrusionOk="0" h="21195" w="25659">
                    <a:moveTo>
                      <a:pt x="7297" y="0"/>
                    </a:moveTo>
                    <a:cubicBezTo>
                      <a:pt x="7049" y="0"/>
                      <a:pt x="6800" y="7"/>
                      <a:pt x="6549" y="21"/>
                    </a:cubicBezTo>
                    <a:lnTo>
                      <a:pt x="6525" y="21"/>
                    </a:lnTo>
                    <a:cubicBezTo>
                      <a:pt x="96" y="1724"/>
                      <a:pt x="1" y="5843"/>
                      <a:pt x="2834" y="11129"/>
                    </a:cubicBezTo>
                    <a:cubicBezTo>
                      <a:pt x="4049" y="13404"/>
                      <a:pt x="5620" y="15309"/>
                      <a:pt x="7525" y="17190"/>
                    </a:cubicBezTo>
                    <a:cubicBezTo>
                      <a:pt x="9931" y="19544"/>
                      <a:pt x="12962" y="21195"/>
                      <a:pt x="16240" y="21195"/>
                    </a:cubicBezTo>
                    <a:cubicBezTo>
                      <a:pt x="16774" y="21195"/>
                      <a:pt x="17314" y="21151"/>
                      <a:pt x="17860" y="21059"/>
                    </a:cubicBezTo>
                    <a:cubicBezTo>
                      <a:pt x="19503" y="20773"/>
                      <a:pt x="20706" y="19869"/>
                      <a:pt x="21670" y="18952"/>
                    </a:cubicBezTo>
                    <a:cubicBezTo>
                      <a:pt x="22944" y="17761"/>
                      <a:pt x="23539" y="16844"/>
                      <a:pt x="24111" y="15297"/>
                    </a:cubicBezTo>
                    <a:cubicBezTo>
                      <a:pt x="25278" y="12189"/>
                      <a:pt x="25659" y="8986"/>
                      <a:pt x="24051" y="5903"/>
                    </a:cubicBezTo>
                    <a:cubicBezTo>
                      <a:pt x="22361" y="2640"/>
                      <a:pt x="19527" y="1676"/>
                      <a:pt x="16134" y="1104"/>
                    </a:cubicBezTo>
                    <a:cubicBezTo>
                      <a:pt x="14324" y="795"/>
                      <a:pt x="12669" y="700"/>
                      <a:pt x="10919" y="378"/>
                    </a:cubicBezTo>
                    <a:cubicBezTo>
                      <a:pt x="9701" y="160"/>
                      <a:pt x="8517" y="0"/>
                      <a:pt x="72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6" name="Google Shape;1536;p37"/>
              <p:cNvSpPr/>
              <p:nvPr/>
            </p:nvSpPr>
            <p:spPr>
              <a:xfrm>
                <a:off x="4264200" y="2775475"/>
                <a:ext cx="286375" cy="241125"/>
              </a:xfrm>
              <a:custGeom>
                <a:rect b="b" l="l" r="r" t="t"/>
                <a:pathLst>
                  <a:path extrusionOk="0" fill="none" h="9645" w="11455">
                    <a:moveTo>
                      <a:pt x="11455" y="4739"/>
                    </a:moveTo>
                    <a:cubicBezTo>
                      <a:pt x="7442" y="3572"/>
                      <a:pt x="3787" y="1715"/>
                      <a:pt x="1" y="0"/>
                    </a:cubicBezTo>
                    <a:cubicBezTo>
                      <a:pt x="3037" y="3286"/>
                      <a:pt x="6240" y="6442"/>
                      <a:pt x="9395" y="9644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7" name="Google Shape;1537;p37"/>
              <p:cNvSpPr/>
              <p:nvPr/>
            </p:nvSpPr>
            <p:spPr>
              <a:xfrm>
                <a:off x="4200200" y="2209500"/>
                <a:ext cx="660825" cy="549125"/>
              </a:xfrm>
              <a:custGeom>
                <a:rect b="b" l="l" r="r" t="t"/>
                <a:pathLst>
                  <a:path extrusionOk="0" h="21965" w="26433">
                    <a:moveTo>
                      <a:pt x="14735" y="1"/>
                    </a:moveTo>
                    <a:cubicBezTo>
                      <a:pt x="10886" y="1"/>
                      <a:pt x="8739" y="2125"/>
                      <a:pt x="6942" y="4780"/>
                    </a:cubicBezTo>
                    <a:cubicBezTo>
                      <a:pt x="5954" y="6221"/>
                      <a:pt x="5097" y="7828"/>
                      <a:pt x="4097" y="9328"/>
                    </a:cubicBezTo>
                    <a:cubicBezTo>
                      <a:pt x="3275" y="10578"/>
                      <a:pt x="2430" y="11864"/>
                      <a:pt x="1954" y="13281"/>
                    </a:cubicBezTo>
                    <a:cubicBezTo>
                      <a:pt x="1942" y="13281"/>
                      <a:pt x="1942" y="13293"/>
                      <a:pt x="1942" y="13293"/>
                    </a:cubicBezTo>
                    <a:cubicBezTo>
                      <a:pt x="0" y="19004"/>
                      <a:pt x="4162" y="21965"/>
                      <a:pt x="9339" y="21965"/>
                    </a:cubicBezTo>
                    <a:cubicBezTo>
                      <a:pt x="9559" y="21965"/>
                      <a:pt x="9780" y="21959"/>
                      <a:pt x="10002" y="21949"/>
                    </a:cubicBezTo>
                    <a:cubicBezTo>
                      <a:pt x="12372" y="21854"/>
                      <a:pt x="14741" y="21544"/>
                      <a:pt x="17063" y="21044"/>
                    </a:cubicBezTo>
                    <a:cubicBezTo>
                      <a:pt x="20468" y="20306"/>
                      <a:pt x="24111" y="18841"/>
                      <a:pt x="25635" y="15698"/>
                    </a:cubicBezTo>
                    <a:cubicBezTo>
                      <a:pt x="26254" y="14388"/>
                      <a:pt x="26433" y="12948"/>
                      <a:pt x="26266" y="11519"/>
                    </a:cubicBezTo>
                    <a:cubicBezTo>
                      <a:pt x="26064" y="9626"/>
                      <a:pt x="25302" y="7745"/>
                      <a:pt x="24278" y="6113"/>
                    </a:cubicBezTo>
                    <a:cubicBezTo>
                      <a:pt x="22242" y="2863"/>
                      <a:pt x="18884" y="101"/>
                      <a:pt x="15051" y="6"/>
                    </a:cubicBezTo>
                    <a:cubicBezTo>
                      <a:pt x="14944" y="2"/>
                      <a:pt x="14839" y="1"/>
                      <a:pt x="147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8" name="Google Shape;1538;p37"/>
              <p:cNvSpPr/>
              <p:nvPr/>
            </p:nvSpPr>
            <p:spPr>
              <a:xfrm>
                <a:off x="4325225" y="2423650"/>
                <a:ext cx="312275" cy="218200"/>
              </a:xfrm>
              <a:custGeom>
                <a:rect b="b" l="l" r="r" t="t"/>
                <a:pathLst>
                  <a:path extrusionOk="0" fill="none" h="8728" w="12491">
                    <a:moveTo>
                      <a:pt x="8716" y="0"/>
                    </a:moveTo>
                    <a:cubicBezTo>
                      <a:pt x="6263" y="3334"/>
                      <a:pt x="3323" y="6275"/>
                      <a:pt x="1" y="8727"/>
                    </a:cubicBezTo>
                    <a:cubicBezTo>
                      <a:pt x="4275" y="7930"/>
                      <a:pt x="8180" y="5537"/>
                      <a:pt x="12490" y="5132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9" name="Google Shape;1539;p37"/>
              <p:cNvSpPr/>
              <p:nvPr/>
            </p:nvSpPr>
            <p:spPr>
              <a:xfrm>
                <a:off x="3985600" y="2525450"/>
                <a:ext cx="410800" cy="358225"/>
              </a:xfrm>
              <a:custGeom>
                <a:rect b="b" l="l" r="r" t="t"/>
                <a:pathLst>
                  <a:path extrusionOk="0" h="14329" w="16432">
                    <a:moveTo>
                      <a:pt x="8128" y="0"/>
                    </a:moveTo>
                    <a:cubicBezTo>
                      <a:pt x="6044" y="0"/>
                      <a:pt x="3959" y="766"/>
                      <a:pt x="2584" y="2322"/>
                    </a:cubicBezTo>
                    <a:cubicBezTo>
                      <a:pt x="941" y="4215"/>
                      <a:pt x="1" y="7751"/>
                      <a:pt x="941" y="10120"/>
                    </a:cubicBezTo>
                    <a:cubicBezTo>
                      <a:pt x="1918" y="12597"/>
                      <a:pt x="4739" y="13823"/>
                      <a:pt x="7383" y="14216"/>
                    </a:cubicBezTo>
                    <a:cubicBezTo>
                      <a:pt x="7894" y="14291"/>
                      <a:pt x="8408" y="14329"/>
                      <a:pt x="8918" y="14329"/>
                    </a:cubicBezTo>
                    <a:cubicBezTo>
                      <a:pt x="12159" y="14329"/>
                      <a:pt x="15202" y="12786"/>
                      <a:pt x="15943" y="9216"/>
                    </a:cubicBezTo>
                    <a:cubicBezTo>
                      <a:pt x="16431" y="6834"/>
                      <a:pt x="15384" y="4346"/>
                      <a:pt x="13848" y="2477"/>
                    </a:cubicBezTo>
                    <a:cubicBezTo>
                      <a:pt x="12480" y="835"/>
                      <a:pt x="10304" y="0"/>
                      <a:pt x="8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540" name="Google Shape;1540;p37"/>
          <p:cNvSpPr txBox="1"/>
          <p:nvPr/>
        </p:nvSpPr>
        <p:spPr>
          <a:xfrm>
            <a:off x="1666650" y="3528750"/>
            <a:ext cx="58107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 u="sng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Findings</a:t>
            </a:r>
            <a:endParaRPr b="1" sz="1300" u="sng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1150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DM Sans"/>
              <a:buChar char="●"/>
            </a:pPr>
            <a:r>
              <a:rPr lang="en" sz="13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Race and religion are NOT of high importance</a:t>
            </a:r>
            <a:endParaRPr b="1" sz="1300" u="sng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1150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DM Sans Medium"/>
              <a:buChar char="●"/>
            </a:pPr>
            <a:r>
              <a:rPr lang="en" sz="13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These are features that could potentially act as proxies for race preference</a:t>
            </a:r>
            <a:endParaRPr sz="1300">
              <a:solidFill>
                <a:schemeClr val="dk1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grpSp>
        <p:nvGrpSpPr>
          <p:cNvPr id="1541" name="Google Shape;1541;p37"/>
          <p:cNvGrpSpPr/>
          <p:nvPr/>
        </p:nvGrpSpPr>
        <p:grpSpPr>
          <a:xfrm>
            <a:off x="1822776" y="1306324"/>
            <a:ext cx="457200" cy="457207"/>
            <a:chOff x="4343376" y="1854587"/>
            <a:chExt cx="457200" cy="457207"/>
          </a:xfrm>
        </p:grpSpPr>
        <p:grpSp>
          <p:nvGrpSpPr>
            <p:cNvPr id="1542" name="Google Shape;1542;p37"/>
            <p:cNvGrpSpPr/>
            <p:nvPr/>
          </p:nvGrpSpPr>
          <p:grpSpPr>
            <a:xfrm>
              <a:off x="4343376" y="1854587"/>
              <a:ext cx="457200" cy="457207"/>
              <a:chOff x="-16419350" y="3308400"/>
              <a:chExt cx="304050" cy="304825"/>
            </a:xfrm>
          </p:grpSpPr>
          <p:sp>
            <p:nvSpPr>
              <p:cNvPr id="1543" name="Google Shape;1543;p37"/>
              <p:cNvSpPr/>
              <p:nvPr/>
            </p:nvSpPr>
            <p:spPr>
              <a:xfrm>
                <a:off x="-16222450" y="3344625"/>
                <a:ext cx="53600" cy="67775"/>
              </a:xfrm>
              <a:custGeom>
                <a:rect b="b" l="l" r="r" t="t"/>
                <a:pathLst>
                  <a:path extrusionOk="0" h="2711" w="2144">
                    <a:moveTo>
                      <a:pt x="1072" y="1"/>
                    </a:moveTo>
                    <a:cubicBezTo>
                      <a:pt x="473" y="1"/>
                      <a:pt x="1" y="473"/>
                      <a:pt x="1" y="1072"/>
                    </a:cubicBezTo>
                    <a:cubicBezTo>
                      <a:pt x="1" y="1576"/>
                      <a:pt x="284" y="1954"/>
                      <a:pt x="725" y="2112"/>
                    </a:cubicBezTo>
                    <a:lnTo>
                      <a:pt x="725" y="2710"/>
                    </a:lnTo>
                    <a:cubicBezTo>
                      <a:pt x="946" y="2584"/>
                      <a:pt x="1198" y="2521"/>
                      <a:pt x="1419" y="2427"/>
                    </a:cubicBezTo>
                    <a:lnTo>
                      <a:pt x="1419" y="2080"/>
                    </a:lnTo>
                    <a:cubicBezTo>
                      <a:pt x="1860" y="1923"/>
                      <a:pt x="2143" y="1544"/>
                      <a:pt x="2143" y="1072"/>
                    </a:cubicBezTo>
                    <a:cubicBezTo>
                      <a:pt x="2143" y="473"/>
                      <a:pt x="1671" y="1"/>
                      <a:pt x="1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4" name="Google Shape;1544;p37"/>
              <p:cNvSpPr/>
              <p:nvPr/>
            </p:nvSpPr>
            <p:spPr>
              <a:xfrm>
                <a:off x="-16365000" y="3346200"/>
                <a:ext cx="52800" cy="66975"/>
              </a:xfrm>
              <a:custGeom>
                <a:rect b="b" l="l" r="r" t="t"/>
                <a:pathLst>
                  <a:path extrusionOk="0" h="2679" w="2112">
                    <a:moveTo>
                      <a:pt x="1072" y="1"/>
                    </a:moveTo>
                    <a:cubicBezTo>
                      <a:pt x="473" y="1"/>
                      <a:pt x="0" y="473"/>
                      <a:pt x="0" y="1072"/>
                    </a:cubicBezTo>
                    <a:cubicBezTo>
                      <a:pt x="0" y="1513"/>
                      <a:pt x="284" y="1891"/>
                      <a:pt x="694" y="2049"/>
                    </a:cubicBezTo>
                    <a:lnTo>
                      <a:pt x="694" y="2395"/>
                    </a:lnTo>
                    <a:cubicBezTo>
                      <a:pt x="946" y="2490"/>
                      <a:pt x="1166" y="2553"/>
                      <a:pt x="1418" y="2679"/>
                    </a:cubicBezTo>
                    <a:lnTo>
                      <a:pt x="1418" y="2080"/>
                    </a:lnTo>
                    <a:cubicBezTo>
                      <a:pt x="1859" y="1923"/>
                      <a:pt x="2111" y="1544"/>
                      <a:pt x="2111" y="1072"/>
                    </a:cubicBezTo>
                    <a:cubicBezTo>
                      <a:pt x="2111" y="473"/>
                      <a:pt x="1639" y="1"/>
                      <a:pt x="1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5" name="Google Shape;1545;p37"/>
              <p:cNvSpPr/>
              <p:nvPr/>
            </p:nvSpPr>
            <p:spPr>
              <a:xfrm>
                <a:off x="-16419350" y="3417100"/>
                <a:ext cx="142575" cy="160700"/>
              </a:xfrm>
              <a:custGeom>
                <a:rect b="b" l="l" r="r" t="t"/>
                <a:pathLst>
                  <a:path extrusionOk="0" h="6428" w="5703">
                    <a:moveTo>
                      <a:pt x="347" y="0"/>
                    </a:moveTo>
                    <a:cubicBezTo>
                      <a:pt x="158" y="0"/>
                      <a:pt x="1" y="158"/>
                      <a:pt x="1" y="347"/>
                    </a:cubicBezTo>
                    <a:lnTo>
                      <a:pt x="1" y="1071"/>
                    </a:lnTo>
                    <a:cubicBezTo>
                      <a:pt x="1" y="4033"/>
                      <a:pt x="2395" y="6427"/>
                      <a:pt x="5356" y="6427"/>
                    </a:cubicBezTo>
                    <a:lnTo>
                      <a:pt x="5703" y="6427"/>
                    </a:lnTo>
                    <a:lnTo>
                      <a:pt x="5703" y="4001"/>
                    </a:lnTo>
                    <a:cubicBezTo>
                      <a:pt x="5703" y="2773"/>
                      <a:pt x="5073" y="1575"/>
                      <a:pt x="4065" y="914"/>
                    </a:cubicBezTo>
                    <a:cubicBezTo>
                      <a:pt x="3277" y="378"/>
                      <a:pt x="2206" y="0"/>
                      <a:pt x="110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6" name="Google Shape;1546;p37"/>
              <p:cNvSpPr/>
              <p:nvPr/>
            </p:nvSpPr>
            <p:spPr>
              <a:xfrm>
                <a:off x="-16258675" y="3417100"/>
                <a:ext cx="143375" cy="161475"/>
              </a:xfrm>
              <a:custGeom>
                <a:rect b="b" l="l" r="r" t="t"/>
                <a:pathLst>
                  <a:path extrusionOk="0" h="6459" w="5735">
                    <a:moveTo>
                      <a:pt x="4632" y="0"/>
                    </a:moveTo>
                    <a:cubicBezTo>
                      <a:pt x="3529" y="0"/>
                      <a:pt x="2521" y="347"/>
                      <a:pt x="1702" y="914"/>
                    </a:cubicBezTo>
                    <a:cubicBezTo>
                      <a:pt x="631" y="1575"/>
                      <a:pt x="1" y="2773"/>
                      <a:pt x="1" y="4033"/>
                    </a:cubicBezTo>
                    <a:lnTo>
                      <a:pt x="1" y="6459"/>
                    </a:lnTo>
                    <a:lnTo>
                      <a:pt x="347" y="6459"/>
                    </a:lnTo>
                    <a:cubicBezTo>
                      <a:pt x="3309" y="6459"/>
                      <a:pt x="5703" y="4064"/>
                      <a:pt x="5703" y="1103"/>
                    </a:cubicBezTo>
                    <a:lnTo>
                      <a:pt x="5703" y="410"/>
                    </a:lnTo>
                    <a:cubicBezTo>
                      <a:pt x="5735" y="158"/>
                      <a:pt x="5577" y="0"/>
                      <a:pt x="53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7" name="Google Shape;1547;p37"/>
              <p:cNvSpPr/>
              <p:nvPr/>
            </p:nvSpPr>
            <p:spPr>
              <a:xfrm>
                <a:off x="-16310650" y="3308400"/>
                <a:ext cx="86650" cy="155975"/>
              </a:xfrm>
              <a:custGeom>
                <a:rect b="b" l="l" r="r" t="t"/>
                <a:pathLst>
                  <a:path extrusionOk="0" h="6239" w="3466">
                    <a:moveTo>
                      <a:pt x="1733" y="1"/>
                    </a:moveTo>
                    <a:cubicBezTo>
                      <a:pt x="1134" y="1"/>
                      <a:pt x="662" y="473"/>
                      <a:pt x="662" y="1040"/>
                    </a:cubicBezTo>
                    <a:cubicBezTo>
                      <a:pt x="662" y="1513"/>
                      <a:pt x="977" y="1922"/>
                      <a:pt x="1355" y="2080"/>
                    </a:cubicBezTo>
                    <a:lnTo>
                      <a:pt x="1355" y="3088"/>
                    </a:lnTo>
                    <a:cubicBezTo>
                      <a:pt x="1103" y="3340"/>
                      <a:pt x="504" y="3844"/>
                      <a:pt x="0" y="4600"/>
                    </a:cubicBezTo>
                    <a:cubicBezTo>
                      <a:pt x="662" y="5041"/>
                      <a:pt x="1260" y="5577"/>
                      <a:pt x="1733" y="6238"/>
                    </a:cubicBezTo>
                    <a:cubicBezTo>
                      <a:pt x="2206" y="5577"/>
                      <a:pt x="2773" y="5041"/>
                      <a:pt x="3466" y="4600"/>
                    </a:cubicBezTo>
                    <a:cubicBezTo>
                      <a:pt x="2930" y="3844"/>
                      <a:pt x="2363" y="3340"/>
                      <a:pt x="2080" y="3088"/>
                    </a:cubicBezTo>
                    <a:lnTo>
                      <a:pt x="2080" y="2080"/>
                    </a:lnTo>
                    <a:cubicBezTo>
                      <a:pt x="2521" y="1922"/>
                      <a:pt x="2773" y="1513"/>
                      <a:pt x="2773" y="1040"/>
                    </a:cubicBezTo>
                    <a:cubicBezTo>
                      <a:pt x="2773" y="473"/>
                      <a:pt x="2300" y="1"/>
                      <a:pt x="17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8" name="Google Shape;1548;p37"/>
              <p:cNvSpPr/>
              <p:nvPr/>
            </p:nvSpPr>
            <p:spPr>
              <a:xfrm>
                <a:off x="-16327975" y="3589575"/>
                <a:ext cx="51200" cy="23650"/>
              </a:xfrm>
              <a:custGeom>
                <a:rect b="b" l="l" r="r" t="t"/>
                <a:pathLst>
                  <a:path extrusionOk="0" h="946" w="2048">
                    <a:moveTo>
                      <a:pt x="0" y="1"/>
                    </a:moveTo>
                    <a:lnTo>
                      <a:pt x="0" y="1"/>
                    </a:lnTo>
                    <a:cubicBezTo>
                      <a:pt x="221" y="536"/>
                      <a:pt x="725" y="946"/>
                      <a:pt x="1355" y="946"/>
                    </a:cubicBezTo>
                    <a:lnTo>
                      <a:pt x="1481" y="946"/>
                    </a:lnTo>
                    <a:cubicBezTo>
                      <a:pt x="1827" y="914"/>
                      <a:pt x="2048" y="631"/>
                      <a:pt x="2048" y="316"/>
                    </a:cubicBezTo>
                    <a:lnTo>
                      <a:pt x="2048" y="253"/>
                    </a:lnTo>
                    <a:lnTo>
                      <a:pt x="1701" y="253"/>
                    </a:lnTo>
                    <a:cubicBezTo>
                      <a:pt x="1103" y="253"/>
                      <a:pt x="567" y="158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9" name="Google Shape;1549;p37"/>
              <p:cNvSpPr/>
              <p:nvPr/>
            </p:nvSpPr>
            <p:spPr>
              <a:xfrm>
                <a:off x="-16258675" y="3589575"/>
                <a:ext cx="51225" cy="23650"/>
              </a:xfrm>
              <a:custGeom>
                <a:rect b="b" l="l" r="r" t="t"/>
                <a:pathLst>
                  <a:path extrusionOk="0" h="946" w="2049">
                    <a:moveTo>
                      <a:pt x="2048" y="1"/>
                    </a:moveTo>
                    <a:lnTo>
                      <a:pt x="2048" y="1"/>
                    </a:lnTo>
                    <a:cubicBezTo>
                      <a:pt x="1481" y="158"/>
                      <a:pt x="946" y="253"/>
                      <a:pt x="347" y="253"/>
                    </a:cubicBezTo>
                    <a:lnTo>
                      <a:pt x="1" y="253"/>
                    </a:lnTo>
                    <a:cubicBezTo>
                      <a:pt x="1" y="631"/>
                      <a:pt x="284" y="946"/>
                      <a:pt x="662" y="946"/>
                    </a:cubicBezTo>
                    <a:lnTo>
                      <a:pt x="694" y="946"/>
                    </a:lnTo>
                    <a:cubicBezTo>
                      <a:pt x="1324" y="946"/>
                      <a:pt x="1859" y="568"/>
                      <a:pt x="20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50" name="Google Shape;1550;p37"/>
            <p:cNvGrpSpPr/>
            <p:nvPr/>
          </p:nvGrpSpPr>
          <p:grpSpPr>
            <a:xfrm>
              <a:off x="4343376" y="1854587"/>
              <a:ext cx="457200" cy="457207"/>
              <a:chOff x="-16419350" y="3308400"/>
              <a:chExt cx="304050" cy="304825"/>
            </a:xfrm>
          </p:grpSpPr>
          <p:sp>
            <p:nvSpPr>
              <p:cNvPr id="1551" name="Google Shape;1551;p37"/>
              <p:cNvSpPr/>
              <p:nvPr/>
            </p:nvSpPr>
            <p:spPr>
              <a:xfrm>
                <a:off x="-16222450" y="3344625"/>
                <a:ext cx="53600" cy="67775"/>
              </a:xfrm>
              <a:custGeom>
                <a:rect b="b" l="l" r="r" t="t"/>
                <a:pathLst>
                  <a:path extrusionOk="0" h="2711" w="2144">
                    <a:moveTo>
                      <a:pt x="1072" y="1"/>
                    </a:moveTo>
                    <a:cubicBezTo>
                      <a:pt x="473" y="1"/>
                      <a:pt x="1" y="473"/>
                      <a:pt x="1" y="1072"/>
                    </a:cubicBezTo>
                    <a:cubicBezTo>
                      <a:pt x="1" y="1576"/>
                      <a:pt x="284" y="1954"/>
                      <a:pt x="725" y="2112"/>
                    </a:cubicBezTo>
                    <a:lnTo>
                      <a:pt x="725" y="2710"/>
                    </a:lnTo>
                    <a:cubicBezTo>
                      <a:pt x="946" y="2584"/>
                      <a:pt x="1198" y="2521"/>
                      <a:pt x="1419" y="2427"/>
                    </a:cubicBezTo>
                    <a:lnTo>
                      <a:pt x="1419" y="2080"/>
                    </a:lnTo>
                    <a:cubicBezTo>
                      <a:pt x="1860" y="1923"/>
                      <a:pt x="2143" y="1544"/>
                      <a:pt x="2143" y="1072"/>
                    </a:cubicBezTo>
                    <a:cubicBezTo>
                      <a:pt x="2143" y="473"/>
                      <a:pt x="1671" y="1"/>
                      <a:pt x="10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2" name="Google Shape;1552;p37"/>
              <p:cNvSpPr/>
              <p:nvPr/>
            </p:nvSpPr>
            <p:spPr>
              <a:xfrm>
                <a:off x="-16365000" y="3346200"/>
                <a:ext cx="52800" cy="66975"/>
              </a:xfrm>
              <a:custGeom>
                <a:rect b="b" l="l" r="r" t="t"/>
                <a:pathLst>
                  <a:path extrusionOk="0" h="2679" w="2112">
                    <a:moveTo>
                      <a:pt x="1072" y="1"/>
                    </a:moveTo>
                    <a:cubicBezTo>
                      <a:pt x="473" y="1"/>
                      <a:pt x="0" y="473"/>
                      <a:pt x="0" y="1072"/>
                    </a:cubicBezTo>
                    <a:cubicBezTo>
                      <a:pt x="0" y="1513"/>
                      <a:pt x="284" y="1891"/>
                      <a:pt x="694" y="2049"/>
                    </a:cubicBezTo>
                    <a:lnTo>
                      <a:pt x="694" y="2395"/>
                    </a:lnTo>
                    <a:cubicBezTo>
                      <a:pt x="946" y="2490"/>
                      <a:pt x="1166" y="2553"/>
                      <a:pt x="1418" y="2679"/>
                    </a:cubicBezTo>
                    <a:lnTo>
                      <a:pt x="1418" y="2080"/>
                    </a:lnTo>
                    <a:cubicBezTo>
                      <a:pt x="1859" y="1923"/>
                      <a:pt x="2111" y="1544"/>
                      <a:pt x="2111" y="1072"/>
                    </a:cubicBezTo>
                    <a:cubicBezTo>
                      <a:pt x="2111" y="473"/>
                      <a:pt x="1639" y="1"/>
                      <a:pt x="10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3" name="Google Shape;1553;p37"/>
              <p:cNvSpPr/>
              <p:nvPr/>
            </p:nvSpPr>
            <p:spPr>
              <a:xfrm>
                <a:off x="-16419350" y="3417100"/>
                <a:ext cx="142575" cy="160700"/>
              </a:xfrm>
              <a:custGeom>
                <a:rect b="b" l="l" r="r" t="t"/>
                <a:pathLst>
                  <a:path extrusionOk="0" h="6428" w="5703">
                    <a:moveTo>
                      <a:pt x="347" y="0"/>
                    </a:moveTo>
                    <a:cubicBezTo>
                      <a:pt x="158" y="0"/>
                      <a:pt x="1" y="158"/>
                      <a:pt x="1" y="347"/>
                    </a:cubicBezTo>
                    <a:lnTo>
                      <a:pt x="1" y="1071"/>
                    </a:lnTo>
                    <a:cubicBezTo>
                      <a:pt x="1" y="4033"/>
                      <a:pt x="2395" y="6427"/>
                      <a:pt x="5356" y="6427"/>
                    </a:cubicBezTo>
                    <a:lnTo>
                      <a:pt x="5703" y="6427"/>
                    </a:lnTo>
                    <a:lnTo>
                      <a:pt x="5703" y="4001"/>
                    </a:lnTo>
                    <a:cubicBezTo>
                      <a:pt x="5703" y="2773"/>
                      <a:pt x="5073" y="1575"/>
                      <a:pt x="4065" y="914"/>
                    </a:cubicBezTo>
                    <a:cubicBezTo>
                      <a:pt x="3277" y="378"/>
                      <a:pt x="2206" y="0"/>
                      <a:pt x="110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4" name="Google Shape;1554;p37"/>
              <p:cNvSpPr/>
              <p:nvPr/>
            </p:nvSpPr>
            <p:spPr>
              <a:xfrm>
                <a:off x="-16258675" y="3417100"/>
                <a:ext cx="143375" cy="161475"/>
              </a:xfrm>
              <a:custGeom>
                <a:rect b="b" l="l" r="r" t="t"/>
                <a:pathLst>
                  <a:path extrusionOk="0" h="6459" w="5735">
                    <a:moveTo>
                      <a:pt x="4632" y="0"/>
                    </a:moveTo>
                    <a:cubicBezTo>
                      <a:pt x="3529" y="0"/>
                      <a:pt x="2521" y="347"/>
                      <a:pt x="1702" y="914"/>
                    </a:cubicBezTo>
                    <a:cubicBezTo>
                      <a:pt x="631" y="1575"/>
                      <a:pt x="1" y="2773"/>
                      <a:pt x="1" y="4033"/>
                    </a:cubicBezTo>
                    <a:lnTo>
                      <a:pt x="1" y="6459"/>
                    </a:lnTo>
                    <a:lnTo>
                      <a:pt x="347" y="6459"/>
                    </a:lnTo>
                    <a:cubicBezTo>
                      <a:pt x="3309" y="6459"/>
                      <a:pt x="5703" y="4064"/>
                      <a:pt x="5703" y="1103"/>
                    </a:cubicBezTo>
                    <a:lnTo>
                      <a:pt x="5703" y="410"/>
                    </a:lnTo>
                    <a:cubicBezTo>
                      <a:pt x="5735" y="158"/>
                      <a:pt x="5577" y="0"/>
                      <a:pt x="538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5" name="Google Shape;1555;p37"/>
              <p:cNvSpPr/>
              <p:nvPr/>
            </p:nvSpPr>
            <p:spPr>
              <a:xfrm>
                <a:off x="-16310650" y="3308400"/>
                <a:ext cx="86650" cy="155975"/>
              </a:xfrm>
              <a:custGeom>
                <a:rect b="b" l="l" r="r" t="t"/>
                <a:pathLst>
                  <a:path extrusionOk="0" h="6239" w="3466">
                    <a:moveTo>
                      <a:pt x="1733" y="1"/>
                    </a:moveTo>
                    <a:cubicBezTo>
                      <a:pt x="1134" y="1"/>
                      <a:pt x="662" y="473"/>
                      <a:pt x="662" y="1040"/>
                    </a:cubicBezTo>
                    <a:cubicBezTo>
                      <a:pt x="662" y="1513"/>
                      <a:pt x="977" y="1922"/>
                      <a:pt x="1355" y="2080"/>
                    </a:cubicBezTo>
                    <a:lnTo>
                      <a:pt x="1355" y="3088"/>
                    </a:lnTo>
                    <a:cubicBezTo>
                      <a:pt x="1103" y="3340"/>
                      <a:pt x="504" y="3844"/>
                      <a:pt x="0" y="4600"/>
                    </a:cubicBezTo>
                    <a:cubicBezTo>
                      <a:pt x="662" y="5041"/>
                      <a:pt x="1260" y="5577"/>
                      <a:pt x="1733" y="6238"/>
                    </a:cubicBezTo>
                    <a:cubicBezTo>
                      <a:pt x="2206" y="5577"/>
                      <a:pt x="2773" y="5041"/>
                      <a:pt x="3466" y="4600"/>
                    </a:cubicBezTo>
                    <a:cubicBezTo>
                      <a:pt x="2930" y="3844"/>
                      <a:pt x="2363" y="3340"/>
                      <a:pt x="2080" y="3088"/>
                    </a:cubicBezTo>
                    <a:lnTo>
                      <a:pt x="2080" y="2080"/>
                    </a:lnTo>
                    <a:cubicBezTo>
                      <a:pt x="2521" y="1922"/>
                      <a:pt x="2773" y="1513"/>
                      <a:pt x="2773" y="1040"/>
                    </a:cubicBezTo>
                    <a:cubicBezTo>
                      <a:pt x="2773" y="473"/>
                      <a:pt x="2300" y="1"/>
                      <a:pt x="173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6" name="Google Shape;1556;p37"/>
              <p:cNvSpPr/>
              <p:nvPr/>
            </p:nvSpPr>
            <p:spPr>
              <a:xfrm>
                <a:off x="-16327975" y="3589575"/>
                <a:ext cx="51200" cy="23650"/>
              </a:xfrm>
              <a:custGeom>
                <a:rect b="b" l="l" r="r" t="t"/>
                <a:pathLst>
                  <a:path extrusionOk="0" h="946" w="2048">
                    <a:moveTo>
                      <a:pt x="0" y="1"/>
                    </a:moveTo>
                    <a:lnTo>
                      <a:pt x="0" y="1"/>
                    </a:lnTo>
                    <a:cubicBezTo>
                      <a:pt x="221" y="536"/>
                      <a:pt x="725" y="946"/>
                      <a:pt x="1355" y="946"/>
                    </a:cubicBezTo>
                    <a:lnTo>
                      <a:pt x="1481" y="946"/>
                    </a:lnTo>
                    <a:cubicBezTo>
                      <a:pt x="1827" y="914"/>
                      <a:pt x="2048" y="631"/>
                      <a:pt x="2048" y="316"/>
                    </a:cubicBezTo>
                    <a:lnTo>
                      <a:pt x="2048" y="253"/>
                    </a:lnTo>
                    <a:lnTo>
                      <a:pt x="1701" y="253"/>
                    </a:lnTo>
                    <a:cubicBezTo>
                      <a:pt x="1103" y="253"/>
                      <a:pt x="567" y="158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7" name="Google Shape;1557;p37"/>
              <p:cNvSpPr/>
              <p:nvPr/>
            </p:nvSpPr>
            <p:spPr>
              <a:xfrm>
                <a:off x="-16258675" y="3589575"/>
                <a:ext cx="51225" cy="23650"/>
              </a:xfrm>
              <a:custGeom>
                <a:rect b="b" l="l" r="r" t="t"/>
                <a:pathLst>
                  <a:path extrusionOk="0" h="946" w="2049">
                    <a:moveTo>
                      <a:pt x="2048" y="1"/>
                    </a:moveTo>
                    <a:lnTo>
                      <a:pt x="2048" y="1"/>
                    </a:lnTo>
                    <a:cubicBezTo>
                      <a:pt x="1481" y="158"/>
                      <a:pt x="946" y="253"/>
                      <a:pt x="347" y="253"/>
                    </a:cubicBezTo>
                    <a:lnTo>
                      <a:pt x="1" y="253"/>
                    </a:lnTo>
                    <a:cubicBezTo>
                      <a:pt x="1" y="631"/>
                      <a:pt x="284" y="946"/>
                      <a:pt x="662" y="946"/>
                    </a:cubicBezTo>
                    <a:lnTo>
                      <a:pt x="694" y="946"/>
                    </a:lnTo>
                    <a:cubicBezTo>
                      <a:pt x="1324" y="946"/>
                      <a:pt x="1859" y="568"/>
                      <a:pt x="204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1" name="Shape 1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2" name="Google Shape;1562;p38"/>
          <p:cNvSpPr txBox="1"/>
          <p:nvPr/>
        </p:nvSpPr>
        <p:spPr>
          <a:xfrm>
            <a:off x="945550" y="3043488"/>
            <a:ext cx="2397000" cy="80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Leckerli One"/>
                <a:ea typeface="Leckerli One"/>
                <a:cs typeface="Leckerli One"/>
                <a:sym typeface="Leckerli One"/>
              </a:rPr>
              <a:t>Reduced User Experience for Minorities</a:t>
            </a:r>
            <a:endParaRPr sz="1600">
              <a:solidFill>
                <a:schemeClr val="dk1"/>
              </a:solidFill>
              <a:latin typeface="Leckerli One"/>
              <a:ea typeface="Leckerli One"/>
              <a:cs typeface="Leckerli One"/>
              <a:sym typeface="Leckerli One"/>
            </a:endParaRPr>
          </a:p>
        </p:txBody>
      </p:sp>
      <p:sp>
        <p:nvSpPr>
          <p:cNvPr id="1563" name="Google Shape;1563;p38"/>
          <p:cNvSpPr txBox="1"/>
          <p:nvPr/>
        </p:nvSpPr>
        <p:spPr>
          <a:xfrm>
            <a:off x="1331000" y="3870475"/>
            <a:ext cx="1676100" cy="8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Minimizes the impact of minority group preferences </a:t>
            </a:r>
            <a:endParaRPr sz="1300">
              <a:solidFill>
                <a:schemeClr val="dk1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sp>
        <p:nvSpPr>
          <p:cNvPr id="1564" name="Google Shape;1564;p38"/>
          <p:cNvSpPr txBox="1"/>
          <p:nvPr/>
        </p:nvSpPr>
        <p:spPr>
          <a:xfrm>
            <a:off x="3644350" y="3069775"/>
            <a:ext cx="1888200" cy="80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Leckerli One"/>
                <a:ea typeface="Leckerli One"/>
                <a:cs typeface="Leckerli One"/>
                <a:sym typeface="Leckerli One"/>
              </a:rPr>
              <a:t>Exclusion from </a:t>
            </a:r>
            <a:r>
              <a:rPr lang="en" sz="1500">
                <a:solidFill>
                  <a:schemeClr val="dk1"/>
                </a:solidFill>
                <a:latin typeface="Leckerli One"/>
                <a:ea typeface="Leckerli One"/>
                <a:cs typeface="Leckerli One"/>
                <a:sym typeface="Leckerli One"/>
              </a:rPr>
              <a:t>Matchmaking</a:t>
            </a:r>
            <a:r>
              <a:rPr lang="en" sz="1500">
                <a:solidFill>
                  <a:schemeClr val="dk1"/>
                </a:solidFill>
                <a:latin typeface="Leckerli One"/>
                <a:ea typeface="Leckerli One"/>
                <a:cs typeface="Leckerli One"/>
                <a:sym typeface="Leckerli One"/>
              </a:rPr>
              <a:t> Benefits</a:t>
            </a:r>
            <a:endParaRPr sz="1500">
              <a:solidFill>
                <a:schemeClr val="dk1"/>
              </a:solidFill>
              <a:latin typeface="Leckerli One"/>
              <a:ea typeface="Leckerli One"/>
              <a:cs typeface="Leckerli One"/>
              <a:sym typeface="Leckerli One"/>
            </a:endParaRPr>
          </a:p>
        </p:txBody>
      </p:sp>
      <p:sp>
        <p:nvSpPr>
          <p:cNvPr id="1565" name="Google Shape;1565;p38"/>
          <p:cNvSpPr txBox="1"/>
          <p:nvPr/>
        </p:nvSpPr>
        <p:spPr>
          <a:xfrm>
            <a:off x="3481388" y="3750325"/>
            <a:ext cx="2209500" cy="10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Societal impact of limiting minority group matches excludes them from </a:t>
            </a:r>
            <a:r>
              <a:rPr lang="en" sz="13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benefiting</a:t>
            </a:r>
            <a:r>
              <a:rPr lang="en" sz="13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 from the service</a:t>
            </a:r>
            <a:endParaRPr sz="1300">
              <a:solidFill>
                <a:schemeClr val="dk1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sp>
        <p:nvSpPr>
          <p:cNvPr id="1566" name="Google Shape;1566;p38"/>
          <p:cNvSpPr/>
          <p:nvPr/>
        </p:nvSpPr>
        <p:spPr>
          <a:xfrm>
            <a:off x="759049" y="1481500"/>
            <a:ext cx="7671600" cy="5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chemeClr val="accent1"/>
                </a:solidFill>
                <a:latin typeface="Leckerli One"/>
                <a:ea typeface="Leckerli One"/>
                <a:cs typeface="Leckerli One"/>
                <a:sym typeface="Leckerli One"/>
              </a:rPr>
              <a:t>Omitting Input from Underrepresented Groups</a:t>
            </a:r>
            <a:endParaRPr sz="2700">
              <a:solidFill>
                <a:schemeClr val="accent1"/>
              </a:solidFill>
              <a:latin typeface="Leckerli One"/>
              <a:ea typeface="Leckerli One"/>
              <a:cs typeface="Leckerli One"/>
              <a:sym typeface="Leckerli One"/>
            </a:endParaRPr>
          </a:p>
        </p:txBody>
      </p:sp>
      <p:cxnSp>
        <p:nvCxnSpPr>
          <p:cNvPr id="1567" name="Google Shape;1567;p38"/>
          <p:cNvCxnSpPr/>
          <p:nvPr/>
        </p:nvCxnSpPr>
        <p:spPr>
          <a:xfrm rot="10800000">
            <a:off x="2138050" y="2114500"/>
            <a:ext cx="12000" cy="9027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68" name="Google Shape;1568;p38"/>
          <p:cNvSpPr txBox="1"/>
          <p:nvPr/>
        </p:nvSpPr>
        <p:spPr>
          <a:xfrm>
            <a:off x="5984450" y="2934050"/>
            <a:ext cx="2085000" cy="80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Leckerli One"/>
                <a:ea typeface="Leckerli One"/>
                <a:cs typeface="Leckerli One"/>
                <a:sym typeface="Leckerli One"/>
              </a:rPr>
              <a:t>Feedback Loop of Preference Data </a:t>
            </a:r>
            <a:endParaRPr sz="1500">
              <a:solidFill>
                <a:schemeClr val="dk1"/>
              </a:solidFill>
              <a:latin typeface="Leckerli One"/>
              <a:ea typeface="Leckerli One"/>
              <a:cs typeface="Leckerli One"/>
              <a:sym typeface="Leckerli One"/>
            </a:endParaRPr>
          </a:p>
        </p:txBody>
      </p:sp>
      <p:sp>
        <p:nvSpPr>
          <p:cNvPr id="1569" name="Google Shape;1569;p38"/>
          <p:cNvSpPr txBox="1"/>
          <p:nvPr/>
        </p:nvSpPr>
        <p:spPr>
          <a:xfrm>
            <a:off x="5982798" y="3839125"/>
            <a:ext cx="2085000" cy="8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Majority groups are less exposed to diversity, maintaining an ongoing cycle</a:t>
            </a:r>
            <a:endParaRPr sz="1300">
              <a:solidFill>
                <a:schemeClr val="dk1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grpSp>
        <p:nvGrpSpPr>
          <p:cNvPr id="1570" name="Google Shape;1570;p38"/>
          <p:cNvGrpSpPr/>
          <p:nvPr/>
        </p:nvGrpSpPr>
        <p:grpSpPr>
          <a:xfrm flipH="1">
            <a:off x="8430654" y="1017731"/>
            <a:ext cx="705837" cy="648886"/>
            <a:chOff x="914546" y="312873"/>
            <a:chExt cx="572688" cy="526394"/>
          </a:xfrm>
        </p:grpSpPr>
        <p:grpSp>
          <p:nvGrpSpPr>
            <p:cNvPr id="1571" name="Google Shape;1571;p38"/>
            <p:cNvGrpSpPr/>
            <p:nvPr/>
          </p:nvGrpSpPr>
          <p:grpSpPr>
            <a:xfrm>
              <a:off x="914546" y="312873"/>
              <a:ext cx="572688" cy="526394"/>
              <a:chOff x="3513525" y="2055475"/>
              <a:chExt cx="1347500" cy="1238575"/>
            </a:xfrm>
          </p:grpSpPr>
          <p:sp>
            <p:nvSpPr>
              <p:cNvPr id="1572" name="Google Shape;1572;p38"/>
              <p:cNvSpPr/>
              <p:nvPr/>
            </p:nvSpPr>
            <p:spPr>
              <a:xfrm>
                <a:off x="3775150" y="2055475"/>
                <a:ext cx="588200" cy="587700"/>
              </a:xfrm>
              <a:custGeom>
                <a:rect b="b" l="l" r="r" t="t"/>
                <a:pathLst>
                  <a:path extrusionOk="0" h="23508" w="23528">
                    <a:moveTo>
                      <a:pt x="12290" y="0"/>
                    </a:moveTo>
                    <a:cubicBezTo>
                      <a:pt x="11565" y="0"/>
                      <a:pt x="10838" y="67"/>
                      <a:pt x="10121" y="213"/>
                    </a:cubicBezTo>
                    <a:cubicBezTo>
                      <a:pt x="6371" y="940"/>
                      <a:pt x="2751" y="2738"/>
                      <a:pt x="1406" y="6476"/>
                    </a:cubicBezTo>
                    <a:cubicBezTo>
                      <a:pt x="1" y="10417"/>
                      <a:pt x="1906" y="12870"/>
                      <a:pt x="4668" y="15346"/>
                    </a:cubicBezTo>
                    <a:cubicBezTo>
                      <a:pt x="6145" y="16668"/>
                      <a:pt x="7621" y="17501"/>
                      <a:pt x="8895" y="18859"/>
                    </a:cubicBezTo>
                    <a:cubicBezTo>
                      <a:pt x="9955" y="19990"/>
                      <a:pt x="10800" y="21026"/>
                      <a:pt x="11967" y="22014"/>
                    </a:cubicBezTo>
                    <a:cubicBezTo>
                      <a:pt x="11967" y="22026"/>
                      <a:pt x="11979" y="22026"/>
                      <a:pt x="11979" y="22026"/>
                    </a:cubicBezTo>
                    <a:cubicBezTo>
                      <a:pt x="13618" y="23049"/>
                      <a:pt x="15054" y="23507"/>
                      <a:pt x="16311" y="23507"/>
                    </a:cubicBezTo>
                    <a:cubicBezTo>
                      <a:pt x="19354" y="23507"/>
                      <a:pt x="21343" y="20818"/>
                      <a:pt x="22599" y="16942"/>
                    </a:cubicBezTo>
                    <a:cubicBezTo>
                      <a:pt x="23373" y="14572"/>
                      <a:pt x="23528" y="12286"/>
                      <a:pt x="23480" y="9953"/>
                    </a:cubicBezTo>
                    <a:cubicBezTo>
                      <a:pt x="23361" y="6536"/>
                      <a:pt x="22456" y="3762"/>
                      <a:pt x="19658" y="1761"/>
                    </a:cubicBezTo>
                    <a:cubicBezTo>
                      <a:pt x="18491" y="904"/>
                      <a:pt x="17098" y="833"/>
                      <a:pt x="15729" y="475"/>
                    </a:cubicBezTo>
                    <a:cubicBezTo>
                      <a:pt x="14620" y="174"/>
                      <a:pt x="13457" y="0"/>
                      <a:pt x="1229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3" name="Google Shape;1573;p38"/>
              <p:cNvSpPr/>
              <p:nvPr/>
            </p:nvSpPr>
            <p:spPr>
              <a:xfrm>
                <a:off x="3513525" y="2376550"/>
                <a:ext cx="692675" cy="539475"/>
              </a:xfrm>
              <a:custGeom>
                <a:rect b="b" l="l" r="r" t="t"/>
                <a:pathLst>
                  <a:path extrusionOk="0" h="21579" w="27707">
                    <a:moveTo>
                      <a:pt x="8489" y="0"/>
                    </a:moveTo>
                    <a:cubicBezTo>
                      <a:pt x="7205" y="0"/>
                      <a:pt x="5955" y="253"/>
                      <a:pt x="4811" y="872"/>
                    </a:cubicBezTo>
                    <a:cubicBezTo>
                      <a:pt x="3525" y="1563"/>
                      <a:pt x="2548" y="2622"/>
                      <a:pt x="1834" y="3873"/>
                    </a:cubicBezTo>
                    <a:cubicBezTo>
                      <a:pt x="881" y="5527"/>
                      <a:pt x="405" y="7504"/>
                      <a:pt x="262" y="9409"/>
                    </a:cubicBezTo>
                    <a:cubicBezTo>
                      <a:pt x="0" y="13255"/>
                      <a:pt x="1084" y="17446"/>
                      <a:pt x="4132" y="19779"/>
                    </a:cubicBezTo>
                    <a:cubicBezTo>
                      <a:pt x="5837" y="21093"/>
                      <a:pt x="7505" y="21579"/>
                      <a:pt x="9156" y="21579"/>
                    </a:cubicBezTo>
                    <a:cubicBezTo>
                      <a:pt x="10618" y="21579"/>
                      <a:pt x="12066" y="21198"/>
                      <a:pt x="13514" y="20672"/>
                    </a:cubicBezTo>
                    <a:cubicBezTo>
                      <a:pt x="15169" y="20077"/>
                      <a:pt x="16812" y="19291"/>
                      <a:pt x="18503" y="18672"/>
                    </a:cubicBezTo>
                    <a:cubicBezTo>
                      <a:pt x="19908" y="18136"/>
                      <a:pt x="21336" y="17600"/>
                      <a:pt x="22563" y="16731"/>
                    </a:cubicBezTo>
                    <a:lnTo>
                      <a:pt x="22575" y="16719"/>
                    </a:lnTo>
                    <a:cubicBezTo>
                      <a:pt x="27706" y="13088"/>
                      <a:pt x="25718" y="7992"/>
                      <a:pt x="21134" y="4980"/>
                    </a:cubicBezTo>
                    <a:cubicBezTo>
                      <a:pt x="19134" y="3670"/>
                      <a:pt x="17050" y="2539"/>
                      <a:pt x="14883" y="1587"/>
                    </a:cubicBezTo>
                    <a:cubicBezTo>
                      <a:pt x="12879" y="707"/>
                      <a:pt x="10636" y="0"/>
                      <a:pt x="848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4" name="Google Shape;1574;p38"/>
              <p:cNvSpPr/>
              <p:nvPr/>
            </p:nvSpPr>
            <p:spPr>
              <a:xfrm>
                <a:off x="3754925" y="2729225"/>
                <a:ext cx="532525" cy="564825"/>
              </a:xfrm>
              <a:custGeom>
                <a:rect b="b" l="l" r="r" t="t"/>
                <a:pathLst>
                  <a:path extrusionOk="0" h="22593" w="21301">
                    <a:moveTo>
                      <a:pt x="14527" y="1"/>
                    </a:moveTo>
                    <a:cubicBezTo>
                      <a:pt x="12818" y="1"/>
                      <a:pt x="10910" y="810"/>
                      <a:pt x="8847" y="2184"/>
                    </a:cubicBezTo>
                    <a:cubicBezTo>
                      <a:pt x="6787" y="3565"/>
                      <a:pt x="5418" y="4898"/>
                      <a:pt x="3810" y="6387"/>
                    </a:cubicBezTo>
                    <a:cubicBezTo>
                      <a:pt x="1441" y="8613"/>
                      <a:pt x="0" y="10637"/>
                      <a:pt x="298" y="13947"/>
                    </a:cubicBezTo>
                    <a:cubicBezTo>
                      <a:pt x="429" y="15340"/>
                      <a:pt x="1072" y="16793"/>
                      <a:pt x="1953" y="17971"/>
                    </a:cubicBezTo>
                    <a:cubicBezTo>
                      <a:pt x="3108" y="19531"/>
                      <a:pt x="4763" y="20793"/>
                      <a:pt x="6561" y="21555"/>
                    </a:cubicBezTo>
                    <a:cubicBezTo>
                      <a:pt x="8183" y="22246"/>
                      <a:pt x="9957" y="22592"/>
                      <a:pt x="11700" y="22592"/>
                    </a:cubicBezTo>
                    <a:cubicBezTo>
                      <a:pt x="13834" y="22592"/>
                      <a:pt x="15923" y="22073"/>
                      <a:pt x="17634" y="21031"/>
                    </a:cubicBezTo>
                    <a:cubicBezTo>
                      <a:pt x="20908" y="19043"/>
                      <a:pt x="21253" y="16745"/>
                      <a:pt x="21277" y="13518"/>
                    </a:cubicBezTo>
                    <a:cubicBezTo>
                      <a:pt x="21301" y="11804"/>
                      <a:pt x="20824" y="10637"/>
                      <a:pt x="20765" y="8982"/>
                    </a:cubicBezTo>
                    <a:cubicBezTo>
                      <a:pt x="20705" y="7601"/>
                      <a:pt x="20515" y="6137"/>
                      <a:pt x="20146" y="4767"/>
                    </a:cubicBezTo>
                    <a:cubicBezTo>
                      <a:pt x="20146" y="4755"/>
                      <a:pt x="20134" y="4744"/>
                      <a:pt x="20134" y="4744"/>
                    </a:cubicBezTo>
                    <a:cubicBezTo>
                      <a:pt x="18674" y="1397"/>
                      <a:pt x="16772" y="1"/>
                      <a:pt x="14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5" name="Google Shape;1575;p38"/>
              <p:cNvSpPr/>
              <p:nvPr/>
            </p:nvSpPr>
            <p:spPr>
              <a:xfrm>
                <a:off x="4151100" y="2665125"/>
                <a:ext cx="641475" cy="529875"/>
              </a:xfrm>
              <a:custGeom>
                <a:rect b="b" l="l" r="r" t="t"/>
                <a:pathLst>
                  <a:path extrusionOk="0" h="21195" w="25659">
                    <a:moveTo>
                      <a:pt x="7297" y="0"/>
                    </a:moveTo>
                    <a:cubicBezTo>
                      <a:pt x="7049" y="0"/>
                      <a:pt x="6800" y="7"/>
                      <a:pt x="6549" y="21"/>
                    </a:cubicBezTo>
                    <a:lnTo>
                      <a:pt x="6525" y="21"/>
                    </a:lnTo>
                    <a:cubicBezTo>
                      <a:pt x="96" y="1724"/>
                      <a:pt x="1" y="5843"/>
                      <a:pt x="2834" y="11129"/>
                    </a:cubicBezTo>
                    <a:cubicBezTo>
                      <a:pt x="4049" y="13404"/>
                      <a:pt x="5620" y="15309"/>
                      <a:pt x="7525" y="17190"/>
                    </a:cubicBezTo>
                    <a:cubicBezTo>
                      <a:pt x="9931" y="19544"/>
                      <a:pt x="12962" y="21195"/>
                      <a:pt x="16240" y="21195"/>
                    </a:cubicBezTo>
                    <a:cubicBezTo>
                      <a:pt x="16774" y="21195"/>
                      <a:pt x="17314" y="21151"/>
                      <a:pt x="17860" y="21059"/>
                    </a:cubicBezTo>
                    <a:cubicBezTo>
                      <a:pt x="19503" y="20773"/>
                      <a:pt x="20706" y="19869"/>
                      <a:pt x="21670" y="18952"/>
                    </a:cubicBezTo>
                    <a:cubicBezTo>
                      <a:pt x="22944" y="17761"/>
                      <a:pt x="23539" y="16844"/>
                      <a:pt x="24111" y="15297"/>
                    </a:cubicBezTo>
                    <a:cubicBezTo>
                      <a:pt x="25278" y="12189"/>
                      <a:pt x="25659" y="8986"/>
                      <a:pt x="24051" y="5903"/>
                    </a:cubicBezTo>
                    <a:cubicBezTo>
                      <a:pt x="22361" y="2640"/>
                      <a:pt x="19527" y="1676"/>
                      <a:pt x="16134" y="1104"/>
                    </a:cubicBezTo>
                    <a:cubicBezTo>
                      <a:pt x="14324" y="795"/>
                      <a:pt x="12669" y="700"/>
                      <a:pt x="10919" y="378"/>
                    </a:cubicBezTo>
                    <a:cubicBezTo>
                      <a:pt x="9701" y="160"/>
                      <a:pt x="8517" y="0"/>
                      <a:pt x="72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6" name="Google Shape;1576;p38"/>
              <p:cNvSpPr/>
              <p:nvPr/>
            </p:nvSpPr>
            <p:spPr>
              <a:xfrm>
                <a:off x="4200200" y="2209500"/>
                <a:ext cx="660825" cy="549125"/>
              </a:xfrm>
              <a:custGeom>
                <a:rect b="b" l="l" r="r" t="t"/>
                <a:pathLst>
                  <a:path extrusionOk="0" h="21965" w="26433">
                    <a:moveTo>
                      <a:pt x="14735" y="1"/>
                    </a:moveTo>
                    <a:cubicBezTo>
                      <a:pt x="10886" y="1"/>
                      <a:pt x="8739" y="2125"/>
                      <a:pt x="6942" y="4780"/>
                    </a:cubicBezTo>
                    <a:cubicBezTo>
                      <a:pt x="5954" y="6221"/>
                      <a:pt x="5097" y="7828"/>
                      <a:pt x="4097" y="9328"/>
                    </a:cubicBezTo>
                    <a:cubicBezTo>
                      <a:pt x="3275" y="10578"/>
                      <a:pt x="2430" y="11864"/>
                      <a:pt x="1954" y="13281"/>
                    </a:cubicBezTo>
                    <a:cubicBezTo>
                      <a:pt x="1942" y="13281"/>
                      <a:pt x="1942" y="13293"/>
                      <a:pt x="1942" y="13293"/>
                    </a:cubicBezTo>
                    <a:cubicBezTo>
                      <a:pt x="0" y="19004"/>
                      <a:pt x="4162" y="21965"/>
                      <a:pt x="9339" y="21965"/>
                    </a:cubicBezTo>
                    <a:cubicBezTo>
                      <a:pt x="9559" y="21965"/>
                      <a:pt x="9780" y="21959"/>
                      <a:pt x="10002" y="21949"/>
                    </a:cubicBezTo>
                    <a:cubicBezTo>
                      <a:pt x="12372" y="21854"/>
                      <a:pt x="14741" y="21544"/>
                      <a:pt x="17063" y="21044"/>
                    </a:cubicBezTo>
                    <a:cubicBezTo>
                      <a:pt x="20468" y="20306"/>
                      <a:pt x="24111" y="18841"/>
                      <a:pt x="25635" y="15698"/>
                    </a:cubicBezTo>
                    <a:cubicBezTo>
                      <a:pt x="26254" y="14388"/>
                      <a:pt x="26433" y="12948"/>
                      <a:pt x="26266" y="11519"/>
                    </a:cubicBezTo>
                    <a:cubicBezTo>
                      <a:pt x="26064" y="9626"/>
                      <a:pt x="25302" y="7745"/>
                      <a:pt x="24278" y="6113"/>
                    </a:cubicBezTo>
                    <a:cubicBezTo>
                      <a:pt x="22242" y="2863"/>
                      <a:pt x="18884" y="101"/>
                      <a:pt x="15051" y="6"/>
                    </a:cubicBezTo>
                    <a:cubicBezTo>
                      <a:pt x="14944" y="2"/>
                      <a:pt x="14839" y="1"/>
                      <a:pt x="147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7" name="Google Shape;1577;p38"/>
              <p:cNvSpPr/>
              <p:nvPr/>
            </p:nvSpPr>
            <p:spPr>
              <a:xfrm>
                <a:off x="3985600" y="2525450"/>
                <a:ext cx="410800" cy="358225"/>
              </a:xfrm>
              <a:custGeom>
                <a:rect b="b" l="l" r="r" t="t"/>
                <a:pathLst>
                  <a:path extrusionOk="0" h="14329" w="16432">
                    <a:moveTo>
                      <a:pt x="8128" y="0"/>
                    </a:moveTo>
                    <a:cubicBezTo>
                      <a:pt x="6044" y="0"/>
                      <a:pt x="3959" y="766"/>
                      <a:pt x="2584" y="2322"/>
                    </a:cubicBezTo>
                    <a:cubicBezTo>
                      <a:pt x="941" y="4215"/>
                      <a:pt x="1" y="7751"/>
                      <a:pt x="941" y="10120"/>
                    </a:cubicBezTo>
                    <a:cubicBezTo>
                      <a:pt x="1918" y="12597"/>
                      <a:pt x="4739" y="13823"/>
                      <a:pt x="7383" y="14216"/>
                    </a:cubicBezTo>
                    <a:cubicBezTo>
                      <a:pt x="7894" y="14291"/>
                      <a:pt x="8408" y="14329"/>
                      <a:pt x="8918" y="14329"/>
                    </a:cubicBezTo>
                    <a:cubicBezTo>
                      <a:pt x="12159" y="14329"/>
                      <a:pt x="15202" y="12786"/>
                      <a:pt x="15943" y="9216"/>
                    </a:cubicBezTo>
                    <a:cubicBezTo>
                      <a:pt x="16431" y="6834"/>
                      <a:pt x="15384" y="4346"/>
                      <a:pt x="13848" y="2477"/>
                    </a:cubicBezTo>
                    <a:cubicBezTo>
                      <a:pt x="12480" y="835"/>
                      <a:pt x="10304" y="0"/>
                      <a:pt x="81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762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78" name="Google Shape;1578;p38"/>
            <p:cNvGrpSpPr/>
            <p:nvPr/>
          </p:nvGrpSpPr>
          <p:grpSpPr>
            <a:xfrm>
              <a:off x="914546" y="312873"/>
              <a:ext cx="572688" cy="526394"/>
              <a:chOff x="3513525" y="2055475"/>
              <a:chExt cx="1347500" cy="1238575"/>
            </a:xfrm>
          </p:grpSpPr>
          <p:sp>
            <p:nvSpPr>
              <p:cNvPr id="1579" name="Google Shape;1579;p38"/>
              <p:cNvSpPr/>
              <p:nvPr/>
            </p:nvSpPr>
            <p:spPr>
              <a:xfrm>
                <a:off x="3775150" y="2055475"/>
                <a:ext cx="588200" cy="587700"/>
              </a:xfrm>
              <a:custGeom>
                <a:rect b="b" l="l" r="r" t="t"/>
                <a:pathLst>
                  <a:path extrusionOk="0" h="23508" w="23528">
                    <a:moveTo>
                      <a:pt x="12290" y="0"/>
                    </a:moveTo>
                    <a:cubicBezTo>
                      <a:pt x="11565" y="0"/>
                      <a:pt x="10838" y="67"/>
                      <a:pt x="10121" y="213"/>
                    </a:cubicBezTo>
                    <a:cubicBezTo>
                      <a:pt x="6371" y="940"/>
                      <a:pt x="2751" y="2738"/>
                      <a:pt x="1406" y="6476"/>
                    </a:cubicBezTo>
                    <a:cubicBezTo>
                      <a:pt x="1" y="10417"/>
                      <a:pt x="1906" y="12870"/>
                      <a:pt x="4668" y="15346"/>
                    </a:cubicBezTo>
                    <a:cubicBezTo>
                      <a:pt x="6145" y="16668"/>
                      <a:pt x="7621" y="17501"/>
                      <a:pt x="8895" y="18859"/>
                    </a:cubicBezTo>
                    <a:cubicBezTo>
                      <a:pt x="9955" y="19990"/>
                      <a:pt x="10800" y="21026"/>
                      <a:pt x="11967" y="22014"/>
                    </a:cubicBezTo>
                    <a:cubicBezTo>
                      <a:pt x="11967" y="22026"/>
                      <a:pt x="11979" y="22026"/>
                      <a:pt x="11979" y="22026"/>
                    </a:cubicBezTo>
                    <a:cubicBezTo>
                      <a:pt x="13618" y="23049"/>
                      <a:pt x="15054" y="23507"/>
                      <a:pt x="16311" y="23507"/>
                    </a:cubicBezTo>
                    <a:cubicBezTo>
                      <a:pt x="19354" y="23507"/>
                      <a:pt x="21343" y="20818"/>
                      <a:pt x="22599" y="16942"/>
                    </a:cubicBezTo>
                    <a:cubicBezTo>
                      <a:pt x="23373" y="14572"/>
                      <a:pt x="23528" y="12286"/>
                      <a:pt x="23480" y="9953"/>
                    </a:cubicBezTo>
                    <a:cubicBezTo>
                      <a:pt x="23361" y="6536"/>
                      <a:pt x="22456" y="3762"/>
                      <a:pt x="19658" y="1761"/>
                    </a:cubicBezTo>
                    <a:cubicBezTo>
                      <a:pt x="18491" y="904"/>
                      <a:pt x="17098" y="833"/>
                      <a:pt x="15729" y="475"/>
                    </a:cubicBezTo>
                    <a:cubicBezTo>
                      <a:pt x="14620" y="174"/>
                      <a:pt x="13457" y="0"/>
                      <a:pt x="122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0" name="Google Shape;1580;p38"/>
              <p:cNvSpPr/>
              <p:nvPr/>
            </p:nvSpPr>
            <p:spPr>
              <a:xfrm>
                <a:off x="4023100" y="2252200"/>
                <a:ext cx="176550" cy="310775"/>
              </a:xfrm>
              <a:custGeom>
                <a:rect b="b" l="l" r="r" t="t"/>
                <a:pathLst>
                  <a:path extrusionOk="0" fill="none" h="12431" w="7062">
                    <a:moveTo>
                      <a:pt x="1" y="2108"/>
                    </a:moveTo>
                    <a:cubicBezTo>
                      <a:pt x="3204" y="5156"/>
                      <a:pt x="5216" y="8263"/>
                      <a:pt x="6704" y="12430"/>
                    </a:cubicBezTo>
                    <a:cubicBezTo>
                      <a:pt x="7061" y="8251"/>
                      <a:pt x="6311" y="4167"/>
                      <a:pt x="6299" y="0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1" name="Google Shape;1581;p38"/>
              <p:cNvSpPr/>
              <p:nvPr/>
            </p:nvSpPr>
            <p:spPr>
              <a:xfrm>
                <a:off x="3513525" y="2376550"/>
                <a:ext cx="692675" cy="539475"/>
              </a:xfrm>
              <a:custGeom>
                <a:rect b="b" l="l" r="r" t="t"/>
                <a:pathLst>
                  <a:path extrusionOk="0" h="21579" w="27707">
                    <a:moveTo>
                      <a:pt x="8489" y="0"/>
                    </a:moveTo>
                    <a:cubicBezTo>
                      <a:pt x="7205" y="0"/>
                      <a:pt x="5955" y="253"/>
                      <a:pt x="4811" y="872"/>
                    </a:cubicBezTo>
                    <a:cubicBezTo>
                      <a:pt x="3525" y="1563"/>
                      <a:pt x="2548" y="2622"/>
                      <a:pt x="1834" y="3873"/>
                    </a:cubicBezTo>
                    <a:cubicBezTo>
                      <a:pt x="881" y="5527"/>
                      <a:pt x="405" y="7504"/>
                      <a:pt x="262" y="9409"/>
                    </a:cubicBezTo>
                    <a:cubicBezTo>
                      <a:pt x="0" y="13255"/>
                      <a:pt x="1084" y="17446"/>
                      <a:pt x="4132" y="19779"/>
                    </a:cubicBezTo>
                    <a:cubicBezTo>
                      <a:pt x="5837" y="21093"/>
                      <a:pt x="7505" y="21579"/>
                      <a:pt x="9156" y="21579"/>
                    </a:cubicBezTo>
                    <a:cubicBezTo>
                      <a:pt x="10618" y="21579"/>
                      <a:pt x="12066" y="21198"/>
                      <a:pt x="13514" y="20672"/>
                    </a:cubicBezTo>
                    <a:cubicBezTo>
                      <a:pt x="15169" y="20077"/>
                      <a:pt x="16812" y="19291"/>
                      <a:pt x="18503" y="18672"/>
                    </a:cubicBezTo>
                    <a:cubicBezTo>
                      <a:pt x="19908" y="18136"/>
                      <a:pt x="21336" y="17600"/>
                      <a:pt x="22563" y="16731"/>
                    </a:cubicBezTo>
                    <a:lnTo>
                      <a:pt x="22575" y="16719"/>
                    </a:lnTo>
                    <a:cubicBezTo>
                      <a:pt x="27706" y="13088"/>
                      <a:pt x="25718" y="7992"/>
                      <a:pt x="21134" y="4980"/>
                    </a:cubicBezTo>
                    <a:cubicBezTo>
                      <a:pt x="19134" y="3670"/>
                      <a:pt x="17050" y="2539"/>
                      <a:pt x="14883" y="1587"/>
                    </a:cubicBezTo>
                    <a:cubicBezTo>
                      <a:pt x="12879" y="707"/>
                      <a:pt x="10636" y="0"/>
                      <a:pt x="84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2" name="Google Shape;1582;p38"/>
              <p:cNvSpPr/>
              <p:nvPr/>
            </p:nvSpPr>
            <p:spPr>
              <a:xfrm>
                <a:off x="3768325" y="2558175"/>
                <a:ext cx="305400" cy="159275"/>
              </a:xfrm>
              <a:custGeom>
                <a:rect b="b" l="l" r="r" t="t"/>
                <a:pathLst>
                  <a:path extrusionOk="0" fill="none" h="6371" w="12216">
                    <a:moveTo>
                      <a:pt x="48" y="6371"/>
                    </a:moveTo>
                    <a:cubicBezTo>
                      <a:pt x="3977" y="5109"/>
                      <a:pt x="8096" y="4454"/>
                      <a:pt x="12216" y="4418"/>
                    </a:cubicBezTo>
                    <a:cubicBezTo>
                      <a:pt x="8287" y="2561"/>
                      <a:pt x="3739" y="2215"/>
                      <a:pt x="0" y="1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3" name="Google Shape;1583;p38"/>
              <p:cNvSpPr/>
              <p:nvPr/>
            </p:nvSpPr>
            <p:spPr>
              <a:xfrm>
                <a:off x="3754925" y="2729225"/>
                <a:ext cx="532525" cy="564825"/>
              </a:xfrm>
              <a:custGeom>
                <a:rect b="b" l="l" r="r" t="t"/>
                <a:pathLst>
                  <a:path extrusionOk="0" h="22593" w="21301">
                    <a:moveTo>
                      <a:pt x="14527" y="1"/>
                    </a:moveTo>
                    <a:cubicBezTo>
                      <a:pt x="12818" y="1"/>
                      <a:pt x="10910" y="810"/>
                      <a:pt x="8847" y="2184"/>
                    </a:cubicBezTo>
                    <a:cubicBezTo>
                      <a:pt x="6787" y="3565"/>
                      <a:pt x="5418" y="4898"/>
                      <a:pt x="3810" y="6387"/>
                    </a:cubicBezTo>
                    <a:cubicBezTo>
                      <a:pt x="1441" y="8613"/>
                      <a:pt x="0" y="10637"/>
                      <a:pt x="298" y="13947"/>
                    </a:cubicBezTo>
                    <a:cubicBezTo>
                      <a:pt x="429" y="15340"/>
                      <a:pt x="1072" y="16793"/>
                      <a:pt x="1953" y="17971"/>
                    </a:cubicBezTo>
                    <a:cubicBezTo>
                      <a:pt x="3108" y="19531"/>
                      <a:pt x="4763" y="20793"/>
                      <a:pt x="6561" y="21555"/>
                    </a:cubicBezTo>
                    <a:cubicBezTo>
                      <a:pt x="8183" y="22246"/>
                      <a:pt x="9957" y="22592"/>
                      <a:pt x="11700" y="22592"/>
                    </a:cubicBezTo>
                    <a:cubicBezTo>
                      <a:pt x="13834" y="22592"/>
                      <a:pt x="15923" y="22073"/>
                      <a:pt x="17634" y="21031"/>
                    </a:cubicBezTo>
                    <a:cubicBezTo>
                      <a:pt x="20908" y="19043"/>
                      <a:pt x="21253" y="16745"/>
                      <a:pt x="21277" y="13518"/>
                    </a:cubicBezTo>
                    <a:cubicBezTo>
                      <a:pt x="21301" y="11804"/>
                      <a:pt x="20824" y="10637"/>
                      <a:pt x="20765" y="8982"/>
                    </a:cubicBezTo>
                    <a:cubicBezTo>
                      <a:pt x="20705" y="7601"/>
                      <a:pt x="20515" y="6137"/>
                      <a:pt x="20146" y="4767"/>
                    </a:cubicBezTo>
                    <a:cubicBezTo>
                      <a:pt x="20146" y="4755"/>
                      <a:pt x="20134" y="4744"/>
                      <a:pt x="20134" y="4744"/>
                    </a:cubicBezTo>
                    <a:cubicBezTo>
                      <a:pt x="18674" y="1397"/>
                      <a:pt x="16772" y="1"/>
                      <a:pt x="145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4" name="Google Shape;1584;p38"/>
              <p:cNvSpPr/>
              <p:nvPr/>
            </p:nvSpPr>
            <p:spPr>
              <a:xfrm>
                <a:off x="3944825" y="2811775"/>
                <a:ext cx="193500" cy="272675"/>
              </a:xfrm>
              <a:custGeom>
                <a:rect b="b" l="l" r="r" t="t"/>
                <a:pathLst>
                  <a:path extrusionOk="0" fill="none" h="10907" w="7740">
                    <a:moveTo>
                      <a:pt x="6025" y="10907"/>
                    </a:moveTo>
                    <a:cubicBezTo>
                      <a:pt x="5966" y="7168"/>
                      <a:pt x="6632" y="3573"/>
                      <a:pt x="7740" y="1"/>
                    </a:cubicBezTo>
                    <a:cubicBezTo>
                      <a:pt x="5037" y="3025"/>
                      <a:pt x="3287" y="6692"/>
                      <a:pt x="1" y="9145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5" name="Google Shape;1585;p38"/>
              <p:cNvSpPr/>
              <p:nvPr/>
            </p:nvSpPr>
            <p:spPr>
              <a:xfrm>
                <a:off x="4151100" y="2665125"/>
                <a:ext cx="641475" cy="529875"/>
              </a:xfrm>
              <a:custGeom>
                <a:rect b="b" l="l" r="r" t="t"/>
                <a:pathLst>
                  <a:path extrusionOk="0" h="21195" w="25659">
                    <a:moveTo>
                      <a:pt x="7297" y="0"/>
                    </a:moveTo>
                    <a:cubicBezTo>
                      <a:pt x="7049" y="0"/>
                      <a:pt x="6800" y="7"/>
                      <a:pt x="6549" y="21"/>
                    </a:cubicBezTo>
                    <a:lnTo>
                      <a:pt x="6525" y="21"/>
                    </a:lnTo>
                    <a:cubicBezTo>
                      <a:pt x="96" y="1724"/>
                      <a:pt x="1" y="5843"/>
                      <a:pt x="2834" y="11129"/>
                    </a:cubicBezTo>
                    <a:cubicBezTo>
                      <a:pt x="4049" y="13404"/>
                      <a:pt x="5620" y="15309"/>
                      <a:pt x="7525" y="17190"/>
                    </a:cubicBezTo>
                    <a:cubicBezTo>
                      <a:pt x="9931" y="19544"/>
                      <a:pt x="12962" y="21195"/>
                      <a:pt x="16240" y="21195"/>
                    </a:cubicBezTo>
                    <a:cubicBezTo>
                      <a:pt x="16774" y="21195"/>
                      <a:pt x="17314" y="21151"/>
                      <a:pt x="17860" y="21059"/>
                    </a:cubicBezTo>
                    <a:cubicBezTo>
                      <a:pt x="19503" y="20773"/>
                      <a:pt x="20706" y="19869"/>
                      <a:pt x="21670" y="18952"/>
                    </a:cubicBezTo>
                    <a:cubicBezTo>
                      <a:pt x="22944" y="17761"/>
                      <a:pt x="23539" y="16844"/>
                      <a:pt x="24111" y="15297"/>
                    </a:cubicBezTo>
                    <a:cubicBezTo>
                      <a:pt x="25278" y="12189"/>
                      <a:pt x="25659" y="8986"/>
                      <a:pt x="24051" y="5903"/>
                    </a:cubicBezTo>
                    <a:cubicBezTo>
                      <a:pt x="22361" y="2640"/>
                      <a:pt x="19527" y="1676"/>
                      <a:pt x="16134" y="1104"/>
                    </a:cubicBezTo>
                    <a:cubicBezTo>
                      <a:pt x="14324" y="795"/>
                      <a:pt x="12669" y="700"/>
                      <a:pt x="10919" y="378"/>
                    </a:cubicBezTo>
                    <a:cubicBezTo>
                      <a:pt x="9701" y="160"/>
                      <a:pt x="8517" y="0"/>
                      <a:pt x="72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6" name="Google Shape;1586;p38"/>
              <p:cNvSpPr/>
              <p:nvPr/>
            </p:nvSpPr>
            <p:spPr>
              <a:xfrm>
                <a:off x="4264200" y="2775475"/>
                <a:ext cx="286375" cy="241125"/>
              </a:xfrm>
              <a:custGeom>
                <a:rect b="b" l="l" r="r" t="t"/>
                <a:pathLst>
                  <a:path extrusionOk="0" fill="none" h="9645" w="11455">
                    <a:moveTo>
                      <a:pt x="11455" y="4739"/>
                    </a:moveTo>
                    <a:cubicBezTo>
                      <a:pt x="7442" y="3572"/>
                      <a:pt x="3787" y="1715"/>
                      <a:pt x="1" y="0"/>
                    </a:cubicBezTo>
                    <a:cubicBezTo>
                      <a:pt x="3037" y="3286"/>
                      <a:pt x="6240" y="6442"/>
                      <a:pt x="9395" y="9644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7" name="Google Shape;1587;p38"/>
              <p:cNvSpPr/>
              <p:nvPr/>
            </p:nvSpPr>
            <p:spPr>
              <a:xfrm>
                <a:off x="4200200" y="2209500"/>
                <a:ext cx="660825" cy="549125"/>
              </a:xfrm>
              <a:custGeom>
                <a:rect b="b" l="l" r="r" t="t"/>
                <a:pathLst>
                  <a:path extrusionOk="0" h="21965" w="26433">
                    <a:moveTo>
                      <a:pt x="14735" y="1"/>
                    </a:moveTo>
                    <a:cubicBezTo>
                      <a:pt x="10886" y="1"/>
                      <a:pt x="8739" y="2125"/>
                      <a:pt x="6942" y="4780"/>
                    </a:cubicBezTo>
                    <a:cubicBezTo>
                      <a:pt x="5954" y="6221"/>
                      <a:pt x="5097" y="7828"/>
                      <a:pt x="4097" y="9328"/>
                    </a:cubicBezTo>
                    <a:cubicBezTo>
                      <a:pt x="3275" y="10578"/>
                      <a:pt x="2430" y="11864"/>
                      <a:pt x="1954" y="13281"/>
                    </a:cubicBezTo>
                    <a:cubicBezTo>
                      <a:pt x="1942" y="13281"/>
                      <a:pt x="1942" y="13293"/>
                      <a:pt x="1942" y="13293"/>
                    </a:cubicBezTo>
                    <a:cubicBezTo>
                      <a:pt x="0" y="19004"/>
                      <a:pt x="4162" y="21965"/>
                      <a:pt x="9339" y="21965"/>
                    </a:cubicBezTo>
                    <a:cubicBezTo>
                      <a:pt x="9559" y="21965"/>
                      <a:pt x="9780" y="21959"/>
                      <a:pt x="10002" y="21949"/>
                    </a:cubicBezTo>
                    <a:cubicBezTo>
                      <a:pt x="12372" y="21854"/>
                      <a:pt x="14741" y="21544"/>
                      <a:pt x="17063" y="21044"/>
                    </a:cubicBezTo>
                    <a:cubicBezTo>
                      <a:pt x="20468" y="20306"/>
                      <a:pt x="24111" y="18841"/>
                      <a:pt x="25635" y="15698"/>
                    </a:cubicBezTo>
                    <a:cubicBezTo>
                      <a:pt x="26254" y="14388"/>
                      <a:pt x="26433" y="12948"/>
                      <a:pt x="26266" y="11519"/>
                    </a:cubicBezTo>
                    <a:cubicBezTo>
                      <a:pt x="26064" y="9626"/>
                      <a:pt x="25302" y="7745"/>
                      <a:pt x="24278" y="6113"/>
                    </a:cubicBezTo>
                    <a:cubicBezTo>
                      <a:pt x="22242" y="2863"/>
                      <a:pt x="18884" y="101"/>
                      <a:pt x="15051" y="6"/>
                    </a:cubicBezTo>
                    <a:cubicBezTo>
                      <a:pt x="14944" y="2"/>
                      <a:pt x="14839" y="1"/>
                      <a:pt x="147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8" name="Google Shape;1588;p38"/>
              <p:cNvSpPr/>
              <p:nvPr/>
            </p:nvSpPr>
            <p:spPr>
              <a:xfrm>
                <a:off x="4325225" y="2423650"/>
                <a:ext cx="312275" cy="218200"/>
              </a:xfrm>
              <a:custGeom>
                <a:rect b="b" l="l" r="r" t="t"/>
                <a:pathLst>
                  <a:path extrusionOk="0" fill="none" h="8728" w="12491">
                    <a:moveTo>
                      <a:pt x="8716" y="0"/>
                    </a:moveTo>
                    <a:cubicBezTo>
                      <a:pt x="6263" y="3334"/>
                      <a:pt x="3323" y="6275"/>
                      <a:pt x="1" y="8727"/>
                    </a:cubicBezTo>
                    <a:cubicBezTo>
                      <a:pt x="4275" y="7930"/>
                      <a:pt x="8180" y="5537"/>
                      <a:pt x="12490" y="5132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9" name="Google Shape;1589;p38"/>
              <p:cNvSpPr/>
              <p:nvPr/>
            </p:nvSpPr>
            <p:spPr>
              <a:xfrm>
                <a:off x="3985600" y="2525450"/>
                <a:ext cx="410800" cy="358225"/>
              </a:xfrm>
              <a:custGeom>
                <a:rect b="b" l="l" r="r" t="t"/>
                <a:pathLst>
                  <a:path extrusionOk="0" h="14329" w="16432">
                    <a:moveTo>
                      <a:pt x="8128" y="0"/>
                    </a:moveTo>
                    <a:cubicBezTo>
                      <a:pt x="6044" y="0"/>
                      <a:pt x="3959" y="766"/>
                      <a:pt x="2584" y="2322"/>
                    </a:cubicBezTo>
                    <a:cubicBezTo>
                      <a:pt x="941" y="4215"/>
                      <a:pt x="1" y="7751"/>
                      <a:pt x="941" y="10120"/>
                    </a:cubicBezTo>
                    <a:cubicBezTo>
                      <a:pt x="1918" y="12597"/>
                      <a:pt x="4739" y="13823"/>
                      <a:pt x="7383" y="14216"/>
                    </a:cubicBezTo>
                    <a:cubicBezTo>
                      <a:pt x="7894" y="14291"/>
                      <a:pt x="8408" y="14329"/>
                      <a:pt x="8918" y="14329"/>
                    </a:cubicBezTo>
                    <a:cubicBezTo>
                      <a:pt x="12159" y="14329"/>
                      <a:pt x="15202" y="12786"/>
                      <a:pt x="15943" y="9216"/>
                    </a:cubicBezTo>
                    <a:cubicBezTo>
                      <a:pt x="16431" y="6834"/>
                      <a:pt x="15384" y="4346"/>
                      <a:pt x="13848" y="2477"/>
                    </a:cubicBezTo>
                    <a:cubicBezTo>
                      <a:pt x="12480" y="835"/>
                      <a:pt x="10304" y="0"/>
                      <a:pt x="8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590" name="Google Shape;1590;p38"/>
          <p:cNvGrpSpPr/>
          <p:nvPr/>
        </p:nvGrpSpPr>
        <p:grpSpPr>
          <a:xfrm>
            <a:off x="1964273" y="2416815"/>
            <a:ext cx="361243" cy="303158"/>
            <a:chOff x="72671" y="913234"/>
            <a:chExt cx="499507" cy="419364"/>
          </a:xfrm>
        </p:grpSpPr>
        <p:sp>
          <p:nvSpPr>
            <p:cNvPr id="1591" name="Google Shape;1591;p38"/>
            <p:cNvSpPr/>
            <p:nvPr/>
          </p:nvSpPr>
          <p:spPr>
            <a:xfrm flipH="1">
              <a:off x="72750" y="913553"/>
              <a:ext cx="499340" cy="410941"/>
            </a:xfrm>
            <a:custGeom>
              <a:rect b="b" l="l" r="r" t="t"/>
              <a:pathLst>
                <a:path extrusionOk="0" h="29612" w="35982">
                  <a:moveTo>
                    <a:pt x="26367" y="1"/>
                  </a:moveTo>
                  <a:cubicBezTo>
                    <a:pt x="24591" y="1"/>
                    <a:pt x="22821" y="616"/>
                    <a:pt x="21384" y="1656"/>
                  </a:cubicBezTo>
                  <a:lnTo>
                    <a:pt x="21206" y="1787"/>
                  </a:lnTo>
                  <a:cubicBezTo>
                    <a:pt x="20563" y="2287"/>
                    <a:pt x="20027" y="2811"/>
                    <a:pt x="19658" y="3502"/>
                  </a:cubicBezTo>
                  <a:cubicBezTo>
                    <a:pt x="19539" y="3728"/>
                    <a:pt x="18360" y="5788"/>
                    <a:pt x="18360" y="5788"/>
                  </a:cubicBezTo>
                  <a:cubicBezTo>
                    <a:pt x="16896" y="4168"/>
                    <a:pt x="14979" y="3073"/>
                    <a:pt x="12895" y="2466"/>
                  </a:cubicBezTo>
                  <a:cubicBezTo>
                    <a:pt x="11633" y="2085"/>
                    <a:pt x="10303" y="1898"/>
                    <a:pt x="8984" y="1898"/>
                  </a:cubicBezTo>
                  <a:cubicBezTo>
                    <a:pt x="8735" y="1898"/>
                    <a:pt x="8487" y="1905"/>
                    <a:pt x="8240" y="1918"/>
                  </a:cubicBezTo>
                  <a:cubicBezTo>
                    <a:pt x="7240" y="1954"/>
                    <a:pt x="6228" y="2109"/>
                    <a:pt x="5287" y="2466"/>
                  </a:cubicBezTo>
                  <a:cubicBezTo>
                    <a:pt x="3180" y="3264"/>
                    <a:pt x="1584" y="5133"/>
                    <a:pt x="810" y="7240"/>
                  </a:cubicBezTo>
                  <a:cubicBezTo>
                    <a:pt x="36" y="9336"/>
                    <a:pt x="1" y="11681"/>
                    <a:pt x="429" y="13896"/>
                  </a:cubicBezTo>
                  <a:cubicBezTo>
                    <a:pt x="632" y="14979"/>
                    <a:pt x="929" y="16063"/>
                    <a:pt x="1406" y="17063"/>
                  </a:cubicBezTo>
                  <a:cubicBezTo>
                    <a:pt x="2549" y="19504"/>
                    <a:pt x="4596" y="21397"/>
                    <a:pt x="6704" y="23064"/>
                  </a:cubicBezTo>
                  <a:cubicBezTo>
                    <a:pt x="9026" y="24897"/>
                    <a:pt x="11502" y="26540"/>
                    <a:pt x="14086" y="27969"/>
                  </a:cubicBezTo>
                  <a:cubicBezTo>
                    <a:pt x="14776" y="28362"/>
                    <a:pt x="15455" y="28767"/>
                    <a:pt x="16145" y="29076"/>
                  </a:cubicBezTo>
                  <a:cubicBezTo>
                    <a:pt x="16837" y="29394"/>
                    <a:pt x="17546" y="29611"/>
                    <a:pt x="18284" y="29611"/>
                  </a:cubicBezTo>
                  <a:cubicBezTo>
                    <a:pt x="18790" y="29611"/>
                    <a:pt x="19311" y="29509"/>
                    <a:pt x="19848" y="29267"/>
                  </a:cubicBezTo>
                  <a:cubicBezTo>
                    <a:pt x="23908" y="27457"/>
                    <a:pt x="27361" y="24373"/>
                    <a:pt x="29838" y="20670"/>
                  </a:cubicBezTo>
                  <a:cubicBezTo>
                    <a:pt x="32874" y="16110"/>
                    <a:pt x="35981" y="9121"/>
                    <a:pt x="33029" y="3835"/>
                  </a:cubicBezTo>
                  <a:cubicBezTo>
                    <a:pt x="31743" y="1525"/>
                    <a:pt x="29123" y="49"/>
                    <a:pt x="26468" y="1"/>
                  </a:cubicBezTo>
                  <a:cubicBezTo>
                    <a:pt x="26435" y="1"/>
                    <a:pt x="26401" y="1"/>
                    <a:pt x="26367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1143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92" name="Google Shape;1592;p38"/>
            <p:cNvGrpSpPr/>
            <p:nvPr/>
          </p:nvGrpSpPr>
          <p:grpSpPr>
            <a:xfrm flipH="1">
              <a:off x="72671" y="913234"/>
              <a:ext cx="499507" cy="419364"/>
              <a:chOff x="1465050" y="1870600"/>
              <a:chExt cx="899850" cy="755475"/>
            </a:xfrm>
          </p:grpSpPr>
          <p:sp>
            <p:nvSpPr>
              <p:cNvPr id="1593" name="Google Shape;1593;p38"/>
              <p:cNvSpPr/>
              <p:nvPr/>
            </p:nvSpPr>
            <p:spPr>
              <a:xfrm>
                <a:off x="1465050" y="1871175"/>
                <a:ext cx="899550" cy="740300"/>
              </a:xfrm>
              <a:custGeom>
                <a:rect b="b" l="l" r="r" t="t"/>
                <a:pathLst>
                  <a:path extrusionOk="0" h="29612" w="35982">
                    <a:moveTo>
                      <a:pt x="26367" y="1"/>
                    </a:moveTo>
                    <a:cubicBezTo>
                      <a:pt x="24591" y="1"/>
                      <a:pt x="22821" y="616"/>
                      <a:pt x="21384" y="1656"/>
                    </a:cubicBezTo>
                    <a:lnTo>
                      <a:pt x="21206" y="1787"/>
                    </a:lnTo>
                    <a:cubicBezTo>
                      <a:pt x="20563" y="2287"/>
                      <a:pt x="20027" y="2811"/>
                      <a:pt x="19658" y="3502"/>
                    </a:cubicBezTo>
                    <a:cubicBezTo>
                      <a:pt x="19539" y="3728"/>
                      <a:pt x="18360" y="5788"/>
                      <a:pt x="18360" y="5788"/>
                    </a:cubicBezTo>
                    <a:cubicBezTo>
                      <a:pt x="16896" y="4168"/>
                      <a:pt x="14979" y="3073"/>
                      <a:pt x="12895" y="2466"/>
                    </a:cubicBezTo>
                    <a:cubicBezTo>
                      <a:pt x="11633" y="2085"/>
                      <a:pt x="10303" y="1898"/>
                      <a:pt x="8984" y="1898"/>
                    </a:cubicBezTo>
                    <a:cubicBezTo>
                      <a:pt x="8735" y="1898"/>
                      <a:pt x="8487" y="1905"/>
                      <a:pt x="8240" y="1918"/>
                    </a:cubicBezTo>
                    <a:cubicBezTo>
                      <a:pt x="7240" y="1954"/>
                      <a:pt x="6228" y="2109"/>
                      <a:pt x="5287" y="2466"/>
                    </a:cubicBezTo>
                    <a:cubicBezTo>
                      <a:pt x="3180" y="3264"/>
                      <a:pt x="1584" y="5133"/>
                      <a:pt x="810" y="7240"/>
                    </a:cubicBezTo>
                    <a:cubicBezTo>
                      <a:pt x="36" y="9336"/>
                      <a:pt x="1" y="11681"/>
                      <a:pt x="429" y="13896"/>
                    </a:cubicBezTo>
                    <a:cubicBezTo>
                      <a:pt x="632" y="14979"/>
                      <a:pt x="929" y="16063"/>
                      <a:pt x="1406" y="17063"/>
                    </a:cubicBezTo>
                    <a:cubicBezTo>
                      <a:pt x="2549" y="19504"/>
                      <a:pt x="4596" y="21397"/>
                      <a:pt x="6704" y="23064"/>
                    </a:cubicBezTo>
                    <a:cubicBezTo>
                      <a:pt x="9026" y="24897"/>
                      <a:pt x="11502" y="26540"/>
                      <a:pt x="14086" y="27969"/>
                    </a:cubicBezTo>
                    <a:cubicBezTo>
                      <a:pt x="14776" y="28362"/>
                      <a:pt x="15455" y="28767"/>
                      <a:pt x="16145" y="29076"/>
                    </a:cubicBezTo>
                    <a:cubicBezTo>
                      <a:pt x="16837" y="29394"/>
                      <a:pt x="17546" y="29611"/>
                      <a:pt x="18284" y="29611"/>
                    </a:cubicBezTo>
                    <a:cubicBezTo>
                      <a:pt x="18790" y="29611"/>
                      <a:pt x="19311" y="29509"/>
                      <a:pt x="19848" y="29267"/>
                    </a:cubicBezTo>
                    <a:cubicBezTo>
                      <a:pt x="23908" y="27457"/>
                      <a:pt x="27361" y="24373"/>
                      <a:pt x="29838" y="20670"/>
                    </a:cubicBezTo>
                    <a:cubicBezTo>
                      <a:pt x="32874" y="16110"/>
                      <a:pt x="35981" y="9121"/>
                      <a:pt x="33029" y="3835"/>
                    </a:cubicBezTo>
                    <a:cubicBezTo>
                      <a:pt x="31743" y="1525"/>
                      <a:pt x="29123" y="49"/>
                      <a:pt x="26468" y="1"/>
                    </a:cubicBezTo>
                    <a:cubicBezTo>
                      <a:pt x="26435" y="1"/>
                      <a:pt x="26401" y="1"/>
                      <a:pt x="263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4" name="Google Shape;1594;p38"/>
              <p:cNvSpPr/>
              <p:nvPr/>
            </p:nvSpPr>
            <p:spPr>
              <a:xfrm>
                <a:off x="1465050" y="1870600"/>
                <a:ext cx="899850" cy="755475"/>
              </a:xfrm>
              <a:custGeom>
                <a:rect b="b" l="l" r="r" t="t"/>
                <a:pathLst>
                  <a:path extrusionOk="0" fill="none" h="30219" w="35994">
                    <a:moveTo>
                      <a:pt x="12895" y="2477"/>
                    </a:moveTo>
                    <a:cubicBezTo>
                      <a:pt x="11395" y="2024"/>
                      <a:pt x="9799" y="1846"/>
                      <a:pt x="8240" y="1917"/>
                    </a:cubicBezTo>
                    <a:cubicBezTo>
                      <a:pt x="7228" y="1965"/>
                      <a:pt x="6228" y="2120"/>
                      <a:pt x="5287" y="2477"/>
                    </a:cubicBezTo>
                    <a:cubicBezTo>
                      <a:pt x="3191" y="3275"/>
                      <a:pt x="1596" y="5156"/>
                      <a:pt x="810" y="7251"/>
                    </a:cubicBezTo>
                    <a:cubicBezTo>
                      <a:pt x="36" y="9359"/>
                      <a:pt x="1" y="11704"/>
                      <a:pt x="417" y="13907"/>
                    </a:cubicBezTo>
                    <a:cubicBezTo>
                      <a:pt x="632" y="14990"/>
                      <a:pt x="929" y="16062"/>
                      <a:pt x="1406" y="17074"/>
                    </a:cubicBezTo>
                    <a:cubicBezTo>
                      <a:pt x="2549" y="19515"/>
                      <a:pt x="4584" y="21408"/>
                      <a:pt x="6704" y="23075"/>
                    </a:cubicBezTo>
                    <a:cubicBezTo>
                      <a:pt x="9026" y="24896"/>
                      <a:pt x="11490" y="26551"/>
                      <a:pt x="14086" y="27980"/>
                    </a:cubicBezTo>
                    <a:cubicBezTo>
                      <a:pt x="15967" y="29028"/>
                      <a:pt x="17753" y="30218"/>
                      <a:pt x="19848" y="29278"/>
                    </a:cubicBezTo>
                    <a:cubicBezTo>
                      <a:pt x="23908" y="27456"/>
                      <a:pt x="27361" y="24384"/>
                      <a:pt x="29826" y="20670"/>
                    </a:cubicBezTo>
                    <a:cubicBezTo>
                      <a:pt x="32862" y="16133"/>
                      <a:pt x="35993" y="9121"/>
                      <a:pt x="33040" y="3858"/>
                    </a:cubicBezTo>
                    <a:cubicBezTo>
                      <a:pt x="31755" y="1548"/>
                      <a:pt x="29135" y="72"/>
                      <a:pt x="26480" y="36"/>
                    </a:cubicBezTo>
                    <a:cubicBezTo>
                      <a:pt x="24670" y="0"/>
                      <a:pt x="22861" y="631"/>
                      <a:pt x="21396" y="1679"/>
                    </a:cubicBezTo>
                    <a:cubicBezTo>
                      <a:pt x="20682" y="2203"/>
                      <a:pt x="20086" y="2751"/>
                      <a:pt x="19670" y="3513"/>
                    </a:cubicBezTo>
                    <a:cubicBezTo>
                      <a:pt x="19551" y="3739"/>
                      <a:pt x="18372" y="5787"/>
                      <a:pt x="18372" y="5787"/>
                    </a:cubicBezTo>
                    <a:cubicBezTo>
                      <a:pt x="16896" y="4191"/>
                      <a:pt x="14979" y="3084"/>
                      <a:pt x="12895" y="2477"/>
                    </a:cubicBezTo>
                    <a:close/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595" name="Google Shape;1595;p38"/>
          <p:cNvGrpSpPr/>
          <p:nvPr/>
        </p:nvGrpSpPr>
        <p:grpSpPr>
          <a:xfrm>
            <a:off x="63311" y="312409"/>
            <a:ext cx="1132432" cy="1041103"/>
            <a:chOff x="914546" y="312873"/>
            <a:chExt cx="572688" cy="526394"/>
          </a:xfrm>
        </p:grpSpPr>
        <p:grpSp>
          <p:nvGrpSpPr>
            <p:cNvPr id="1596" name="Google Shape;1596;p38"/>
            <p:cNvGrpSpPr/>
            <p:nvPr/>
          </p:nvGrpSpPr>
          <p:grpSpPr>
            <a:xfrm>
              <a:off x="914546" y="312873"/>
              <a:ext cx="572688" cy="526394"/>
              <a:chOff x="3513525" y="2055475"/>
              <a:chExt cx="1347500" cy="1238575"/>
            </a:xfrm>
          </p:grpSpPr>
          <p:sp>
            <p:nvSpPr>
              <p:cNvPr id="1597" name="Google Shape;1597;p38"/>
              <p:cNvSpPr/>
              <p:nvPr/>
            </p:nvSpPr>
            <p:spPr>
              <a:xfrm>
                <a:off x="3775150" y="2055475"/>
                <a:ext cx="588200" cy="587700"/>
              </a:xfrm>
              <a:custGeom>
                <a:rect b="b" l="l" r="r" t="t"/>
                <a:pathLst>
                  <a:path extrusionOk="0" h="23508" w="23528">
                    <a:moveTo>
                      <a:pt x="12290" y="0"/>
                    </a:moveTo>
                    <a:cubicBezTo>
                      <a:pt x="11565" y="0"/>
                      <a:pt x="10838" y="67"/>
                      <a:pt x="10121" y="213"/>
                    </a:cubicBezTo>
                    <a:cubicBezTo>
                      <a:pt x="6371" y="940"/>
                      <a:pt x="2751" y="2738"/>
                      <a:pt x="1406" y="6476"/>
                    </a:cubicBezTo>
                    <a:cubicBezTo>
                      <a:pt x="1" y="10417"/>
                      <a:pt x="1906" y="12870"/>
                      <a:pt x="4668" y="15346"/>
                    </a:cubicBezTo>
                    <a:cubicBezTo>
                      <a:pt x="6145" y="16668"/>
                      <a:pt x="7621" y="17501"/>
                      <a:pt x="8895" y="18859"/>
                    </a:cubicBezTo>
                    <a:cubicBezTo>
                      <a:pt x="9955" y="19990"/>
                      <a:pt x="10800" y="21026"/>
                      <a:pt x="11967" y="22014"/>
                    </a:cubicBezTo>
                    <a:cubicBezTo>
                      <a:pt x="11967" y="22026"/>
                      <a:pt x="11979" y="22026"/>
                      <a:pt x="11979" y="22026"/>
                    </a:cubicBezTo>
                    <a:cubicBezTo>
                      <a:pt x="13618" y="23049"/>
                      <a:pt x="15054" y="23507"/>
                      <a:pt x="16311" y="23507"/>
                    </a:cubicBezTo>
                    <a:cubicBezTo>
                      <a:pt x="19354" y="23507"/>
                      <a:pt x="21343" y="20818"/>
                      <a:pt x="22599" y="16942"/>
                    </a:cubicBezTo>
                    <a:cubicBezTo>
                      <a:pt x="23373" y="14572"/>
                      <a:pt x="23528" y="12286"/>
                      <a:pt x="23480" y="9953"/>
                    </a:cubicBezTo>
                    <a:cubicBezTo>
                      <a:pt x="23361" y="6536"/>
                      <a:pt x="22456" y="3762"/>
                      <a:pt x="19658" y="1761"/>
                    </a:cubicBezTo>
                    <a:cubicBezTo>
                      <a:pt x="18491" y="904"/>
                      <a:pt x="17098" y="833"/>
                      <a:pt x="15729" y="475"/>
                    </a:cubicBezTo>
                    <a:cubicBezTo>
                      <a:pt x="14620" y="174"/>
                      <a:pt x="13457" y="0"/>
                      <a:pt x="1229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8" name="Google Shape;1598;p38"/>
              <p:cNvSpPr/>
              <p:nvPr/>
            </p:nvSpPr>
            <p:spPr>
              <a:xfrm>
                <a:off x="3513525" y="2376550"/>
                <a:ext cx="692675" cy="539475"/>
              </a:xfrm>
              <a:custGeom>
                <a:rect b="b" l="l" r="r" t="t"/>
                <a:pathLst>
                  <a:path extrusionOk="0" h="21579" w="27707">
                    <a:moveTo>
                      <a:pt x="8489" y="0"/>
                    </a:moveTo>
                    <a:cubicBezTo>
                      <a:pt x="7205" y="0"/>
                      <a:pt x="5955" y="253"/>
                      <a:pt x="4811" y="872"/>
                    </a:cubicBezTo>
                    <a:cubicBezTo>
                      <a:pt x="3525" y="1563"/>
                      <a:pt x="2548" y="2622"/>
                      <a:pt x="1834" y="3873"/>
                    </a:cubicBezTo>
                    <a:cubicBezTo>
                      <a:pt x="881" y="5527"/>
                      <a:pt x="405" y="7504"/>
                      <a:pt x="262" y="9409"/>
                    </a:cubicBezTo>
                    <a:cubicBezTo>
                      <a:pt x="0" y="13255"/>
                      <a:pt x="1084" y="17446"/>
                      <a:pt x="4132" y="19779"/>
                    </a:cubicBezTo>
                    <a:cubicBezTo>
                      <a:pt x="5837" y="21093"/>
                      <a:pt x="7505" y="21579"/>
                      <a:pt x="9156" y="21579"/>
                    </a:cubicBezTo>
                    <a:cubicBezTo>
                      <a:pt x="10618" y="21579"/>
                      <a:pt x="12066" y="21198"/>
                      <a:pt x="13514" y="20672"/>
                    </a:cubicBezTo>
                    <a:cubicBezTo>
                      <a:pt x="15169" y="20077"/>
                      <a:pt x="16812" y="19291"/>
                      <a:pt x="18503" y="18672"/>
                    </a:cubicBezTo>
                    <a:cubicBezTo>
                      <a:pt x="19908" y="18136"/>
                      <a:pt x="21336" y="17600"/>
                      <a:pt x="22563" y="16731"/>
                    </a:cubicBezTo>
                    <a:lnTo>
                      <a:pt x="22575" y="16719"/>
                    </a:lnTo>
                    <a:cubicBezTo>
                      <a:pt x="27706" y="13088"/>
                      <a:pt x="25718" y="7992"/>
                      <a:pt x="21134" y="4980"/>
                    </a:cubicBezTo>
                    <a:cubicBezTo>
                      <a:pt x="19134" y="3670"/>
                      <a:pt x="17050" y="2539"/>
                      <a:pt x="14883" y="1587"/>
                    </a:cubicBezTo>
                    <a:cubicBezTo>
                      <a:pt x="12879" y="707"/>
                      <a:pt x="10636" y="0"/>
                      <a:pt x="848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9" name="Google Shape;1599;p38"/>
              <p:cNvSpPr/>
              <p:nvPr/>
            </p:nvSpPr>
            <p:spPr>
              <a:xfrm>
                <a:off x="3754925" y="2729225"/>
                <a:ext cx="532525" cy="564825"/>
              </a:xfrm>
              <a:custGeom>
                <a:rect b="b" l="l" r="r" t="t"/>
                <a:pathLst>
                  <a:path extrusionOk="0" h="22593" w="21301">
                    <a:moveTo>
                      <a:pt x="14527" y="1"/>
                    </a:moveTo>
                    <a:cubicBezTo>
                      <a:pt x="12818" y="1"/>
                      <a:pt x="10910" y="810"/>
                      <a:pt x="8847" y="2184"/>
                    </a:cubicBezTo>
                    <a:cubicBezTo>
                      <a:pt x="6787" y="3565"/>
                      <a:pt x="5418" y="4898"/>
                      <a:pt x="3810" y="6387"/>
                    </a:cubicBezTo>
                    <a:cubicBezTo>
                      <a:pt x="1441" y="8613"/>
                      <a:pt x="0" y="10637"/>
                      <a:pt x="298" y="13947"/>
                    </a:cubicBezTo>
                    <a:cubicBezTo>
                      <a:pt x="429" y="15340"/>
                      <a:pt x="1072" y="16793"/>
                      <a:pt x="1953" y="17971"/>
                    </a:cubicBezTo>
                    <a:cubicBezTo>
                      <a:pt x="3108" y="19531"/>
                      <a:pt x="4763" y="20793"/>
                      <a:pt x="6561" y="21555"/>
                    </a:cubicBezTo>
                    <a:cubicBezTo>
                      <a:pt x="8183" y="22246"/>
                      <a:pt x="9957" y="22592"/>
                      <a:pt x="11700" y="22592"/>
                    </a:cubicBezTo>
                    <a:cubicBezTo>
                      <a:pt x="13834" y="22592"/>
                      <a:pt x="15923" y="22073"/>
                      <a:pt x="17634" y="21031"/>
                    </a:cubicBezTo>
                    <a:cubicBezTo>
                      <a:pt x="20908" y="19043"/>
                      <a:pt x="21253" y="16745"/>
                      <a:pt x="21277" y="13518"/>
                    </a:cubicBezTo>
                    <a:cubicBezTo>
                      <a:pt x="21301" y="11804"/>
                      <a:pt x="20824" y="10637"/>
                      <a:pt x="20765" y="8982"/>
                    </a:cubicBezTo>
                    <a:cubicBezTo>
                      <a:pt x="20705" y="7601"/>
                      <a:pt x="20515" y="6137"/>
                      <a:pt x="20146" y="4767"/>
                    </a:cubicBezTo>
                    <a:cubicBezTo>
                      <a:pt x="20146" y="4755"/>
                      <a:pt x="20134" y="4744"/>
                      <a:pt x="20134" y="4744"/>
                    </a:cubicBezTo>
                    <a:cubicBezTo>
                      <a:pt x="18674" y="1397"/>
                      <a:pt x="16772" y="1"/>
                      <a:pt x="14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0" name="Google Shape;1600;p38"/>
              <p:cNvSpPr/>
              <p:nvPr/>
            </p:nvSpPr>
            <p:spPr>
              <a:xfrm>
                <a:off x="4151100" y="2665125"/>
                <a:ext cx="641475" cy="529875"/>
              </a:xfrm>
              <a:custGeom>
                <a:rect b="b" l="l" r="r" t="t"/>
                <a:pathLst>
                  <a:path extrusionOk="0" h="21195" w="25659">
                    <a:moveTo>
                      <a:pt x="7297" y="0"/>
                    </a:moveTo>
                    <a:cubicBezTo>
                      <a:pt x="7049" y="0"/>
                      <a:pt x="6800" y="7"/>
                      <a:pt x="6549" y="21"/>
                    </a:cubicBezTo>
                    <a:lnTo>
                      <a:pt x="6525" y="21"/>
                    </a:lnTo>
                    <a:cubicBezTo>
                      <a:pt x="96" y="1724"/>
                      <a:pt x="1" y="5843"/>
                      <a:pt x="2834" y="11129"/>
                    </a:cubicBezTo>
                    <a:cubicBezTo>
                      <a:pt x="4049" y="13404"/>
                      <a:pt x="5620" y="15309"/>
                      <a:pt x="7525" y="17190"/>
                    </a:cubicBezTo>
                    <a:cubicBezTo>
                      <a:pt x="9931" y="19544"/>
                      <a:pt x="12962" y="21195"/>
                      <a:pt x="16240" y="21195"/>
                    </a:cubicBezTo>
                    <a:cubicBezTo>
                      <a:pt x="16774" y="21195"/>
                      <a:pt x="17314" y="21151"/>
                      <a:pt x="17860" y="21059"/>
                    </a:cubicBezTo>
                    <a:cubicBezTo>
                      <a:pt x="19503" y="20773"/>
                      <a:pt x="20706" y="19869"/>
                      <a:pt x="21670" y="18952"/>
                    </a:cubicBezTo>
                    <a:cubicBezTo>
                      <a:pt x="22944" y="17761"/>
                      <a:pt x="23539" y="16844"/>
                      <a:pt x="24111" y="15297"/>
                    </a:cubicBezTo>
                    <a:cubicBezTo>
                      <a:pt x="25278" y="12189"/>
                      <a:pt x="25659" y="8986"/>
                      <a:pt x="24051" y="5903"/>
                    </a:cubicBezTo>
                    <a:cubicBezTo>
                      <a:pt x="22361" y="2640"/>
                      <a:pt x="19527" y="1676"/>
                      <a:pt x="16134" y="1104"/>
                    </a:cubicBezTo>
                    <a:cubicBezTo>
                      <a:pt x="14324" y="795"/>
                      <a:pt x="12669" y="700"/>
                      <a:pt x="10919" y="378"/>
                    </a:cubicBezTo>
                    <a:cubicBezTo>
                      <a:pt x="9701" y="160"/>
                      <a:pt x="8517" y="0"/>
                      <a:pt x="72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1" name="Google Shape;1601;p38"/>
              <p:cNvSpPr/>
              <p:nvPr/>
            </p:nvSpPr>
            <p:spPr>
              <a:xfrm>
                <a:off x="4200200" y="2209500"/>
                <a:ext cx="660825" cy="549125"/>
              </a:xfrm>
              <a:custGeom>
                <a:rect b="b" l="l" r="r" t="t"/>
                <a:pathLst>
                  <a:path extrusionOk="0" h="21965" w="26433">
                    <a:moveTo>
                      <a:pt x="14735" y="1"/>
                    </a:moveTo>
                    <a:cubicBezTo>
                      <a:pt x="10886" y="1"/>
                      <a:pt x="8739" y="2125"/>
                      <a:pt x="6942" y="4780"/>
                    </a:cubicBezTo>
                    <a:cubicBezTo>
                      <a:pt x="5954" y="6221"/>
                      <a:pt x="5097" y="7828"/>
                      <a:pt x="4097" y="9328"/>
                    </a:cubicBezTo>
                    <a:cubicBezTo>
                      <a:pt x="3275" y="10578"/>
                      <a:pt x="2430" y="11864"/>
                      <a:pt x="1954" y="13281"/>
                    </a:cubicBezTo>
                    <a:cubicBezTo>
                      <a:pt x="1942" y="13281"/>
                      <a:pt x="1942" y="13293"/>
                      <a:pt x="1942" y="13293"/>
                    </a:cubicBezTo>
                    <a:cubicBezTo>
                      <a:pt x="0" y="19004"/>
                      <a:pt x="4162" y="21965"/>
                      <a:pt x="9339" y="21965"/>
                    </a:cubicBezTo>
                    <a:cubicBezTo>
                      <a:pt x="9559" y="21965"/>
                      <a:pt x="9780" y="21959"/>
                      <a:pt x="10002" y="21949"/>
                    </a:cubicBezTo>
                    <a:cubicBezTo>
                      <a:pt x="12372" y="21854"/>
                      <a:pt x="14741" y="21544"/>
                      <a:pt x="17063" y="21044"/>
                    </a:cubicBezTo>
                    <a:cubicBezTo>
                      <a:pt x="20468" y="20306"/>
                      <a:pt x="24111" y="18841"/>
                      <a:pt x="25635" y="15698"/>
                    </a:cubicBezTo>
                    <a:cubicBezTo>
                      <a:pt x="26254" y="14388"/>
                      <a:pt x="26433" y="12948"/>
                      <a:pt x="26266" y="11519"/>
                    </a:cubicBezTo>
                    <a:cubicBezTo>
                      <a:pt x="26064" y="9626"/>
                      <a:pt x="25302" y="7745"/>
                      <a:pt x="24278" y="6113"/>
                    </a:cubicBezTo>
                    <a:cubicBezTo>
                      <a:pt x="22242" y="2863"/>
                      <a:pt x="18884" y="101"/>
                      <a:pt x="15051" y="6"/>
                    </a:cubicBezTo>
                    <a:cubicBezTo>
                      <a:pt x="14944" y="2"/>
                      <a:pt x="14839" y="1"/>
                      <a:pt x="147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2" name="Google Shape;1602;p38"/>
              <p:cNvSpPr/>
              <p:nvPr/>
            </p:nvSpPr>
            <p:spPr>
              <a:xfrm>
                <a:off x="3985600" y="2525450"/>
                <a:ext cx="410800" cy="358225"/>
              </a:xfrm>
              <a:custGeom>
                <a:rect b="b" l="l" r="r" t="t"/>
                <a:pathLst>
                  <a:path extrusionOk="0" h="14329" w="16432">
                    <a:moveTo>
                      <a:pt x="8128" y="0"/>
                    </a:moveTo>
                    <a:cubicBezTo>
                      <a:pt x="6044" y="0"/>
                      <a:pt x="3959" y="766"/>
                      <a:pt x="2584" y="2322"/>
                    </a:cubicBezTo>
                    <a:cubicBezTo>
                      <a:pt x="941" y="4215"/>
                      <a:pt x="1" y="7751"/>
                      <a:pt x="941" y="10120"/>
                    </a:cubicBezTo>
                    <a:cubicBezTo>
                      <a:pt x="1918" y="12597"/>
                      <a:pt x="4739" y="13823"/>
                      <a:pt x="7383" y="14216"/>
                    </a:cubicBezTo>
                    <a:cubicBezTo>
                      <a:pt x="7894" y="14291"/>
                      <a:pt x="8408" y="14329"/>
                      <a:pt x="8918" y="14329"/>
                    </a:cubicBezTo>
                    <a:cubicBezTo>
                      <a:pt x="12159" y="14329"/>
                      <a:pt x="15202" y="12786"/>
                      <a:pt x="15943" y="9216"/>
                    </a:cubicBezTo>
                    <a:cubicBezTo>
                      <a:pt x="16431" y="6834"/>
                      <a:pt x="15384" y="4346"/>
                      <a:pt x="13848" y="2477"/>
                    </a:cubicBezTo>
                    <a:cubicBezTo>
                      <a:pt x="12480" y="835"/>
                      <a:pt x="10304" y="0"/>
                      <a:pt x="81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762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03" name="Google Shape;1603;p38"/>
            <p:cNvGrpSpPr/>
            <p:nvPr/>
          </p:nvGrpSpPr>
          <p:grpSpPr>
            <a:xfrm>
              <a:off x="914546" y="312873"/>
              <a:ext cx="572688" cy="526394"/>
              <a:chOff x="3513525" y="2055475"/>
              <a:chExt cx="1347500" cy="1238575"/>
            </a:xfrm>
          </p:grpSpPr>
          <p:sp>
            <p:nvSpPr>
              <p:cNvPr id="1604" name="Google Shape;1604;p38"/>
              <p:cNvSpPr/>
              <p:nvPr/>
            </p:nvSpPr>
            <p:spPr>
              <a:xfrm>
                <a:off x="3775150" y="2055475"/>
                <a:ext cx="588200" cy="587700"/>
              </a:xfrm>
              <a:custGeom>
                <a:rect b="b" l="l" r="r" t="t"/>
                <a:pathLst>
                  <a:path extrusionOk="0" h="23508" w="23528">
                    <a:moveTo>
                      <a:pt x="12290" y="0"/>
                    </a:moveTo>
                    <a:cubicBezTo>
                      <a:pt x="11565" y="0"/>
                      <a:pt x="10838" y="67"/>
                      <a:pt x="10121" y="213"/>
                    </a:cubicBezTo>
                    <a:cubicBezTo>
                      <a:pt x="6371" y="940"/>
                      <a:pt x="2751" y="2738"/>
                      <a:pt x="1406" y="6476"/>
                    </a:cubicBezTo>
                    <a:cubicBezTo>
                      <a:pt x="1" y="10417"/>
                      <a:pt x="1906" y="12870"/>
                      <a:pt x="4668" y="15346"/>
                    </a:cubicBezTo>
                    <a:cubicBezTo>
                      <a:pt x="6145" y="16668"/>
                      <a:pt x="7621" y="17501"/>
                      <a:pt x="8895" y="18859"/>
                    </a:cubicBezTo>
                    <a:cubicBezTo>
                      <a:pt x="9955" y="19990"/>
                      <a:pt x="10800" y="21026"/>
                      <a:pt x="11967" y="22014"/>
                    </a:cubicBezTo>
                    <a:cubicBezTo>
                      <a:pt x="11967" y="22026"/>
                      <a:pt x="11979" y="22026"/>
                      <a:pt x="11979" y="22026"/>
                    </a:cubicBezTo>
                    <a:cubicBezTo>
                      <a:pt x="13618" y="23049"/>
                      <a:pt x="15054" y="23507"/>
                      <a:pt x="16311" y="23507"/>
                    </a:cubicBezTo>
                    <a:cubicBezTo>
                      <a:pt x="19354" y="23507"/>
                      <a:pt x="21343" y="20818"/>
                      <a:pt x="22599" y="16942"/>
                    </a:cubicBezTo>
                    <a:cubicBezTo>
                      <a:pt x="23373" y="14572"/>
                      <a:pt x="23528" y="12286"/>
                      <a:pt x="23480" y="9953"/>
                    </a:cubicBezTo>
                    <a:cubicBezTo>
                      <a:pt x="23361" y="6536"/>
                      <a:pt x="22456" y="3762"/>
                      <a:pt x="19658" y="1761"/>
                    </a:cubicBezTo>
                    <a:cubicBezTo>
                      <a:pt x="18491" y="904"/>
                      <a:pt x="17098" y="833"/>
                      <a:pt x="15729" y="475"/>
                    </a:cubicBezTo>
                    <a:cubicBezTo>
                      <a:pt x="14620" y="174"/>
                      <a:pt x="13457" y="0"/>
                      <a:pt x="122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5" name="Google Shape;1605;p38"/>
              <p:cNvSpPr/>
              <p:nvPr/>
            </p:nvSpPr>
            <p:spPr>
              <a:xfrm>
                <a:off x="4023100" y="2252200"/>
                <a:ext cx="176550" cy="310775"/>
              </a:xfrm>
              <a:custGeom>
                <a:rect b="b" l="l" r="r" t="t"/>
                <a:pathLst>
                  <a:path extrusionOk="0" fill="none" h="12431" w="7062">
                    <a:moveTo>
                      <a:pt x="1" y="2108"/>
                    </a:moveTo>
                    <a:cubicBezTo>
                      <a:pt x="3204" y="5156"/>
                      <a:pt x="5216" y="8263"/>
                      <a:pt x="6704" y="12430"/>
                    </a:cubicBezTo>
                    <a:cubicBezTo>
                      <a:pt x="7061" y="8251"/>
                      <a:pt x="6311" y="4167"/>
                      <a:pt x="6299" y="0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6" name="Google Shape;1606;p38"/>
              <p:cNvSpPr/>
              <p:nvPr/>
            </p:nvSpPr>
            <p:spPr>
              <a:xfrm>
                <a:off x="3513525" y="2376550"/>
                <a:ext cx="692675" cy="539475"/>
              </a:xfrm>
              <a:custGeom>
                <a:rect b="b" l="l" r="r" t="t"/>
                <a:pathLst>
                  <a:path extrusionOk="0" h="21579" w="27707">
                    <a:moveTo>
                      <a:pt x="8489" y="0"/>
                    </a:moveTo>
                    <a:cubicBezTo>
                      <a:pt x="7205" y="0"/>
                      <a:pt x="5955" y="253"/>
                      <a:pt x="4811" y="872"/>
                    </a:cubicBezTo>
                    <a:cubicBezTo>
                      <a:pt x="3525" y="1563"/>
                      <a:pt x="2548" y="2622"/>
                      <a:pt x="1834" y="3873"/>
                    </a:cubicBezTo>
                    <a:cubicBezTo>
                      <a:pt x="881" y="5527"/>
                      <a:pt x="405" y="7504"/>
                      <a:pt x="262" y="9409"/>
                    </a:cubicBezTo>
                    <a:cubicBezTo>
                      <a:pt x="0" y="13255"/>
                      <a:pt x="1084" y="17446"/>
                      <a:pt x="4132" y="19779"/>
                    </a:cubicBezTo>
                    <a:cubicBezTo>
                      <a:pt x="5837" y="21093"/>
                      <a:pt x="7505" y="21579"/>
                      <a:pt x="9156" y="21579"/>
                    </a:cubicBezTo>
                    <a:cubicBezTo>
                      <a:pt x="10618" y="21579"/>
                      <a:pt x="12066" y="21198"/>
                      <a:pt x="13514" y="20672"/>
                    </a:cubicBezTo>
                    <a:cubicBezTo>
                      <a:pt x="15169" y="20077"/>
                      <a:pt x="16812" y="19291"/>
                      <a:pt x="18503" y="18672"/>
                    </a:cubicBezTo>
                    <a:cubicBezTo>
                      <a:pt x="19908" y="18136"/>
                      <a:pt x="21336" y="17600"/>
                      <a:pt x="22563" y="16731"/>
                    </a:cubicBezTo>
                    <a:lnTo>
                      <a:pt x="22575" y="16719"/>
                    </a:lnTo>
                    <a:cubicBezTo>
                      <a:pt x="27706" y="13088"/>
                      <a:pt x="25718" y="7992"/>
                      <a:pt x="21134" y="4980"/>
                    </a:cubicBezTo>
                    <a:cubicBezTo>
                      <a:pt x="19134" y="3670"/>
                      <a:pt x="17050" y="2539"/>
                      <a:pt x="14883" y="1587"/>
                    </a:cubicBezTo>
                    <a:cubicBezTo>
                      <a:pt x="12879" y="707"/>
                      <a:pt x="10636" y="0"/>
                      <a:pt x="84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7" name="Google Shape;1607;p38"/>
              <p:cNvSpPr/>
              <p:nvPr/>
            </p:nvSpPr>
            <p:spPr>
              <a:xfrm>
                <a:off x="3768325" y="2558175"/>
                <a:ext cx="305400" cy="159275"/>
              </a:xfrm>
              <a:custGeom>
                <a:rect b="b" l="l" r="r" t="t"/>
                <a:pathLst>
                  <a:path extrusionOk="0" fill="none" h="6371" w="12216">
                    <a:moveTo>
                      <a:pt x="48" y="6371"/>
                    </a:moveTo>
                    <a:cubicBezTo>
                      <a:pt x="3977" y="5109"/>
                      <a:pt x="8096" y="4454"/>
                      <a:pt x="12216" y="4418"/>
                    </a:cubicBezTo>
                    <a:cubicBezTo>
                      <a:pt x="8287" y="2561"/>
                      <a:pt x="3739" y="2215"/>
                      <a:pt x="0" y="1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8" name="Google Shape;1608;p38"/>
              <p:cNvSpPr/>
              <p:nvPr/>
            </p:nvSpPr>
            <p:spPr>
              <a:xfrm>
                <a:off x="3754925" y="2729225"/>
                <a:ext cx="532525" cy="564825"/>
              </a:xfrm>
              <a:custGeom>
                <a:rect b="b" l="l" r="r" t="t"/>
                <a:pathLst>
                  <a:path extrusionOk="0" h="22593" w="21301">
                    <a:moveTo>
                      <a:pt x="14527" y="1"/>
                    </a:moveTo>
                    <a:cubicBezTo>
                      <a:pt x="12818" y="1"/>
                      <a:pt x="10910" y="810"/>
                      <a:pt x="8847" y="2184"/>
                    </a:cubicBezTo>
                    <a:cubicBezTo>
                      <a:pt x="6787" y="3565"/>
                      <a:pt x="5418" y="4898"/>
                      <a:pt x="3810" y="6387"/>
                    </a:cubicBezTo>
                    <a:cubicBezTo>
                      <a:pt x="1441" y="8613"/>
                      <a:pt x="0" y="10637"/>
                      <a:pt x="298" y="13947"/>
                    </a:cubicBezTo>
                    <a:cubicBezTo>
                      <a:pt x="429" y="15340"/>
                      <a:pt x="1072" y="16793"/>
                      <a:pt x="1953" y="17971"/>
                    </a:cubicBezTo>
                    <a:cubicBezTo>
                      <a:pt x="3108" y="19531"/>
                      <a:pt x="4763" y="20793"/>
                      <a:pt x="6561" y="21555"/>
                    </a:cubicBezTo>
                    <a:cubicBezTo>
                      <a:pt x="8183" y="22246"/>
                      <a:pt x="9957" y="22592"/>
                      <a:pt x="11700" y="22592"/>
                    </a:cubicBezTo>
                    <a:cubicBezTo>
                      <a:pt x="13834" y="22592"/>
                      <a:pt x="15923" y="22073"/>
                      <a:pt x="17634" y="21031"/>
                    </a:cubicBezTo>
                    <a:cubicBezTo>
                      <a:pt x="20908" y="19043"/>
                      <a:pt x="21253" y="16745"/>
                      <a:pt x="21277" y="13518"/>
                    </a:cubicBezTo>
                    <a:cubicBezTo>
                      <a:pt x="21301" y="11804"/>
                      <a:pt x="20824" y="10637"/>
                      <a:pt x="20765" y="8982"/>
                    </a:cubicBezTo>
                    <a:cubicBezTo>
                      <a:pt x="20705" y="7601"/>
                      <a:pt x="20515" y="6137"/>
                      <a:pt x="20146" y="4767"/>
                    </a:cubicBezTo>
                    <a:cubicBezTo>
                      <a:pt x="20146" y="4755"/>
                      <a:pt x="20134" y="4744"/>
                      <a:pt x="20134" y="4744"/>
                    </a:cubicBezTo>
                    <a:cubicBezTo>
                      <a:pt x="18674" y="1397"/>
                      <a:pt x="16772" y="1"/>
                      <a:pt x="145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9" name="Google Shape;1609;p38"/>
              <p:cNvSpPr/>
              <p:nvPr/>
            </p:nvSpPr>
            <p:spPr>
              <a:xfrm>
                <a:off x="3944825" y="2811775"/>
                <a:ext cx="193500" cy="272675"/>
              </a:xfrm>
              <a:custGeom>
                <a:rect b="b" l="l" r="r" t="t"/>
                <a:pathLst>
                  <a:path extrusionOk="0" fill="none" h="10907" w="7740">
                    <a:moveTo>
                      <a:pt x="6025" y="10907"/>
                    </a:moveTo>
                    <a:cubicBezTo>
                      <a:pt x="5966" y="7168"/>
                      <a:pt x="6632" y="3573"/>
                      <a:pt x="7740" y="1"/>
                    </a:cubicBezTo>
                    <a:cubicBezTo>
                      <a:pt x="5037" y="3025"/>
                      <a:pt x="3287" y="6692"/>
                      <a:pt x="1" y="9145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0" name="Google Shape;1610;p38"/>
              <p:cNvSpPr/>
              <p:nvPr/>
            </p:nvSpPr>
            <p:spPr>
              <a:xfrm>
                <a:off x="4151100" y="2665125"/>
                <a:ext cx="641475" cy="529875"/>
              </a:xfrm>
              <a:custGeom>
                <a:rect b="b" l="l" r="r" t="t"/>
                <a:pathLst>
                  <a:path extrusionOk="0" h="21195" w="25659">
                    <a:moveTo>
                      <a:pt x="7297" y="0"/>
                    </a:moveTo>
                    <a:cubicBezTo>
                      <a:pt x="7049" y="0"/>
                      <a:pt x="6800" y="7"/>
                      <a:pt x="6549" y="21"/>
                    </a:cubicBezTo>
                    <a:lnTo>
                      <a:pt x="6525" y="21"/>
                    </a:lnTo>
                    <a:cubicBezTo>
                      <a:pt x="96" y="1724"/>
                      <a:pt x="1" y="5843"/>
                      <a:pt x="2834" y="11129"/>
                    </a:cubicBezTo>
                    <a:cubicBezTo>
                      <a:pt x="4049" y="13404"/>
                      <a:pt x="5620" y="15309"/>
                      <a:pt x="7525" y="17190"/>
                    </a:cubicBezTo>
                    <a:cubicBezTo>
                      <a:pt x="9931" y="19544"/>
                      <a:pt x="12962" y="21195"/>
                      <a:pt x="16240" y="21195"/>
                    </a:cubicBezTo>
                    <a:cubicBezTo>
                      <a:pt x="16774" y="21195"/>
                      <a:pt x="17314" y="21151"/>
                      <a:pt x="17860" y="21059"/>
                    </a:cubicBezTo>
                    <a:cubicBezTo>
                      <a:pt x="19503" y="20773"/>
                      <a:pt x="20706" y="19869"/>
                      <a:pt x="21670" y="18952"/>
                    </a:cubicBezTo>
                    <a:cubicBezTo>
                      <a:pt x="22944" y="17761"/>
                      <a:pt x="23539" y="16844"/>
                      <a:pt x="24111" y="15297"/>
                    </a:cubicBezTo>
                    <a:cubicBezTo>
                      <a:pt x="25278" y="12189"/>
                      <a:pt x="25659" y="8986"/>
                      <a:pt x="24051" y="5903"/>
                    </a:cubicBezTo>
                    <a:cubicBezTo>
                      <a:pt x="22361" y="2640"/>
                      <a:pt x="19527" y="1676"/>
                      <a:pt x="16134" y="1104"/>
                    </a:cubicBezTo>
                    <a:cubicBezTo>
                      <a:pt x="14324" y="795"/>
                      <a:pt x="12669" y="700"/>
                      <a:pt x="10919" y="378"/>
                    </a:cubicBezTo>
                    <a:cubicBezTo>
                      <a:pt x="9701" y="160"/>
                      <a:pt x="8517" y="0"/>
                      <a:pt x="72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1" name="Google Shape;1611;p38"/>
              <p:cNvSpPr/>
              <p:nvPr/>
            </p:nvSpPr>
            <p:spPr>
              <a:xfrm>
                <a:off x="4264200" y="2775475"/>
                <a:ext cx="286375" cy="241125"/>
              </a:xfrm>
              <a:custGeom>
                <a:rect b="b" l="l" r="r" t="t"/>
                <a:pathLst>
                  <a:path extrusionOk="0" fill="none" h="9645" w="11455">
                    <a:moveTo>
                      <a:pt x="11455" y="4739"/>
                    </a:moveTo>
                    <a:cubicBezTo>
                      <a:pt x="7442" y="3572"/>
                      <a:pt x="3787" y="1715"/>
                      <a:pt x="1" y="0"/>
                    </a:cubicBezTo>
                    <a:cubicBezTo>
                      <a:pt x="3037" y="3286"/>
                      <a:pt x="6240" y="6442"/>
                      <a:pt x="9395" y="9644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2" name="Google Shape;1612;p38"/>
              <p:cNvSpPr/>
              <p:nvPr/>
            </p:nvSpPr>
            <p:spPr>
              <a:xfrm>
                <a:off x="4200200" y="2209500"/>
                <a:ext cx="660825" cy="549125"/>
              </a:xfrm>
              <a:custGeom>
                <a:rect b="b" l="l" r="r" t="t"/>
                <a:pathLst>
                  <a:path extrusionOk="0" h="21965" w="26433">
                    <a:moveTo>
                      <a:pt x="14735" y="1"/>
                    </a:moveTo>
                    <a:cubicBezTo>
                      <a:pt x="10886" y="1"/>
                      <a:pt x="8739" y="2125"/>
                      <a:pt x="6942" y="4780"/>
                    </a:cubicBezTo>
                    <a:cubicBezTo>
                      <a:pt x="5954" y="6221"/>
                      <a:pt x="5097" y="7828"/>
                      <a:pt x="4097" y="9328"/>
                    </a:cubicBezTo>
                    <a:cubicBezTo>
                      <a:pt x="3275" y="10578"/>
                      <a:pt x="2430" y="11864"/>
                      <a:pt x="1954" y="13281"/>
                    </a:cubicBezTo>
                    <a:cubicBezTo>
                      <a:pt x="1942" y="13281"/>
                      <a:pt x="1942" y="13293"/>
                      <a:pt x="1942" y="13293"/>
                    </a:cubicBezTo>
                    <a:cubicBezTo>
                      <a:pt x="0" y="19004"/>
                      <a:pt x="4162" y="21965"/>
                      <a:pt x="9339" y="21965"/>
                    </a:cubicBezTo>
                    <a:cubicBezTo>
                      <a:pt x="9559" y="21965"/>
                      <a:pt x="9780" y="21959"/>
                      <a:pt x="10002" y="21949"/>
                    </a:cubicBezTo>
                    <a:cubicBezTo>
                      <a:pt x="12372" y="21854"/>
                      <a:pt x="14741" y="21544"/>
                      <a:pt x="17063" y="21044"/>
                    </a:cubicBezTo>
                    <a:cubicBezTo>
                      <a:pt x="20468" y="20306"/>
                      <a:pt x="24111" y="18841"/>
                      <a:pt x="25635" y="15698"/>
                    </a:cubicBezTo>
                    <a:cubicBezTo>
                      <a:pt x="26254" y="14388"/>
                      <a:pt x="26433" y="12948"/>
                      <a:pt x="26266" y="11519"/>
                    </a:cubicBezTo>
                    <a:cubicBezTo>
                      <a:pt x="26064" y="9626"/>
                      <a:pt x="25302" y="7745"/>
                      <a:pt x="24278" y="6113"/>
                    </a:cubicBezTo>
                    <a:cubicBezTo>
                      <a:pt x="22242" y="2863"/>
                      <a:pt x="18884" y="101"/>
                      <a:pt x="15051" y="6"/>
                    </a:cubicBezTo>
                    <a:cubicBezTo>
                      <a:pt x="14944" y="2"/>
                      <a:pt x="14839" y="1"/>
                      <a:pt x="147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3" name="Google Shape;1613;p38"/>
              <p:cNvSpPr/>
              <p:nvPr/>
            </p:nvSpPr>
            <p:spPr>
              <a:xfrm>
                <a:off x="4325225" y="2423650"/>
                <a:ext cx="312275" cy="218200"/>
              </a:xfrm>
              <a:custGeom>
                <a:rect b="b" l="l" r="r" t="t"/>
                <a:pathLst>
                  <a:path extrusionOk="0" fill="none" h="8728" w="12491">
                    <a:moveTo>
                      <a:pt x="8716" y="0"/>
                    </a:moveTo>
                    <a:cubicBezTo>
                      <a:pt x="6263" y="3334"/>
                      <a:pt x="3323" y="6275"/>
                      <a:pt x="1" y="8727"/>
                    </a:cubicBezTo>
                    <a:cubicBezTo>
                      <a:pt x="4275" y="7930"/>
                      <a:pt x="8180" y="5537"/>
                      <a:pt x="12490" y="5132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4" name="Google Shape;1614;p38"/>
              <p:cNvSpPr/>
              <p:nvPr/>
            </p:nvSpPr>
            <p:spPr>
              <a:xfrm>
                <a:off x="3985600" y="2525450"/>
                <a:ext cx="410800" cy="358225"/>
              </a:xfrm>
              <a:custGeom>
                <a:rect b="b" l="l" r="r" t="t"/>
                <a:pathLst>
                  <a:path extrusionOk="0" h="14329" w="16432">
                    <a:moveTo>
                      <a:pt x="8128" y="0"/>
                    </a:moveTo>
                    <a:cubicBezTo>
                      <a:pt x="6044" y="0"/>
                      <a:pt x="3959" y="766"/>
                      <a:pt x="2584" y="2322"/>
                    </a:cubicBezTo>
                    <a:cubicBezTo>
                      <a:pt x="941" y="4215"/>
                      <a:pt x="1" y="7751"/>
                      <a:pt x="941" y="10120"/>
                    </a:cubicBezTo>
                    <a:cubicBezTo>
                      <a:pt x="1918" y="12597"/>
                      <a:pt x="4739" y="13823"/>
                      <a:pt x="7383" y="14216"/>
                    </a:cubicBezTo>
                    <a:cubicBezTo>
                      <a:pt x="7894" y="14291"/>
                      <a:pt x="8408" y="14329"/>
                      <a:pt x="8918" y="14329"/>
                    </a:cubicBezTo>
                    <a:cubicBezTo>
                      <a:pt x="12159" y="14329"/>
                      <a:pt x="15202" y="12786"/>
                      <a:pt x="15943" y="9216"/>
                    </a:cubicBezTo>
                    <a:cubicBezTo>
                      <a:pt x="16431" y="6834"/>
                      <a:pt x="15384" y="4346"/>
                      <a:pt x="13848" y="2477"/>
                    </a:cubicBezTo>
                    <a:cubicBezTo>
                      <a:pt x="12480" y="835"/>
                      <a:pt x="10304" y="0"/>
                      <a:pt x="8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615" name="Google Shape;1615;p38"/>
          <p:cNvGrpSpPr/>
          <p:nvPr/>
        </p:nvGrpSpPr>
        <p:grpSpPr>
          <a:xfrm>
            <a:off x="1098227" y="154036"/>
            <a:ext cx="496260" cy="416471"/>
            <a:chOff x="72671" y="913234"/>
            <a:chExt cx="499507" cy="419364"/>
          </a:xfrm>
        </p:grpSpPr>
        <p:sp>
          <p:nvSpPr>
            <p:cNvPr id="1616" name="Google Shape;1616;p38"/>
            <p:cNvSpPr/>
            <p:nvPr/>
          </p:nvSpPr>
          <p:spPr>
            <a:xfrm flipH="1">
              <a:off x="72750" y="913553"/>
              <a:ext cx="499340" cy="410941"/>
            </a:xfrm>
            <a:custGeom>
              <a:rect b="b" l="l" r="r" t="t"/>
              <a:pathLst>
                <a:path extrusionOk="0" h="29612" w="35982">
                  <a:moveTo>
                    <a:pt x="26367" y="1"/>
                  </a:moveTo>
                  <a:cubicBezTo>
                    <a:pt x="24591" y="1"/>
                    <a:pt x="22821" y="616"/>
                    <a:pt x="21384" y="1656"/>
                  </a:cubicBezTo>
                  <a:lnTo>
                    <a:pt x="21206" y="1787"/>
                  </a:lnTo>
                  <a:cubicBezTo>
                    <a:pt x="20563" y="2287"/>
                    <a:pt x="20027" y="2811"/>
                    <a:pt x="19658" y="3502"/>
                  </a:cubicBezTo>
                  <a:cubicBezTo>
                    <a:pt x="19539" y="3728"/>
                    <a:pt x="18360" y="5788"/>
                    <a:pt x="18360" y="5788"/>
                  </a:cubicBezTo>
                  <a:cubicBezTo>
                    <a:pt x="16896" y="4168"/>
                    <a:pt x="14979" y="3073"/>
                    <a:pt x="12895" y="2466"/>
                  </a:cubicBezTo>
                  <a:cubicBezTo>
                    <a:pt x="11633" y="2085"/>
                    <a:pt x="10303" y="1898"/>
                    <a:pt x="8984" y="1898"/>
                  </a:cubicBezTo>
                  <a:cubicBezTo>
                    <a:pt x="8735" y="1898"/>
                    <a:pt x="8487" y="1905"/>
                    <a:pt x="8240" y="1918"/>
                  </a:cubicBezTo>
                  <a:cubicBezTo>
                    <a:pt x="7240" y="1954"/>
                    <a:pt x="6228" y="2109"/>
                    <a:pt x="5287" y="2466"/>
                  </a:cubicBezTo>
                  <a:cubicBezTo>
                    <a:pt x="3180" y="3264"/>
                    <a:pt x="1584" y="5133"/>
                    <a:pt x="810" y="7240"/>
                  </a:cubicBezTo>
                  <a:cubicBezTo>
                    <a:pt x="36" y="9336"/>
                    <a:pt x="1" y="11681"/>
                    <a:pt x="429" y="13896"/>
                  </a:cubicBezTo>
                  <a:cubicBezTo>
                    <a:pt x="632" y="14979"/>
                    <a:pt x="929" y="16063"/>
                    <a:pt x="1406" y="17063"/>
                  </a:cubicBezTo>
                  <a:cubicBezTo>
                    <a:pt x="2549" y="19504"/>
                    <a:pt x="4596" y="21397"/>
                    <a:pt x="6704" y="23064"/>
                  </a:cubicBezTo>
                  <a:cubicBezTo>
                    <a:pt x="9026" y="24897"/>
                    <a:pt x="11502" y="26540"/>
                    <a:pt x="14086" y="27969"/>
                  </a:cubicBezTo>
                  <a:cubicBezTo>
                    <a:pt x="14776" y="28362"/>
                    <a:pt x="15455" y="28767"/>
                    <a:pt x="16145" y="29076"/>
                  </a:cubicBezTo>
                  <a:cubicBezTo>
                    <a:pt x="16837" y="29394"/>
                    <a:pt x="17546" y="29611"/>
                    <a:pt x="18284" y="29611"/>
                  </a:cubicBezTo>
                  <a:cubicBezTo>
                    <a:pt x="18790" y="29611"/>
                    <a:pt x="19311" y="29509"/>
                    <a:pt x="19848" y="29267"/>
                  </a:cubicBezTo>
                  <a:cubicBezTo>
                    <a:pt x="23908" y="27457"/>
                    <a:pt x="27361" y="24373"/>
                    <a:pt x="29838" y="20670"/>
                  </a:cubicBezTo>
                  <a:cubicBezTo>
                    <a:pt x="32874" y="16110"/>
                    <a:pt x="35981" y="9121"/>
                    <a:pt x="33029" y="3835"/>
                  </a:cubicBezTo>
                  <a:cubicBezTo>
                    <a:pt x="31743" y="1525"/>
                    <a:pt x="29123" y="49"/>
                    <a:pt x="26468" y="1"/>
                  </a:cubicBezTo>
                  <a:cubicBezTo>
                    <a:pt x="26435" y="1"/>
                    <a:pt x="26401" y="1"/>
                    <a:pt x="26367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1143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17" name="Google Shape;1617;p38"/>
            <p:cNvGrpSpPr/>
            <p:nvPr/>
          </p:nvGrpSpPr>
          <p:grpSpPr>
            <a:xfrm flipH="1">
              <a:off x="72671" y="913234"/>
              <a:ext cx="499507" cy="419364"/>
              <a:chOff x="1465050" y="1870600"/>
              <a:chExt cx="899850" cy="755475"/>
            </a:xfrm>
          </p:grpSpPr>
          <p:sp>
            <p:nvSpPr>
              <p:cNvPr id="1618" name="Google Shape;1618;p38"/>
              <p:cNvSpPr/>
              <p:nvPr/>
            </p:nvSpPr>
            <p:spPr>
              <a:xfrm>
                <a:off x="1465050" y="1871175"/>
                <a:ext cx="899550" cy="740300"/>
              </a:xfrm>
              <a:custGeom>
                <a:rect b="b" l="l" r="r" t="t"/>
                <a:pathLst>
                  <a:path extrusionOk="0" h="29612" w="35982">
                    <a:moveTo>
                      <a:pt x="26367" y="1"/>
                    </a:moveTo>
                    <a:cubicBezTo>
                      <a:pt x="24591" y="1"/>
                      <a:pt x="22821" y="616"/>
                      <a:pt x="21384" y="1656"/>
                    </a:cubicBezTo>
                    <a:lnTo>
                      <a:pt x="21206" y="1787"/>
                    </a:lnTo>
                    <a:cubicBezTo>
                      <a:pt x="20563" y="2287"/>
                      <a:pt x="20027" y="2811"/>
                      <a:pt x="19658" y="3502"/>
                    </a:cubicBezTo>
                    <a:cubicBezTo>
                      <a:pt x="19539" y="3728"/>
                      <a:pt x="18360" y="5788"/>
                      <a:pt x="18360" y="5788"/>
                    </a:cubicBezTo>
                    <a:cubicBezTo>
                      <a:pt x="16896" y="4168"/>
                      <a:pt x="14979" y="3073"/>
                      <a:pt x="12895" y="2466"/>
                    </a:cubicBezTo>
                    <a:cubicBezTo>
                      <a:pt x="11633" y="2085"/>
                      <a:pt x="10303" y="1898"/>
                      <a:pt x="8984" y="1898"/>
                    </a:cubicBezTo>
                    <a:cubicBezTo>
                      <a:pt x="8735" y="1898"/>
                      <a:pt x="8487" y="1905"/>
                      <a:pt x="8240" y="1918"/>
                    </a:cubicBezTo>
                    <a:cubicBezTo>
                      <a:pt x="7240" y="1954"/>
                      <a:pt x="6228" y="2109"/>
                      <a:pt x="5287" y="2466"/>
                    </a:cubicBezTo>
                    <a:cubicBezTo>
                      <a:pt x="3180" y="3264"/>
                      <a:pt x="1584" y="5133"/>
                      <a:pt x="810" y="7240"/>
                    </a:cubicBezTo>
                    <a:cubicBezTo>
                      <a:pt x="36" y="9336"/>
                      <a:pt x="1" y="11681"/>
                      <a:pt x="429" y="13896"/>
                    </a:cubicBezTo>
                    <a:cubicBezTo>
                      <a:pt x="632" y="14979"/>
                      <a:pt x="929" y="16063"/>
                      <a:pt x="1406" y="17063"/>
                    </a:cubicBezTo>
                    <a:cubicBezTo>
                      <a:pt x="2549" y="19504"/>
                      <a:pt x="4596" y="21397"/>
                      <a:pt x="6704" y="23064"/>
                    </a:cubicBezTo>
                    <a:cubicBezTo>
                      <a:pt x="9026" y="24897"/>
                      <a:pt x="11502" y="26540"/>
                      <a:pt x="14086" y="27969"/>
                    </a:cubicBezTo>
                    <a:cubicBezTo>
                      <a:pt x="14776" y="28362"/>
                      <a:pt x="15455" y="28767"/>
                      <a:pt x="16145" y="29076"/>
                    </a:cubicBezTo>
                    <a:cubicBezTo>
                      <a:pt x="16837" y="29394"/>
                      <a:pt x="17546" y="29611"/>
                      <a:pt x="18284" y="29611"/>
                    </a:cubicBezTo>
                    <a:cubicBezTo>
                      <a:pt x="18790" y="29611"/>
                      <a:pt x="19311" y="29509"/>
                      <a:pt x="19848" y="29267"/>
                    </a:cubicBezTo>
                    <a:cubicBezTo>
                      <a:pt x="23908" y="27457"/>
                      <a:pt x="27361" y="24373"/>
                      <a:pt x="29838" y="20670"/>
                    </a:cubicBezTo>
                    <a:cubicBezTo>
                      <a:pt x="32874" y="16110"/>
                      <a:pt x="35981" y="9121"/>
                      <a:pt x="33029" y="3835"/>
                    </a:cubicBezTo>
                    <a:cubicBezTo>
                      <a:pt x="31743" y="1525"/>
                      <a:pt x="29123" y="49"/>
                      <a:pt x="26468" y="1"/>
                    </a:cubicBezTo>
                    <a:cubicBezTo>
                      <a:pt x="26435" y="1"/>
                      <a:pt x="26401" y="1"/>
                      <a:pt x="263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9" name="Google Shape;1619;p38"/>
              <p:cNvSpPr/>
              <p:nvPr/>
            </p:nvSpPr>
            <p:spPr>
              <a:xfrm>
                <a:off x="1465050" y="1870600"/>
                <a:ext cx="899850" cy="755475"/>
              </a:xfrm>
              <a:custGeom>
                <a:rect b="b" l="l" r="r" t="t"/>
                <a:pathLst>
                  <a:path extrusionOk="0" fill="none" h="30219" w="35994">
                    <a:moveTo>
                      <a:pt x="12895" y="2477"/>
                    </a:moveTo>
                    <a:cubicBezTo>
                      <a:pt x="11395" y="2024"/>
                      <a:pt x="9799" y="1846"/>
                      <a:pt x="8240" y="1917"/>
                    </a:cubicBezTo>
                    <a:cubicBezTo>
                      <a:pt x="7228" y="1965"/>
                      <a:pt x="6228" y="2120"/>
                      <a:pt x="5287" y="2477"/>
                    </a:cubicBezTo>
                    <a:cubicBezTo>
                      <a:pt x="3191" y="3275"/>
                      <a:pt x="1596" y="5156"/>
                      <a:pt x="810" y="7251"/>
                    </a:cubicBezTo>
                    <a:cubicBezTo>
                      <a:pt x="36" y="9359"/>
                      <a:pt x="1" y="11704"/>
                      <a:pt x="417" y="13907"/>
                    </a:cubicBezTo>
                    <a:cubicBezTo>
                      <a:pt x="632" y="14990"/>
                      <a:pt x="929" y="16062"/>
                      <a:pt x="1406" y="17074"/>
                    </a:cubicBezTo>
                    <a:cubicBezTo>
                      <a:pt x="2549" y="19515"/>
                      <a:pt x="4584" y="21408"/>
                      <a:pt x="6704" y="23075"/>
                    </a:cubicBezTo>
                    <a:cubicBezTo>
                      <a:pt x="9026" y="24896"/>
                      <a:pt x="11490" y="26551"/>
                      <a:pt x="14086" y="27980"/>
                    </a:cubicBezTo>
                    <a:cubicBezTo>
                      <a:pt x="15967" y="29028"/>
                      <a:pt x="17753" y="30218"/>
                      <a:pt x="19848" y="29278"/>
                    </a:cubicBezTo>
                    <a:cubicBezTo>
                      <a:pt x="23908" y="27456"/>
                      <a:pt x="27361" y="24384"/>
                      <a:pt x="29826" y="20670"/>
                    </a:cubicBezTo>
                    <a:cubicBezTo>
                      <a:pt x="32862" y="16133"/>
                      <a:pt x="35993" y="9121"/>
                      <a:pt x="33040" y="3858"/>
                    </a:cubicBezTo>
                    <a:cubicBezTo>
                      <a:pt x="31755" y="1548"/>
                      <a:pt x="29135" y="72"/>
                      <a:pt x="26480" y="36"/>
                    </a:cubicBezTo>
                    <a:cubicBezTo>
                      <a:pt x="24670" y="0"/>
                      <a:pt x="22861" y="631"/>
                      <a:pt x="21396" y="1679"/>
                    </a:cubicBezTo>
                    <a:cubicBezTo>
                      <a:pt x="20682" y="2203"/>
                      <a:pt x="20086" y="2751"/>
                      <a:pt x="19670" y="3513"/>
                    </a:cubicBezTo>
                    <a:cubicBezTo>
                      <a:pt x="19551" y="3739"/>
                      <a:pt x="18372" y="5787"/>
                      <a:pt x="18372" y="5787"/>
                    </a:cubicBezTo>
                    <a:cubicBezTo>
                      <a:pt x="16896" y="4191"/>
                      <a:pt x="14979" y="3084"/>
                      <a:pt x="12895" y="2477"/>
                    </a:cubicBezTo>
                    <a:close/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cxnSp>
        <p:nvCxnSpPr>
          <p:cNvPr id="1620" name="Google Shape;1620;p38"/>
          <p:cNvCxnSpPr/>
          <p:nvPr/>
        </p:nvCxnSpPr>
        <p:spPr>
          <a:xfrm rot="10800000">
            <a:off x="4562050" y="2114500"/>
            <a:ext cx="12000" cy="9027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21" name="Google Shape;1621;p38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of Potential harms</a:t>
            </a:r>
            <a:endParaRPr>
              <a:solidFill>
                <a:schemeClr val="accent1"/>
              </a:solidFill>
            </a:endParaRPr>
          </a:p>
        </p:txBody>
      </p:sp>
      <p:cxnSp>
        <p:nvCxnSpPr>
          <p:cNvPr id="1622" name="Google Shape;1622;p38"/>
          <p:cNvCxnSpPr/>
          <p:nvPr/>
        </p:nvCxnSpPr>
        <p:spPr>
          <a:xfrm rot="10800000">
            <a:off x="6986050" y="2117013"/>
            <a:ext cx="12000" cy="9027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623" name="Google Shape;1623;p38"/>
          <p:cNvGrpSpPr/>
          <p:nvPr/>
        </p:nvGrpSpPr>
        <p:grpSpPr>
          <a:xfrm flipH="1">
            <a:off x="4387423" y="2416790"/>
            <a:ext cx="361243" cy="303158"/>
            <a:chOff x="72671" y="913234"/>
            <a:chExt cx="499507" cy="419364"/>
          </a:xfrm>
        </p:grpSpPr>
        <p:sp>
          <p:nvSpPr>
            <p:cNvPr id="1624" name="Google Shape;1624;p38"/>
            <p:cNvSpPr/>
            <p:nvPr/>
          </p:nvSpPr>
          <p:spPr>
            <a:xfrm flipH="1">
              <a:off x="72750" y="913553"/>
              <a:ext cx="499340" cy="410941"/>
            </a:xfrm>
            <a:custGeom>
              <a:rect b="b" l="l" r="r" t="t"/>
              <a:pathLst>
                <a:path extrusionOk="0" h="29612" w="35982">
                  <a:moveTo>
                    <a:pt x="26367" y="1"/>
                  </a:moveTo>
                  <a:cubicBezTo>
                    <a:pt x="24591" y="1"/>
                    <a:pt x="22821" y="616"/>
                    <a:pt x="21384" y="1656"/>
                  </a:cubicBezTo>
                  <a:lnTo>
                    <a:pt x="21206" y="1787"/>
                  </a:lnTo>
                  <a:cubicBezTo>
                    <a:pt x="20563" y="2287"/>
                    <a:pt x="20027" y="2811"/>
                    <a:pt x="19658" y="3502"/>
                  </a:cubicBezTo>
                  <a:cubicBezTo>
                    <a:pt x="19539" y="3728"/>
                    <a:pt x="18360" y="5788"/>
                    <a:pt x="18360" y="5788"/>
                  </a:cubicBezTo>
                  <a:cubicBezTo>
                    <a:pt x="16896" y="4168"/>
                    <a:pt x="14979" y="3073"/>
                    <a:pt x="12895" y="2466"/>
                  </a:cubicBezTo>
                  <a:cubicBezTo>
                    <a:pt x="11633" y="2085"/>
                    <a:pt x="10303" y="1898"/>
                    <a:pt x="8984" y="1898"/>
                  </a:cubicBezTo>
                  <a:cubicBezTo>
                    <a:pt x="8735" y="1898"/>
                    <a:pt x="8487" y="1905"/>
                    <a:pt x="8240" y="1918"/>
                  </a:cubicBezTo>
                  <a:cubicBezTo>
                    <a:pt x="7240" y="1954"/>
                    <a:pt x="6228" y="2109"/>
                    <a:pt x="5287" y="2466"/>
                  </a:cubicBezTo>
                  <a:cubicBezTo>
                    <a:pt x="3180" y="3264"/>
                    <a:pt x="1584" y="5133"/>
                    <a:pt x="810" y="7240"/>
                  </a:cubicBezTo>
                  <a:cubicBezTo>
                    <a:pt x="36" y="9336"/>
                    <a:pt x="1" y="11681"/>
                    <a:pt x="429" y="13896"/>
                  </a:cubicBezTo>
                  <a:cubicBezTo>
                    <a:pt x="632" y="14979"/>
                    <a:pt x="929" y="16063"/>
                    <a:pt x="1406" y="17063"/>
                  </a:cubicBezTo>
                  <a:cubicBezTo>
                    <a:pt x="2549" y="19504"/>
                    <a:pt x="4596" y="21397"/>
                    <a:pt x="6704" y="23064"/>
                  </a:cubicBezTo>
                  <a:cubicBezTo>
                    <a:pt x="9026" y="24897"/>
                    <a:pt x="11502" y="26540"/>
                    <a:pt x="14086" y="27969"/>
                  </a:cubicBezTo>
                  <a:cubicBezTo>
                    <a:pt x="14776" y="28362"/>
                    <a:pt x="15455" y="28767"/>
                    <a:pt x="16145" y="29076"/>
                  </a:cubicBezTo>
                  <a:cubicBezTo>
                    <a:pt x="16837" y="29394"/>
                    <a:pt x="17546" y="29611"/>
                    <a:pt x="18284" y="29611"/>
                  </a:cubicBezTo>
                  <a:cubicBezTo>
                    <a:pt x="18790" y="29611"/>
                    <a:pt x="19311" y="29509"/>
                    <a:pt x="19848" y="29267"/>
                  </a:cubicBezTo>
                  <a:cubicBezTo>
                    <a:pt x="23908" y="27457"/>
                    <a:pt x="27361" y="24373"/>
                    <a:pt x="29838" y="20670"/>
                  </a:cubicBezTo>
                  <a:cubicBezTo>
                    <a:pt x="32874" y="16110"/>
                    <a:pt x="35981" y="9121"/>
                    <a:pt x="33029" y="3835"/>
                  </a:cubicBezTo>
                  <a:cubicBezTo>
                    <a:pt x="31743" y="1525"/>
                    <a:pt x="29123" y="49"/>
                    <a:pt x="26468" y="1"/>
                  </a:cubicBezTo>
                  <a:cubicBezTo>
                    <a:pt x="26435" y="1"/>
                    <a:pt x="26401" y="1"/>
                    <a:pt x="26367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1143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25" name="Google Shape;1625;p38"/>
            <p:cNvGrpSpPr/>
            <p:nvPr/>
          </p:nvGrpSpPr>
          <p:grpSpPr>
            <a:xfrm flipH="1">
              <a:off x="72671" y="913234"/>
              <a:ext cx="499507" cy="419364"/>
              <a:chOff x="1465050" y="1870600"/>
              <a:chExt cx="899850" cy="755475"/>
            </a:xfrm>
          </p:grpSpPr>
          <p:sp>
            <p:nvSpPr>
              <p:cNvPr id="1626" name="Google Shape;1626;p38"/>
              <p:cNvSpPr/>
              <p:nvPr/>
            </p:nvSpPr>
            <p:spPr>
              <a:xfrm>
                <a:off x="1465050" y="1871175"/>
                <a:ext cx="899550" cy="740300"/>
              </a:xfrm>
              <a:custGeom>
                <a:rect b="b" l="l" r="r" t="t"/>
                <a:pathLst>
                  <a:path extrusionOk="0" h="29612" w="35982">
                    <a:moveTo>
                      <a:pt x="26367" y="1"/>
                    </a:moveTo>
                    <a:cubicBezTo>
                      <a:pt x="24591" y="1"/>
                      <a:pt x="22821" y="616"/>
                      <a:pt x="21384" y="1656"/>
                    </a:cubicBezTo>
                    <a:lnTo>
                      <a:pt x="21206" y="1787"/>
                    </a:lnTo>
                    <a:cubicBezTo>
                      <a:pt x="20563" y="2287"/>
                      <a:pt x="20027" y="2811"/>
                      <a:pt x="19658" y="3502"/>
                    </a:cubicBezTo>
                    <a:cubicBezTo>
                      <a:pt x="19539" y="3728"/>
                      <a:pt x="18360" y="5788"/>
                      <a:pt x="18360" y="5788"/>
                    </a:cubicBezTo>
                    <a:cubicBezTo>
                      <a:pt x="16896" y="4168"/>
                      <a:pt x="14979" y="3073"/>
                      <a:pt x="12895" y="2466"/>
                    </a:cubicBezTo>
                    <a:cubicBezTo>
                      <a:pt x="11633" y="2085"/>
                      <a:pt x="10303" y="1898"/>
                      <a:pt x="8984" y="1898"/>
                    </a:cubicBezTo>
                    <a:cubicBezTo>
                      <a:pt x="8735" y="1898"/>
                      <a:pt x="8487" y="1905"/>
                      <a:pt x="8240" y="1918"/>
                    </a:cubicBezTo>
                    <a:cubicBezTo>
                      <a:pt x="7240" y="1954"/>
                      <a:pt x="6228" y="2109"/>
                      <a:pt x="5287" y="2466"/>
                    </a:cubicBezTo>
                    <a:cubicBezTo>
                      <a:pt x="3180" y="3264"/>
                      <a:pt x="1584" y="5133"/>
                      <a:pt x="810" y="7240"/>
                    </a:cubicBezTo>
                    <a:cubicBezTo>
                      <a:pt x="36" y="9336"/>
                      <a:pt x="1" y="11681"/>
                      <a:pt x="429" y="13896"/>
                    </a:cubicBezTo>
                    <a:cubicBezTo>
                      <a:pt x="632" y="14979"/>
                      <a:pt x="929" y="16063"/>
                      <a:pt x="1406" y="17063"/>
                    </a:cubicBezTo>
                    <a:cubicBezTo>
                      <a:pt x="2549" y="19504"/>
                      <a:pt x="4596" y="21397"/>
                      <a:pt x="6704" y="23064"/>
                    </a:cubicBezTo>
                    <a:cubicBezTo>
                      <a:pt x="9026" y="24897"/>
                      <a:pt x="11502" y="26540"/>
                      <a:pt x="14086" y="27969"/>
                    </a:cubicBezTo>
                    <a:cubicBezTo>
                      <a:pt x="14776" y="28362"/>
                      <a:pt x="15455" y="28767"/>
                      <a:pt x="16145" y="29076"/>
                    </a:cubicBezTo>
                    <a:cubicBezTo>
                      <a:pt x="16837" y="29394"/>
                      <a:pt x="17546" y="29611"/>
                      <a:pt x="18284" y="29611"/>
                    </a:cubicBezTo>
                    <a:cubicBezTo>
                      <a:pt x="18790" y="29611"/>
                      <a:pt x="19311" y="29509"/>
                      <a:pt x="19848" y="29267"/>
                    </a:cubicBezTo>
                    <a:cubicBezTo>
                      <a:pt x="23908" y="27457"/>
                      <a:pt x="27361" y="24373"/>
                      <a:pt x="29838" y="20670"/>
                    </a:cubicBezTo>
                    <a:cubicBezTo>
                      <a:pt x="32874" y="16110"/>
                      <a:pt x="35981" y="9121"/>
                      <a:pt x="33029" y="3835"/>
                    </a:cubicBezTo>
                    <a:cubicBezTo>
                      <a:pt x="31743" y="1525"/>
                      <a:pt x="29123" y="49"/>
                      <a:pt x="26468" y="1"/>
                    </a:cubicBezTo>
                    <a:cubicBezTo>
                      <a:pt x="26435" y="1"/>
                      <a:pt x="26401" y="1"/>
                      <a:pt x="263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7" name="Google Shape;1627;p38"/>
              <p:cNvSpPr/>
              <p:nvPr/>
            </p:nvSpPr>
            <p:spPr>
              <a:xfrm>
                <a:off x="1465050" y="1870600"/>
                <a:ext cx="899850" cy="755475"/>
              </a:xfrm>
              <a:custGeom>
                <a:rect b="b" l="l" r="r" t="t"/>
                <a:pathLst>
                  <a:path extrusionOk="0" fill="none" h="30219" w="35994">
                    <a:moveTo>
                      <a:pt x="12895" y="2477"/>
                    </a:moveTo>
                    <a:cubicBezTo>
                      <a:pt x="11395" y="2024"/>
                      <a:pt x="9799" y="1846"/>
                      <a:pt x="8240" y="1917"/>
                    </a:cubicBezTo>
                    <a:cubicBezTo>
                      <a:pt x="7228" y="1965"/>
                      <a:pt x="6228" y="2120"/>
                      <a:pt x="5287" y="2477"/>
                    </a:cubicBezTo>
                    <a:cubicBezTo>
                      <a:pt x="3191" y="3275"/>
                      <a:pt x="1596" y="5156"/>
                      <a:pt x="810" y="7251"/>
                    </a:cubicBezTo>
                    <a:cubicBezTo>
                      <a:pt x="36" y="9359"/>
                      <a:pt x="1" y="11704"/>
                      <a:pt x="417" y="13907"/>
                    </a:cubicBezTo>
                    <a:cubicBezTo>
                      <a:pt x="632" y="14990"/>
                      <a:pt x="929" y="16062"/>
                      <a:pt x="1406" y="17074"/>
                    </a:cubicBezTo>
                    <a:cubicBezTo>
                      <a:pt x="2549" y="19515"/>
                      <a:pt x="4584" y="21408"/>
                      <a:pt x="6704" y="23075"/>
                    </a:cubicBezTo>
                    <a:cubicBezTo>
                      <a:pt x="9026" y="24896"/>
                      <a:pt x="11490" y="26551"/>
                      <a:pt x="14086" y="27980"/>
                    </a:cubicBezTo>
                    <a:cubicBezTo>
                      <a:pt x="15967" y="29028"/>
                      <a:pt x="17753" y="30218"/>
                      <a:pt x="19848" y="29278"/>
                    </a:cubicBezTo>
                    <a:cubicBezTo>
                      <a:pt x="23908" y="27456"/>
                      <a:pt x="27361" y="24384"/>
                      <a:pt x="29826" y="20670"/>
                    </a:cubicBezTo>
                    <a:cubicBezTo>
                      <a:pt x="32862" y="16133"/>
                      <a:pt x="35993" y="9121"/>
                      <a:pt x="33040" y="3858"/>
                    </a:cubicBezTo>
                    <a:cubicBezTo>
                      <a:pt x="31755" y="1548"/>
                      <a:pt x="29135" y="72"/>
                      <a:pt x="26480" y="36"/>
                    </a:cubicBezTo>
                    <a:cubicBezTo>
                      <a:pt x="24670" y="0"/>
                      <a:pt x="22861" y="631"/>
                      <a:pt x="21396" y="1679"/>
                    </a:cubicBezTo>
                    <a:cubicBezTo>
                      <a:pt x="20682" y="2203"/>
                      <a:pt x="20086" y="2751"/>
                      <a:pt x="19670" y="3513"/>
                    </a:cubicBezTo>
                    <a:cubicBezTo>
                      <a:pt x="19551" y="3739"/>
                      <a:pt x="18372" y="5787"/>
                      <a:pt x="18372" y="5787"/>
                    </a:cubicBezTo>
                    <a:cubicBezTo>
                      <a:pt x="16896" y="4191"/>
                      <a:pt x="14979" y="3084"/>
                      <a:pt x="12895" y="2477"/>
                    </a:cubicBezTo>
                    <a:close/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628" name="Google Shape;1628;p38"/>
          <p:cNvGrpSpPr/>
          <p:nvPr/>
        </p:nvGrpSpPr>
        <p:grpSpPr>
          <a:xfrm>
            <a:off x="6810573" y="2416765"/>
            <a:ext cx="361243" cy="303158"/>
            <a:chOff x="72671" y="913234"/>
            <a:chExt cx="499507" cy="419364"/>
          </a:xfrm>
        </p:grpSpPr>
        <p:sp>
          <p:nvSpPr>
            <p:cNvPr id="1629" name="Google Shape;1629;p38"/>
            <p:cNvSpPr/>
            <p:nvPr/>
          </p:nvSpPr>
          <p:spPr>
            <a:xfrm flipH="1">
              <a:off x="72750" y="913553"/>
              <a:ext cx="499340" cy="410941"/>
            </a:xfrm>
            <a:custGeom>
              <a:rect b="b" l="l" r="r" t="t"/>
              <a:pathLst>
                <a:path extrusionOk="0" h="29612" w="35982">
                  <a:moveTo>
                    <a:pt x="26367" y="1"/>
                  </a:moveTo>
                  <a:cubicBezTo>
                    <a:pt x="24591" y="1"/>
                    <a:pt x="22821" y="616"/>
                    <a:pt x="21384" y="1656"/>
                  </a:cubicBezTo>
                  <a:lnTo>
                    <a:pt x="21206" y="1787"/>
                  </a:lnTo>
                  <a:cubicBezTo>
                    <a:pt x="20563" y="2287"/>
                    <a:pt x="20027" y="2811"/>
                    <a:pt x="19658" y="3502"/>
                  </a:cubicBezTo>
                  <a:cubicBezTo>
                    <a:pt x="19539" y="3728"/>
                    <a:pt x="18360" y="5788"/>
                    <a:pt x="18360" y="5788"/>
                  </a:cubicBezTo>
                  <a:cubicBezTo>
                    <a:pt x="16896" y="4168"/>
                    <a:pt x="14979" y="3073"/>
                    <a:pt x="12895" y="2466"/>
                  </a:cubicBezTo>
                  <a:cubicBezTo>
                    <a:pt x="11633" y="2085"/>
                    <a:pt x="10303" y="1898"/>
                    <a:pt x="8984" y="1898"/>
                  </a:cubicBezTo>
                  <a:cubicBezTo>
                    <a:pt x="8735" y="1898"/>
                    <a:pt x="8487" y="1905"/>
                    <a:pt x="8240" y="1918"/>
                  </a:cubicBezTo>
                  <a:cubicBezTo>
                    <a:pt x="7240" y="1954"/>
                    <a:pt x="6228" y="2109"/>
                    <a:pt x="5287" y="2466"/>
                  </a:cubicBezTo>
                  <a:cubicBezTo>
                    <a:pt x="3180" y="3264"/>
                    <a:pt x="1584" y="5133"/>
                    <a:pt x="810" y="7240"/>
                  </a:cubicBezTo>
                  <a:cubicBezTo>
                    <a:pt x="36" y="9336"/>
                    <a:pt x="1" y="11681"/>
                    <a:pt x="429" y="13896"/>
                  </a:cubicBezTo>
                  <a:cubicBezTo>
                    <a:pt x="632" y="14979"/>
                    <a:pt x="929" y="16063"/>
                    <a:pt x="1406" y="17063"/>
                  </a:cubicBezTo>
                  <a:cubicBezTo>
                    <a:pt x="2549" y="19504"/>
                    <a:pt x="4596" y="21397"/>
                    <a:pt x="6704" y="23064"/>
                  </a:cubicBezTo>
                  <a:cubicBezTo>
                    <a:pt x="9026" y="24897"/>
                    <a:pt x="11502" y="26540"/>
                    <a:pt x="14086" y="27969"/>
                  </a:cubicBezTo>
                  <a:cubicBezTo>
                    <a:pt x="14776" y="28362"/>
                    <a:pt x="15455" y="28767"/>
                    <a:pt x="16145" y="29076"/>
                  </a:cubicBezTo>
                  <a:cubicBezTo>
                    <a:pt x="16837" y="29394"/>
                    <a:pt x="17546" y="29611"/>
                    <a:pt x="18284" y="29611"/>
                  </a:cubicBezTo>
                  <a:cubicBezTo>
                    <a:pt x="18790" y="29611"/>
                    <a:pt x="19311" y="29509"/>
                    <a:pt x="19848" y="29267"/>
                  </a:cubicBezTo>
                  <a:cubicBezTo>
                    <a:pt x="23908" y="27457"/>
                    <a:pt x="27361" y="24373"/>
                    <a:pt x="29838" y="20670"/>
                  </a:cubicBezTo>
                  <a:cubicBezTo>
                    <a:pt x="32874" y="16110"/>
                    <a:pt x="35981" y="9121"/>
                    <a:pt x="33029" y="3835"/>
                  </a:cubicBezTo>
                  <a:cubicBezTo>
                    <a:pt x="31743" y="1525"/>
                    <a:pt x="29123" y="49"/>
                    <a:pt x="26468" y="1"/>
                  </a:cubicBezTo>
                  <a:cubicBezTo>
                    <a:pt x="26435" y="1"/>
                    <a:pt x="26401" y="1"/>
                    <a:pt x="26367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1143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30" name="Google Shape;1630;p38"/>
            <p:cNvGrpSpPr/>
            <p:nvPr/>
          </p:nvGrpSpPr>
          <p:grpSpPr>
            <a:xfrm flipH="1">
              <a:off x="72671" y="913234"/>
              <a:ext cx="499507" cy="419364"/>
              <a:chOff x="1465050" y="1870600"/>
              <a:chExt cx="899850" cy="755475"/>
            </a:xfrm>
          </p:grpSpPr>
          <p:sp>
            <p:nvSpPr>
              <p:cNvPr id="1631" name="Google Shape;1631;p38"/>
              <p:cNvSpPr/>
              <p:nvPr/>
            </p:nvSpPr>
            <p:spPr>
              <a:xfrm>
                <a:off x="1465050" y="1871175"/>
                <a:ext cx="899550" cy="740300"/>
              </a:xfrm>
              <a:custGeom>
                <a:rect b="b" l="l" r="r" t="t"/>
                <a:pathLst>
                  <a:path extrusionOk="0" h="29612" w="35982">
                    <a:moveTo>
                      <a:pt x="26367" y="1"/>
                    </a:moveTo>
                    <a:cubicBezTo>
                      <a:pt x="24591" y="1"/>
                      <a:pt x="22821" y="616"/>
                      <a:pt x="21384" y="1656"/>
                    </a:cubicBezTo>
                    <a:lnTo>
                      <a:pt x="21206" y="1787"/>
                    </a:lnTo>
                    <a:cubicBezTo>
                      <a:pt x="20563" y="2287"/>
                      <a:pt x="20027" y="2811"/>
                      <a:pt x="19658" y="3502"/>
                    </a:cubicBezTo>
                    <a:cubicBezTo>
                      <a:pt x="19539" y="3728"/>
                      <a:pt x="18360" y="5788"/>
                      <a:pt x="18360" y="5788"/>
                    </a:cubicBezTo>
                    <a:cubicBezTo>
                      <a:pt x="16896" y="4168"/>
                      <a:pt x="14979" y="3073"/>
                      <a:pt x="12895" y="2466"/>
                    </a:cubicBezTo>
                    <a:cubicBezTo>
                      <a:pt x="11633" y="2085"/>
                      <a:pt x="10303" y="1898"/>
                      <a:pt x="8984" y="1898"/>
                    </a:cubicBezTo>
                    <a:cubicBezTo>
                      <a:pt x="8735" y="1898"/>
                      <a:pt x="8487" y="1905"/>
                      <a:pt x="8240" y="1918"/>
                    </a:cubicBezTo>
                    <a:cubicBezTo>
                      <a:pt x="7240" y="1954"/>
                      <a:pt x="6228" y="2109"/>
                      <a:pt x="5287" y="2466"/>
                    </a:cubicBezTo>
                    <a:cubicBezTo>
                      <a:pt x="3180" y="3264"/>
                      <a:pt x="1584" y="5133"/>
                      <a:pt x="810" y="7240"/>
                    </a:cubicBezTo>
                    <a:cubicBezTo>
                      <a:pt x="36" y="9336"/>
                      <a:pt x="1" y="11681"/>
                      <a:pt x="429" y="13896"/>
                    </a:cubicBezTo>
                    <a:cubicBezTo>
                      <a:pt x="632" y="14979"/>
                      <a:pt x="929" y="16063"/>
                      <a:pt x="1406" y="17063"/>
                    </a:cubicBezTo>
                    <a:cubicBezTo>
                      <a:pt x="2549" y="19504"/>
                      <a:pt x="4596" y="21397"/>
                      <a:pt x="6704" y="23064"/>
                    </a:cubicBezTo>
                    <a:cubicBezTo>
                      <a:pt x="9026" y="24897"/>
                      <a:pt x="11502" y="26540"/>
                      <a:pt x="14086" y="27969"/>
                    </a:cubicBezTo>
                    <a:cubicBezTo>
                      <a:pt x="14776" y="28362"/>
                      <a:pt x="15455" y="28767"/>
                      <a:pt x="16145" y="29076"/>
                    </a:cubicBezTo>
                    <a:cubicBezTo>
                      <a:pt x="16837" y="29394"/>
                      <a:pt x="17546" y="29611"/>
                      <a:pt x="18284" y="29611"/>
                    </a:cubicBezTo>
                    <a:cubicBezTo>
                      <a:pt x="18790" y="29611"/>
                      <a:pt x="19311" y="29509"/>
                      <a:pt x="19848" y="29267"/>
                    </a:cubicBezTo>
                    <a:cubicBezTo>
                      <a:pt x="23908" y="27457"/>
                      <a:pt x="27361" y="24373"/>
                      <a:pt x="29838" y="20670"/>
                    </a:cubicBezTo>
                    <a:cubicBezTo>
                      <a:pt x="32874" y="16110"/>
                      <a:pt x="35981" y="9121"/>
                      <a:pt x="33029" y="3835"/>
                    </a:cubicBezTo>
                    <a:cubicBezTo>
                      <a:pt x="31743" y="1525"/>
                      <a:pt x="29123" y="49"/>
                      <a:pt x="26468" y="1"/>
                    </a:cubicBezTo>
                    <a:cubicBezTo>
                      <a:pt x="26435" y="1"/>
                      <a:pt x="26401" y="1"/>
                      <a:pt x="263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2" name="Google Shape;1632;p38"/>
              <p:cNvSpPr/>
              <p:nvPr/>
            </p:nvSpPr>
            <p:spPr>
              <a:xfrm>
                <a:off x="1465050" y="1870600"/>
                <a:ext cx="899850" cy="755475"/>
              </a:xfrm>
              <a:custGeom>
                <a:rect b="b" l="l" r="r" t="t"/>
                <a:pathLst>
                  <a:path extrusionOk="0" fill="none" h="30219" w="35994">
                    <a:moveTo>
                      <a:pt x="12895" y="2477"/>
                    </a:moveTo>
                    <a:cubicBezTo>
                      <a:pt x="11395" y="2024"/>
                      <a:pt x="9799" y="1846"/>
                      <a:pt x="8240" y="1917"/>
                    </a:cubicBezTo>
                    <a:cubicBezTo>
                      <a:pt x="7228" y="1965"/>
                      <a:pt x="6228" y="2120"/>
                      <a:pt x="5287" y="2477"/>
                    </a:cubicBezTo>
                    <a:cubicBezTo>
                      <a:pt x="3191" y="3275"/>
                      <a:pt x="1596" y="5156"/>
                      <a:pt x="810" y="7251"/>
                    </a:cubicBezTo>
                    <a:cubicBezTo>
                      <a:pt x="36" y="9359"/>
                      <a:pt x="1" y="11704"/>
                      <a:pt x="417" y="13907"/>
                    </a:cubicBezTo>
                    <a:cubicBezTo>
                      <a:pt x="632" y="14990"/>
                      <a:pt x="929" y="16062"/>
                      <a:pt x="1406" y="17074"/>
                    </a:cubicBezTo>
                    <a:cubicBezTo>
                      <a:pt x="2549" y="19515"/>
                      <a:pt x="4584" y="21408"/>
                      <a:pt x="6704" y="23075"/>
                    </a:cubicBezTo>
                    <a:cubicBezTo>
                      <a:pt x="9026" y="24896"/>
                      <a:pt x="11490" y="26551"/>
                      <a:pt x="14086" y="27980"/>
                    </a:cubicBezTo>
                    <a:cubicBezTo>
                      <a:pt x="15967" y="29028"/>
                      <a:pt x="17753" y="30218"/>
                      <a:pt x="19848" y="29278"/>
                    </a:cubicBezTo>
                    <a:cubicBezTo>
                      <a:pt x="23908" y="27456"/>
                      <a:pt x="27361" y="24384"/>
                      <a:pt x="29826" y="20670"/>
                    </a:cubicBezTo>
                    <a:cubicBezTo>
                      <a:pt x="32862" y="16133"/>
                      <a:pt x="35993" y="9121"/>
                      <a:pt x="33040" y="3858"/>
                    </a:cubicBezTo>
                    <a:cubicBezTo>
                      <a:pt x="31755" y="1548"/>
                      <a:pt x="29135" y="72"/>
                      <a:pt x="26480" y="36"/>
                    </a:cubicBezTo>
                    <a:cubicBezTo>
                      <a:pt x="24670" y="0"/>
                      <a:pt x="22861" y="631"/>
                      <a:pt x="21396" y="1679"/>
                    </a:cubicBezTo>
                    <a:cubicBezTo>
                      <a:pt x="20682" y="2203"/>
                      <a:pt x="20086" y="2751"/>
                      <a:pt x="19670" y="3513"/>
                    </a:cubicBezTo>
                    <a:cubicBezTo>
                      <a:pt x="19551" y="3739"/>
                      <a:pt x="18372" y="5787"/>
                      <a:pt x="18372" y="5787"/>
                    </a:cubicBezTo>
                    <a:cubicBezTo>
                      <a:pt x="16896" y="4191"/>
                      <a:pt x="14979" y="3084"/>
                      <a:pt x="12895" y="2477"/>
                    </a:cubicBezTo>
                    <a:close/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6" name="Shape 1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7" name="Google Shape;1637;p39"/>
          <p:cNvSpPr txBox="1"/>
          <p:nvPr>
            <p:ph idx="1" type="subTitle"/>
          </p:nvPr>
        </p:nvSpPr>
        <p:spPr>
          <a:xfrm flipH="1">
            <a:off x="375575" y="1540075"/>
            <a:ext cx="6532500" cy="107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313131"/>
              </a:buClr>
              <a:buSzPts val="1100"/>
              <a:buFont typeface="Arial"/>
              <a:buNone/>
            </a:pPr>
            <a:r>
              <a:rPr lang="en"/>
              <a:t>For all models (Logistic Regression + Random Forest + Intersectional Analysis)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200"/>
              <a:t>Does NOT necessarily mean that models are desirable for understanding algorithmic bias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Suggests that models are correctly making predictions on potentially flawed inputs</a:t>
            </a:r>
            <a:endParaRPr sz="1200"/>
          </a:p>
        </p:txBody>
      </p:sp>
      <p:sp>
        <p:nvSpPr>
          <p:cNvPr id="1638" name="Google Shape;1638;p39"/>
          <p:cNvSpPr txBox="1"/>
          <p:nvPr>
            <p:ph type="title"/>
          </p:nvPr>
        </p:nvSpPr>
        <p:spPr>
          <a:xfrm flipH="1">
            <a:off x="375425" y="1013675"/>
            <a:ext cx="5175000" cy="7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&gt;95% Accuracy</a:t>
            </a:r>
            <a:endParaRPr sz="4000"/>
          </a:p>
        </p:txBody>
      </p:sp>
      <p:sp>
        <p:nvSpPr>
          <p:cNvPr id="1639" name="Google Shape;1639;p39"/>
          <p:cNvSpPr txBox="1"/>
          <p:nvPr>
            <p:ph idx="2" type="subTitle"/>
          </p:nvPr>
        </p:nvSpPr>
        <p:spPr>
          <a:xfrm flipH="1">
            <a:off x="405950" y="3393763"/>
            <a:ext cx="6215700" cy="52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The highest recall rates occurred using logistic regression on gender</a:t>
            </a:r>
            <a:endParaRPr sz="1500"/>
          </a:p>
        </p:txBody>
      </p:sp>
      <p:sp>
        <p:nvSpPr>
          <p:cNvPr id="1640" name="Google Shape;1640;p39"/>
          <p:cNvSpPr txBox="1"/>
          <p:nvPr>
            <p:ph idx="3" type="title"/>
          </p:nvPr>
        </p:nvSpPr>
        <p:spPr>
          <a:xfrm flipH="1">
            <a:off x="406150" y="2785638"/>
            <a:ext cx="5832300" cy="7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accent1"/>
                </a:solidFill>
              </a:rPr>
              <a:t>90% men, 94% women</a:t>
            </a:r>
            <a:endParaRPr sz="4000">
              <a:solidFill>
                <a:schemeClr val="accent1"/>
              </a:solidFill>
            </a:endParaRPr>
          </a:p>
        </p:txBody>
      </p:sp>
      <p:sp>
        <p:nvSpPr>
          <p:cNvPr id="1641" name="Google Shape;1641;p39"/>
          <p:cNvSpPr txBox="1"/>
          <p:nvPr>
            <p:ph idx="4" type="subTitle"/>
          </p:nvPr>
        </p:nvSpPr>
        <p:spPr>
          <a:xfrm flipH="1">
            <a:off x="375425" y="4648360"/>
            <a:ext cx="5175000" cy="38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Lowest recall occurred using intersectional analysis</a:t>
            </a:r>
            <a:endParaRPr/>
          </a:p>
        </p:txBody>
      </p:sp>
      <p:sp>
        <p:nvSpPr>
          <p:cNvPr id="1642" name="Google Shape;1642;p39"/>
          <p:cNvSpPr txBox="1"/>
          <p:nvPr>
            <p:ph idx="5" type="title"/>
          </p:nvPr>
        </p:nvSpPr>
        <p:spPr>
          <a:xfrm flipH="1">
            <a:off x="375475" y="4015925"/>
            <a:ext cx="6015300" cy="7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72% Average Recall</a:t>
            </a:r>
            <a:endParaRPr/>
          </a:p>
        </p:txBody>
      </p:sp>
      <p:grpSp>
        <p:nvGrpSpPr>
          <p:cNvPr id="1643" name="Google Shape;1643;p39"/>
          <p:cNvGrpSpPr/>
          <p:nvPr/>
        </p:nvGrpSpPr>
        <p:grpSpPr>
          <a:xfrm flipH="1" rot="1329871">
            <a:off x="6643182" y="1360501"/>
            <a:ext cx="2359721" cy="2769989"/>
            <a:chOff x="5478523" y="576063"/>
            <a:chExt cx="1834423" cy="2153361"/>
          </a:xfrm>
        </p:grpSpPr>
        <p:sp>
          <p:nvSpPr>
            <p:cNvPr id="1644" name="Google Shape;1644;p39"/>
            <p:cNvSpPr/>
            <p:nvPr/>
          </p:nvSpPr>
          <p:spPr>
            <a:xfrm>
              <a:off x="5478525" y="586878"/>
              <a:ext cx="1834421" cy="2131755"/>
            </a:xfrm>
            <a:custGeom>
              <a:rect b="b" l="l" r="r" t="t"/>
              <a:pathLst>
                <a:path extrusionOk="0" h="57421" w="49412">
                  <a:moveTo>
                    <a:pt x="11883" y="17491"/>
                  </a:moveTo>
                  <a:lnTo>
                    <a:pt x="11883" y="17491"/>
                  </a:lnTo>
                  <a:cubicBezTo>
                    <a:pt x="11887" y="17507"/>
                    <a:pt x="11891" y="17523"/>
                    <a:pt x="11895" y="17539"/>
                  </a:cubicBezTo>
                  <a:lnTo>
                    <a:pt x="11895" y="17539"/>
                  </a:lnTo>
                  <a:cubicBezTo>
                    <a:pt x="11889" y="17521"/>
                    <a:pt x="11883" y="17503"/>
                    <a:pt x="11883" y="17491"/>
                  </a:cubicBezTo>
                  <a:close/>
                  <a:moveTo>
                    <a:pt x="18944" y="1"/>
                  </a:moveTo>
                  <a:cubicBezTo>
                    <a:pt x="18896" y="1"/>
                    <a:pt x="18848" y="1"/>
                    <a:pt x="18813" y="13"/>
                  </a:cubicBezTo>
                  <a:lnTo>
                    <a:pt x="18729" y="13"/>
                  </a:lnTo>
                  <a:cubicBezTo>
                    <a:pt x="18693" y="13"/>
                    <a:pt x="18646" y="37"/>
                    <a:pt x="18586" y="37"/>
                  </a:cubicBezTo>
                  <a:cubicBezTo>
                    <a:pt x="18551" y="37"/>
                    <a:pt x="18539" y="37"/>
                    <a:pt x="18515" y="49"/>
                  </a:cubicBezTo>
                  <a:cubicBezTo>
                    <a:pt x="18455" y="60"/>
                    <a:pt x="18396" y="60"/>
                    <a:pt x="18336" y="72"/>
                  </a:cubicBezTo>
                  <a:lnTo>
                    <a:pt x="18301" y="72"/>
                  </a:lnTo>
                  <a:cubicBezTo>
                    <a:pt x="18229" y="96"/>
                    <a:pt x="18158" y="108"/>
                    <a:pt x="18098" y="120"/>
                  </a:cubicBezTo>
                  <a:cubicBezTo>
                    <a:pt x="18062" y="120"/>
                    <a:pt x="18051" y="132"/>
                    <a:pt x="18015" y="132"/>
                  </a:cubicBezTo>
                  <a:cubicBezTo>
                    <a:pt x="17979" y="156"/>
                    <a:pt x="17931" y="168"/>
                    <a:pt x="17872" y="168"/>
                  </a:cubicBezTo>
                  <a:cubicBezTo>
                    <a:pt x="17836" y="179"/>
                    <a:pt x="17812" y="179"/>
                    <a:pt x="17777" y="191"/>
                  </a:cubicBezTo>
                  <a:lnTo>
                    <a:pt x="17646" y="239"/>
                  </a:lnTo>
                  <a:cubicBezTo>
                    <a:pt x="17622" y="251"/>
                    <a:pt x="17586" y="251"/>
                    <a:pt x="17562" y="275"/>
                  </a:cubicBezTo>
                  <a:lnTo>
                    <a:pt x="17420" y="310"/>
                  </a:lnTo>
                  <a:cubicBezTo>
                    <a:pt x="17396" y="334"/>
                    <a:pt x="17360" y="334"/>
                    <a:pt x="17336" y="346"/>
                  </a:cubicBezTo>
                  <a:cubicBezTo>
                    <a:pt x="17289" y="358"/>
                    <a:pt x="17229" y="394"/>
                    <a:pt x="17181" y="406"/>
                  </a:cubicBezTo>
                  <a:cubicBezTo>
                    <a:pt x="17169" y="418"/>
                    <a:pt x="17146" y="418"/>
                    <a:pt x="17122" y="430"/>
                  </a:cubicBezTo>
                  <a:cubicBezTo>
                    <a:pt x="17050" y="465"/>
                    <a:pt x="16991" y="489"/>
                    <a:pt x="16919" y="525"/>
                  </a:cubicBezTo>
                  <a:lnTo>
                    <a:pt x="16646" y="656"/>
                  </a:lnTo>
                  <a:cubicBezTo>
                    <a:pt x="16622" y="668"/>
                    <a:pt x="16586" y="691"/>
                    <a:pt x="16562" y="715"/>
                  </a:cubicBezTo>
                  <a:cubicBezTo>
                    <a:pt x="16503" y="751"/>
                    <a:pt x="16455" y="775"/>
                    <a:pt x="16396" y="822"/>
                  </a:cubicBezTo>
                  <a:cubicBezTo>
                    <a:pt x="16348" y="846"/>
                    <a:pt x="16324" y="870"/>
                    <a:pt x="16277" y="894"/>
                  </a:cubicBezTo>
                  <a:cubicBezTo>
                    <a:pt x="16229" y="930"/>
                    <a:pt x="16169" y="953"/>
                    <a:pt x="16134" y="1001"/>
                  </a:cubicBezTo>
                  <a:cubicBezTo>
                    <a:pt x="16086" y="1025"/>
                    <a:pt x="16050" y="1061"/>
                    <a:pt x="16015" y="1084"/>
                  </a:cubicBezTo>
                  <a:cubicBezTo>
                    <a:pt x="15967" y="1120"/>
                    <a:pt x="15907" y="1168"/>
                    <a:pt x="15860" y="1192"/>
                  </a:cubicBezTo>
                  <a:cubicBezTo>
                    <a:pt x="15836" y="1215"/>
                    <a:pt x="15800" y="1239"/>
                    <a:pt x="15753" y="1263"/>
                  </a:cubicBezTo>
                  <a:cubicBezTo>
                    <a:pt x="12228" y="4037"/>
                    <a:pt x="10716" y="10014"/>
                    <a:pt x="11514" y="15574"/>
                  </a:cubicBezTo>
                  <a:cubicBezTo>
                    <a:pt x="11562" y="15872"/>
                    <a:pt x="11609" y="16170"/>
                    <a:pt x="11669" y="16467"/>
                  </a:cubicBezTo>
                  <a:lnTo>
                    <a:pt x="7335" y="15419"/>
                  </a:lnTo>
                  <a:lnTo>
                    <a:pt x="7228" y="14515"/>
                  </a:lnTo>
                  <a:lnTo>
                    <a:pt x="6990" y="12502"/>
                  </a:lnTo>
                  <a:lnTo>
                    <a:pt x="6097" y="12264"/>
                  </a:lnTo>
                  <a:lnTo>
                    <a:pt x="2441" y="11264"/>
                  </a:lnTo>
                  <a:lnTo>
                    <a:pt x="1632" y="11062"/>
                  </a:lnTo>
                  <a:lnTo>
                    <a:pt x="2001" y="13407"/>
                  </a:lnTo>
                  <a:lnTo>
                    <a:pt x="2108" y="14110"/>
                  </a:lnTo>
                  <a:lnTo>
                    <a:pt x="2894" y="14300"/>
                  </a:lnTo>
                  <a:lnTo>
                    <a:pt x="4656" y="14741"/>
                  </a:lnTo>
                  <a:lnTo>
                    <a:pt x="6466" y="15181"/>
                  </a:lnTo>
                  <a:lnTo>
                    <a:pt x="7287" y="15396"/>
                  </a:lnTo>
                  <a:lnTo>
                    <a:pt x="1822" y="14086"/>
                  </a:lnTo>
                  <a:cubicBezTo>
                    <a:pt x="1767" y="14072"/>
                    <a:pt x="1712" y="14066"/>
                    <a:pt x="1657" y="14066"/>
                  </a:cubicBezTo>
                  <a:cubicBezTo>
                    <a:pt x="1331" y="14066"/>
                    <a:pt x="1025" y="14297"/>
                    <a:pt x="953" y="14634"/>
                  </a:cubicBezTo>
                  <a:cubicBezTo>
                    <a:pt x="953" y="14657"/>
                    <a:pt x="929" y="14693"/>
                    <a:pt x="929" y="14717"/>
                  </a:cubicBezTo>
                  <a:cubicBezTo>
                    <a:pt x="894" y="15074"/>
                    <a:pt x="1132" y="15419"/>
                    <a:pt x="1501" y="15515"/>
                  </a:cubicBezTo>
                  <a:lnTo>
                    <a:pt x="1799" y="15586"/>
                  </a:lnTo>
                  <a:lnTo>
                    <a:pt x="1489" y="16003"/>
                  </a:lnTo>
                  <a:lnTo>
                    <a:pt x="1" y="17967"/>
                  </a:lnTo>
                  <a:lnTo>
                    <a:pt x="751" y="18146"/>
                  </a:lnTo>
                  <a:lnTo>
                    <a:pt x="4418" y="18991"/>
                  </a:lnTo>
                  <a:lnTo>
                    <a:pt x="5418" y="19218"/>
                  </a:lnTo>
                  <a:lnTo>
                    <a:pt x="6752" y="17313"/>
                  </a:lnTo>
                  <a:lnTo>
                    <a:pt x="7085" y="16848"/>
                  </a:lnTo>
                  <a:lnTo>
                    <a:pt x="12002" y="18039"/>
                  </a:lnTo>
                  <a:cubicBezTo>
                    <a:pt x="11978" y="17908"/>
                    <a:pt x="11931" y="17753"/>
                    <a:pt x="11907" y="17587"/>
                  </a:cubicBezTo>
                  <a:lnTo>
                    <a:pt x="11907" y="17587"/>
                  </a:lnTo>
                  <a:cubicBezTo>
                    <a:pt x="12053" y="18173"/>
                    <a:pt x="12191" y="18748"/>
                    <a:pt x="12383" y="19313"/>
                  </a:cubicBezTo>
                  <a:cubicBezTo>
                    <a:pt x="12705" y="20372"/>
                    <a:pt x="13074" y="21396"/>
                    <a:pt x="13479" y="22397"/>
                  </a:cubicBezTo>
                  <a:cubicBezTo>
                    <a:pt x="12562" y="27076"/>
                    <a:pt x="10633" y="31576"/>
                    <a:pt x="7859" y="35434"/>
                  </a:cubicBezTo>
                  <a:cubicBezTo>
                    <a:pt x="7740" y="35470"/>
                    <a:pt x="7621" y="35505"/>
                    <a:pt x="7502" y="35589"/>
                  </a:cubicBezTo>
                  <a:cubicBezTo>
                    <a:pt x="6561" y="36148"/>
                    <a:pt x="5597" y="36648"/>
                    <a:pt x="4608" y="37089"/>
                  </a:cubicBezTo>
                  <a:cubicBezTo>
                    <a:pt x="4418" y="37184"/>
                    <a:pt x="4180" y="37386"/>
                    <a:pt x="4323" y="37553"/>
                  </a:cubicBezTo>
                  <a:cubicBezTo>
                    <a:pt x="4406" y="37625"/>
                    <a:pt x="4525" y="37625"/>
                    <a:pt x="4620" y="37625"/>
                  </a:cubicBezTo>
                  <a:cubicBezTo>
                    <a:pt x="4827" y="37614"/>
                    <a:pt x="5242" y="37433"/>
                    <a:pt x="5495" y="37433"/>
                  </a:cubicBezTo>
                  <a:cubicBezTo>
                    <a:pt x="5533" y="37433"/>
                    <a:pt x="5567" y="37437"/>
                    <a:pt x="5597" y="37446"/>
                  </a:cubicBezTo>
                  <a:cubicBezTo>
                    <a:pt x="5620" y="37458"/>
                    <a:pt x="5656" y="37482"/>
                    <a:pt x="5680" y="37506"/>
                  </a:cubicBezTo>
                  <a:cubicBezTo>
                    <a:pt x="5716" y="37553"/>
                    <a:pt x="5728" y="37601"/>
                    <a:pt x="5728" y="37636"/>
                  </a:cubicBezTo>
                  <a:cubicBezTo>
                    <a:pt x="5728" y="37696"/>
                    <a:pt x="5680" y="37756"/>
                    <a:pt x="5656" y="37803"/>
                  </a:cubicBezTo>
                  <a:cubicBezTo>
                    <a:pt x="5370" y="38256"/>
                    <a:pt x="5025" y="38649"/>
                    <a:pt x="4763" y="39101"/>
                  </a:cubicBezTo>
                  <a:cubicBezTo>
                    <a:pt x="4680" y="39220"/>
                    <a:pt x="4799" y="39375"/>
                    <a:pt x="4942" y="39399"/>
                  </a:cubicBezTo>
                  <a:cubicBezTo>
                    <a:pt x="4951" y="39399"/>
                    <a:pt x="4961" y="39400"/>
                    <a:pt x="4971" y="39400"/>
                  </a:cubicBezTo>
                  <a:cubicBezTo>
                    <a:pt x="5092" y="39400"/>
                    <a:pt x="5212" y="39332"/>
                    <a:pt x="5311" y="39244"/>
                  </a:cubicBezTo>
                  <a:cubicBezTo>
                    <a:pt x="5478" y="39113"/>
                    <a:pt x="5609" y="38946"/>
                    <a:pt x="5751" y="38827"/>
                  </a:cubicBezTo>
                  <a:cubicBezTo>
                    <a:pt x="5862" y="38749"/>
                    <a:pt x="6089" y="38646"/>
                    <a:pt x="6248" y="38646"/>
                  </a:cubicBezTo>
                  <a:cubicBezTo>
                    <a:pt x="6380" y="38646"/>
                    <a:pt x="6465" y="38718"/>
                    <a:pt x="6394" y="38934"/>
                  </a:cubicBezTo>
                  <a:cubicBezTo>
                    <a:pt x="6275" y="39303"/>
                    <a:pt x="5918" y="39649"/>
                    <a:pt x="5716" y="39970"/>
                  </a:cubicBezTo>
                  <a:cubicBezTo>
                    <a:pt x="5668" y="40030"/>
                    <a:pt x="5620" y="40113"/>
                    <a:pt x="5620" y="40184"/>
                  </a:cubicBezTo>
                  <a:cubicBezTo>
                    <a:pt x="5631" y="40306"/>
                    <a:pt x="5765" y="40376"/>
                    <a:pt x="5889" y="40376"/>
                  </a:cubicBezTo>
                  <a:cubicBezTo>
                    <a:pt x="5899" y="40376"/>
                    <a:pt x="5909" y="40376"/>
                    <a:pt x="5918" y="40375"/>
                  </a:cubicBezTo>
                  <a:cubicBezTo>
                    <a:pt x="6049" y="40351"/>
                    <a:pt x="6156" y="40256"/>
                    <a:pt x="6263" y="40184"/>
                  </a:cubicBezTo>
                  <a:cubicBezTo>
                    <a:pt x="6413" y="40067"/>
                    <a:pt x="7166" y="39394"/>
                    <a:pt x="7474" y="39394"/>
                  </a:cubicBezTo>
                  <a:cubicBezTo>
                    <a:pt x="7509" y="39394"/>
                    <a:pt x="7539" y="39403"/>
                    <a:pt x="7561" y="39422"/>
                  </a:cubicBezTo>
                  <a:cubicBezTo>
                    <a:pt x="7740" y="39601"/>
                    <a:pt x="7156" y="40423"/>
                    <a:pt x="7061" y="40613"/>
                  </a:cubicBezTo>
                  <a:cubicBezTo>
                    <a:pt x="6990" y="40780"/>
                    <a:pt x="6930" y="41006"/>
                    <a:pt x="7085" y="41089"/>
                  </a:cubicBezTo>
                  <a:cubicBezTo>
                    <a:pt x="7118" y="41114"/>
                    <a:pt x="7155" y="41125"/>
                    <a:pt x="7192" y="41125"/>
                  </a:cubicBezTo>
                  <a:cubicBezTo>
                    <a:pt x="7313" y="41125"/>
                    <a:pt x="7446" y="41011"/>
                    <a:pt x="7537" y="40911"/>
                  </a:cubicBezTo>
                  <a:cubicBezTo>
                    <a:pt x="8014" y="40363"/>
                    <a:pt x="8478" y="39768"/>
                    <a:pt x="8895" y="39172"/>
                  </a:cubicBezTo>
                  <a:cubicBezTo>
                    <a:pt x="8966" y="39065"/>
                    <a:pt x="9049" y="38958"/>
                    <a:pt x="9145" y="38922"/>
                  </a:cubicBezTo>
                  <a:cubicBezTo>
                    <a:pt x="9194" y="38900"/>
                    <a:pt x="9246" y="38890"/>
                    <a:pt x="9298" y="38890"/>
                  </a:cubicBezTo>
                  <a:cubicBezTo>
                    <a:pt x="9470" y="38890"/>
                    <a:pt x="9645" y="38999"/>
                    <a:pt x="9764" y="39137"/>
                  </a:cubicBezTo>
                  <a:cubicBezTo>
                    <a:pt x="9907" y="39315"/>
                    <a:pt x="10038" y="39530"/>
                    <a:pt x="10252" y="39637"/>
                  </a:cubicBezTo>
                  <a:cubicBezTo>
                    <a:pt x="10305" y="39662"/>
                    <a:pt x="10366" y="39673"/>
                    <a:pt x="10429" y="39673"/>
                  </a:cubicBezTo>
                  <a:cubicBezTo>
                    <a:pt x="10605" y="39673"/>
                    <a:pt x="10788" y="39578"/>
                    <a:pt x="10788" y="39411"/>
                  </a:cubicBezTo>
                  <a:cubicBezTo>
                    <a:pt x="10788" y="39339"/>
                    <a:pt x="10740" y="39256"/>
                    <a:pt x="10716" y="39184"/>
                  </a:cubicBezTo>
                  <a:cubicBezTo>
                    <a:pt x="10502" y="38779"/>
                    <a:pt x="10240" y="38387"/>
                    <a:pt x="10061" y="37946"/>
                  </a:cubicBezTo>
                  <a:cubicBezTo>
                    <a:pt x="9919" y="37648"/>
                    <a:pt x="9847" y="37386"/>
                    <a:pt x="9764" y="37053"/>
                  </a:cubicBezTo>
                  <a:cubicBezTo>
                    <a:pt x="9680" y="36755"/>
                    <a:pt x="9609" y="36434"/>
                    <a:pt x="9430" y="36184"/>
                  </a:cubicBezTo>
                  <a:lnTo>
                    <a:pt x="9299" y="36005"/>
                  </a:lnTo>
                  <a:cubicBezTo>
                    <a:pt x="11693" y="32600"/>
                    <a:pt x="13467" y="28731"/>
                    <a:pt x="14502" y="24659"/>
                  </a:cubicBezTo>
                  <a:cubicBezTo>
                    <a:pt x="14586" y="24813"/>
                    <a:pt x="14645" y="24944"/>
                    <a:pt x="14717" y="25087"/>
                  </a:cubicBezTo>
                  <a:cubicBezTo>
                    <a:pt x="15038" y="25790"/>
                    <a:pt x="15384" y="26457"/>
                    <a:pt x="15741" y="27147"/>
                  </a:cubicBezTo>
                  <a:cubicBezTo>
                    <a:pt x="16110" y="27873"/>
                    <a:pt x="16562" y="28754"/>
                    <a:pt x="17086" y="29695"/>
                  </a:cubicBezTo>
                  <a:cubicBezTo>
                    <a:pt x="17658" y="30731"/>
                    <a:pt x="18301" y="31826"/>
                    <a:pt x="19015" y="32814"/>
                  </a:cubicBezTo>
                  <a:cubicBezTo>
                    <a:pt x="19015" y="32838"/>
                    <a:pt x="19027" y="32838"/>
                    <a:pt x="19027" y="32850"/>
                  </a:cubicBezTo>
                  <a:cubicBezTo>
                    <a:pt x="20265" y="40101"/>
                    <a:pt x="19563" y="48031"/>
                    <a:pt x="16943" y="55674"/>
                  </a:cubicBezTo>
                  <a:cubicBezTo>
                    <a:pt x="16931" y="55722"/>
                    <a:pt x="16919" y="55770"/>
                    <a:pt x="16919" y="55805"/>
                  </a:cubicBezTo>
                  <a:lnTo>
                    <a:pt x="16919" y="55829"/>
                  </a:lnTo>
                  <a:cubicBezTo>
                    <a:pt x="16812" y="56079"/>
                    <a:pt x="16741" y="56341"/>
                    <a:pt x="16681" y="56627"/>
                  </a:cubicBezTo>
                  <a:cubicBezTo>
                    <a:pt x="19659" y="57278"/>
                    <a:pt x="22930" y="57421"/>
                    <a:pt x="26172" y="57421"/>
                  </a:cubicBezTo>
                  <a:cubicBezTo>
                    <a:pt x="26960" y="57421"/>
                    <a:pt x="27747" y="57412"/>
                    <a:pt x="28528" y="57401"/>
                  </a:cubicBezTo>
                  <a:cubicBezTo>
                    <a:pt x="29469" y="57389"/>
                    <a:pt x="30385" y="57377"/>
                    <a:pt x="31290" y="57365"/>
                  </a:cubicBezTo>
                  <a:cubicBezTo>
                    <a:pt x="31814" y="57365"/>
                    <a:pt x="32207" y="56948"/>
                    <a:pt x="32243" y="56484"/>
                  </a:cubicBezTo>
                  <a:lnTo>
                    <a:pt x="32243" y="56329"/>
                  </a:lnTo>
                  <a:cubicBezTo>
                    <a:pt x="32243" y="56198"/>
                    <a:pt x="32207" y="56079"/>
                    <a:pt x="32148" y="55948"/>
                  </a:cubicBezTo>
                  <a:cubicBezTo>
                    <a:pt x="31409" y="54424"/>
                    <a:pt x="30207" y="53138"/>
                    <a:pt x="28754" y="52269"/>
                  </a:cubicBezTo>
                  <a:cubicBezTo>
                    <a:pt x="28064" y="51864"/>
                    <a:pt x="27326" y="51555"/>
                    <a:pt x="26552" y="51364"/>
                  </a:cubicBezTo>
                  <a:cubicBezTo>
                    <a:pt x="26516" y="51198"/>
                    <a:pt x="26456" y="51031"/>
                    <a:pt x="26385" y="50888"/>
                  </a:cubicBezTo>
                  <a:cubicBezTo>
                    <a:pt x="26351" y="50813"/>
                    <a:pt x="26277" y="50767"/>
                    <a:pt x="26198" y="50767"/>
                  </a:cubicBezTo>
                  <a:cubicBezTo>
                    <a:pt x="26165" y="50767"/>
                    <a:pt x="26131" y="50775"/>
                    <a:pt x="26099" y="50793"/>
                  </a:cubicBezTo>
                  <a:cubicBezTo>
                    <a:pt x="25992" y="50840"/>
                    <a:pt x="25956" y="50971"/>
                    <a:pt x="26016" y="51079"/>
                  </a:cubicBezTo>
                  <a:cubicBezTo>
                    <a:pt x="26040" y="51138"/>
                    <a:pt x="26075" y="51198"/>
                    <a:pt x="26087" y="51257"/>
                  </a:cubicBezTo>
                  <a:cubicBezTo>
                    <a:pt x="25837" y="51210"/>
                    <a:pt x="25563" y="51186"/>
                    <a:pt x="25278" y="51162"/>
                  </a:cubicBezTo>
                  <a:cubicBezTo>
                    <a:pt x="25254" y="51079"/>
                    <a:pt x="25218" y="50971"/>
                    <a:pt x="25182" y="50888"/>
                  </a:cubicBezTo>
                  <a:cubicBezTo>
                    <a:pt x="25149" y="50813"/>
                    <a:pt x="25074" y="50767"/>
                    <a:pt x="24996" y="50767"/>
                  </a:cubicBezTo>
                  <a:cubicBezTo>
                    <a:pt x="24962" y="50767"/>
                    <a:pt x="24929" y="50775"/>
                    <a:pt x="24897" y="50793"/>
                  </a:cubicBezTo>
                  <a:cubicBezTo>
                    <a:pt x="24789" y="50840"/>
                    <a:pt x="24742" y="50971"/>
                    <a:pt x="24801" y="51079"/>
                  </a:cubicBezTo>
                  <a:cubicBezTo>
                    <a:pt x="24825" y="51102"/>
                    <a:pt x="24825" y="51126"/>
                    <a:pt x="24837" y="51150"/>
                  </a:cubicBezTo>
                  <a:cubicBezTo>
                    <a:pt x="23075" y="51150"/>
                    <a:pt x="21099" y="51722"/>
                    <a:pt x="19527" y="52745"/>
                  </a:cubicBezTo>
                  <a:cubicBezTo>
                    <a:pt x="19444" y="52793"/>
                    <a:pt x="19372" y="52853"/>
                    <a:pt x="19289" y="52912"/>
                  </a:cubicBezTo>
                  <a:cubicBezTo>
                    <a:pt x="20932" y="46864"/>
                    <a:pt x="21432" y="40720"/>
                    <a:pt x="20777" y="34934"/>
                  </a:cubicBezTo>
                  <a:lnTo>
                    <a:pt x="20777" y="34934"/>
                  </a:lnTo>
                  <a:cubicBezTo>
                    <a:pt x="21708" y="35808"/>
                    <a:pt x="22682" y="36374"/>
                    <a:pt x="23667" y="36374"/>
                  </a:cubicBezTo>
                  <a:cubicBezTo>
                    <a:pt x="24132" y="36374"/>
                    <a:pt x="24598" y="36248"/>
                    <a:pt x="25063" y="35970"/>
                  </a:cubicBezTo>
                  <a:cubicBezTo>
                    <a:pt x="25087" y="35958"/>
                    <a:pt x="25099" y="35946"/>
                    <a:pt x="25135" y="35922"/>
                  </a:cubicBezTo>
                  <a:cubicBezTo>
                    <a:pt x="25266" y="35851"/>
                    <a:pt x="25385" y="35767"/>
                    <a:pt x="25516" y="35684"/>
                  </a:cubicBezTo>
                  <a:cubicBezTo>
                    <a:pt x="25575" y="35648"/>
                    <a:pt x="25635" y="35612"/>
                    <a:pt x="25694" y="35565"/>
                  </a:cubicBezTo>
                  <a:cubicBezTo>
                    <a:pt x="25849" y="35470"/>
                    <a:pt x="25992" y="35374"/>
                    <a:pt x="26147" y="35267"/>
                  </a:cubicBezTo>
                  <a:cubicBezTo>
                    <a:pt x="26159" y="35255"/>
                    <a:pt x="26171" y="35255"/>
                    <a:pt x="26194" y="35243"/>
                  </a:cubicBezTo>
                  <a:cubicBezTo>
                    <a:pt x="26206" y="35231"/>
                    <a:pt x="26230" y="35208"/>
                    <a:pt x="26254" y="35196"/>
                  </a:cubicBezTo>
                  <a:cubicBezTo>
                    <a:pt x="26433" y="35077"/>
                    <a:pt x="26587" y="34946"/>
                    <a:pt x="26766" y="34815"/>
                  </a:cubicBezTo>
                  <a:cubicBezTo>
                    <a:pt x="26790" y="34791"/>
                    <a:pt x="26814" y="34779"/>
                    <a:pt x="26825" y="34767"/>
                  </a:cubicBezTo>
                  <a:cubicBezTo>
                    <a:pt x="26992" y="34636"/>
                    <a:pt x="27159" y="34493"/>
                    <a:pt x="27337" y="34362"/>
                  </a:cubicBezTo>
                  <a:cubicBezTo>
                    <a:pt x="27349" y="34350"/>
                    <a:pt x="27385" y="34338"/>
                    <a:pt x="27397" y="34303"/>
                  </a:cubicBezTo>
                  <a:cubicBezTo>
                    <a:pt x="27564" y="34160"/>
                    <a:pt x="27742" y="34017"/>
                    <a:pt x="27897" y="33874"/>
                  </a:cubicBezTo>
                  <a:lnTo>
                    <a:pt x="27992" y="33779"/>
                  </a:lnTo>
                  <a:cubicBezTo>
                    <a:pt x="28159" y="33636"/>
                    <a:pt x="28314" y="33481"/>
                    <a:pt x="28469" y="33338"/>
                  </a:cubicBezTo>
                  <a:lnTo>
                    <a:pt x="28552" y="33243"/>
                  </a:lnTo>
                  <a:cubicBezTo>
                    <a:pt x="28719" y="33088"/>
                    <a:pt x="28885" y="32934"/>
                    <a:pt x="29028" y="32767"/>
                  </a:cubicBezTo>
                  <a:cubicBezTo>
                    <a:pt x="29064" y="32743"/>
                    <a:pt x="29076" y="32707"/>
                    <a:pt x="29111" y="32695"/>
                  </a:cubicBezTo>
                  <a:cubicBezTo>
                    <a:pt x="29266" y="32517"/>
                    <a:pt x="29433" y="32350"/>
                    <a:pt x="29600" y="32172"/>
                  </a:cubicBezTo>
                  <a:lnTo>
                    <a:pt x="29623" y="32148"/>
                  </a:lnTo>
                  <a:cubicBezTo>
                    <a:pt x="29659" y="32112"/>
                    <a:pt x="29683" y="32088"/>
                    <a:pt x="29719" y="32041"/>
                  </a:cubicBezTo>
                  <a:cubicBezTo>
                    <a:pt x="29862" y="32386"/>
                    <a:pt x="30004" y="32707"/>
                    <a:pt x="30135" y="33053"/>
                  </a:cubicBezTo>
                  <a:cubicBezTo>
                    <a:pt x="30731" y="34529"/>
                    <a:pt x="31231" y="36029"/>
                    <a:pt x="31683" y="37553"/>
                  </a:cubicBezTo>
                  <a:cubicBezTo>
                    <a:pt x="31767" y="37875"/>
                    <a:pt x="31850" y="38148"/>
                    <a:pt x="31826" y="38387"/>
                  </a:cubicBezTo>
                  <a:cubicBezTo>
                    <a:pt x="31802" y="38720"/>
                    <a:pt x="31588" y="39077"/>
                    <a:pt x="31350" y="39458"/>
                  </a:cubicBezTo>
                  <a:cubicBezTo>
                    <a:pt x="30302" y="41137"/>
                    <a:pt x="28433" y="43471"/>
                    <a:pt x="26861" y="45292"/>
                  </a:cubicBezTo>
                  <a:cubicBezTo>
                    <a:pt x="26754" y="45328"/>
                    <a:pt x="26635" y="45411"/>
                    <a:pt x="26504" y="45483"/>
                  </a:cubicBezTo>
                  <a:cubicBezTo>
                    <a:pt x="26468" y="45495"/>
                    <a:pt x="26337" y="45614"/>
                    <a:pt x="26313" y="45649"/>
                  </a:cubicBezTo>
                  <a:cubicBezTo>
                    <a:pt x="26290" y="45661"/>
                    <a:pt x="26278" y="45673"/>
                    <a:pt x="26290" y="45685"/>
                  </a:cubicBezTo>
                  <a:cubicBezTo>
                    <a:pt x="26290" y="45685"/>
                    <a:pt x="26278" y="45685"/>
                    <a:pt x="26278" y="45709"/>
                  </a:cubicBezTo>
                  <a:lnTo>
                    <a:pt x="26266" y="45709"/>
                  </a:lnTo>
                  <a:lnTo>
                    <a:pt x="26194" y="45780"/>
                  </a:lnTo>
                  <a:cubicBezTo>
                    <a:pt x="25897" y="46030"/>
                    <a:pt x="25849" y="46495"/>
                    <a:pt x="26135" y="46780"/>
                  </a:cubicBezTo>
                  <a:cubicBezTo>
                    <a:pt x="26171" y="46816"/>
                    <a:pt x="26218" y="46876"/>
                    <a:pt x="26266" y="46923"/>
                  </a:cubicBezTo>
                  <a:cubicBezTo>
                    <a:pt x="26873" y="47578"/>
                    <a:pt x="27445" y="48209"/>
                    <a:pt x="28004" y="48769"/>
                  </a:cubicBezTo>
                  <a:cubicBezTo>
                    <a:pt x="28349" y="49114"/>
                    <a:pt x="28695" y="49436"/>
                    <a:pt x="29028" y="49757"/>
                  </a:cubicBezTo>
                  <a:cubicBezTo>
                    <a:pt x="29052" y="49769"/>
                    <a:pt x="29052" y="49769"/>
                    <a:pt x="29064" y="49769"/>
                  </a:cubicBezTo>
                  <a:cubicBezTo>
                    <a:pt x="29088" y="49793"/>
                    <a:pt x="29123" y="49828"/>
                    <a:pt x="29171" y="49864"/>
                  </a:cubicBezTo>
                  <a:cubicBezTo>
                    <a:pt x="29207" y="49900"/>
                    <a:pt x="29254" y="49936"/>
                    <a:pt x="29302" y="49983"/>
                  </a:cubicBezTo>
                  <a:cubicBezTo>
                    <a:pt x="29373" y="50055"/>
                    <a:pt x="29469" y="50114"/>
                    <a:pt x="29540" y="50174"/>
                  </a:cubicBezTo>
                  <a:lnTo>
                    <a:pt x="29552" y="50186"/>
                  </a:lnTo>
                  <a:cubicBezTo>
                    <a:pt x="30719" y="51091"/>
                    <a:pt x="31981" y="51733"/>
                    <a:pt x="33672" y="52019"/>
                  </a:cubicBezTo>
                  <a:lnTo>
                    <a:pt x="33695" y="52019"/>
                  </a:lnTo>
                  <a:cubicBezTo>
                    <a:pt x="33731" y="52019"/>
                    <a:pt x="33779" y="52031"/>
                    <a:pt x="33826" y="52031"/>
                  </a:cubicBezTo>
                  <a:cubicBezTo>
                    <a:pt x="34384" y="52121"/>
                    <a:pt x="34995" y="52163"/>
                    <a:pt x="35671" y="52163"/>
                  </a:cubicBezTo>
                  <a:cubicBezTo>
                    <a:pt x="35891" y="52163"/>
                    <a:pt x="36117" y="52159"/>
                    <a:pt x="36350" y="52150"/>
                  </a:cubicBezTo>
                  <a:cubicBezTo>
                    <a:pt x="37172" y="52126"/>
                    <a:pt x="37708" y="51924"/>
                    <a:pt x="38255" y="51722"/>
                  </a:cubicBezTo>
                  <a:cubicBezTo>
                    <a:pt x="38601" y="51602"/>
                    <a:pt x="38934" y="51472"/>
                    <a:pt x="39351" y="51352"/>
                  </a:cubicBezTo>
                  <a:lnTo>
                    <a:pt x="39363" y="51352"/>
                  </a:lnTo>
                  <a:cubicBezTo>
                    <a:pt x="39744" y="51233"/>
                    <a:pt x="39803" y="50948"/>
                    <a:pt x="39899" y="50662"/>
                  </a:cubicBezTo>
                  <a:cubicBezTo>
                    <a:pt x="39946" y="50495"/>
                    <a:pt x="40006" y="50340"/>
                    <a:pt x="40137" y="50198"/>
                  </a:cubicBezTo>
                  <a:lnTo>
                    <a:pt x="40137" y="50162"/>
                  </a:lnTo>
                  <a:cubicBezTo>
                    <a:pt x="40137" y="50126"/>
                    <a:pt x="40125" y="50114"/>
                    <a:pt x="40125" y="50078"/>
                  </a:cubicBezTo>
                  <a:cubicBezTo>
                    <a:pt x="40125" y="50067"/>
                    <a:pt x="40125" y="50067"/>
                    <a:pt x="40101" y="50055"/>
                  </a:cubicBezTo>
                  <a:cubicBezTo>
                    <a:pt x="40077" y="49948"/>
                    <a:pt x="40006" y="49769"/>
                    <a:pt x="39946" y="49697"/>
                  </a:cubicBezTo>
                  <a:cubicBezTo>
                    <a:pt x="39125" y="48793"/>
                    <a:pt x="38160" y="48031"/>
                    <a:pt x="37291" y="47197"/>
                  </a:cubicBezTo>
                  <a:cubicBezTo>
                    <a:pt x="37208" y="47388"/>
                    <a:pt x="37112" y="47578"/>
                    <a:pt x="37041" y="47792"/>
                  </a:cubicBezTo>
                  <a:cubicBezTo>
                    <a:pt x="37112" y="47578"/>
                    <a:pt x="37184" y="47388"/>
                    <a:pt x="37279" y="47185"/>
                  </a:cubicBezTo>
                  <a:cubicBezTo>
                    <a:pt x="36874" y="46804"/>
                    <a:pt x="36112" y="46173"/>
                    <a:pt x="35600" y="45840"/>
                  </a:cubicBezTo>
                  <a:cubicBezTo>
                    <a:pt x="35612" y="45697"/>
                    <a:pt x="35612" y="45530"/>
                    <a:pt x="35600" y="45364"/>
                  </a:cubicBezTo>
                  <a:cubicBezTo>
                    <a:pt x="35582" y="45264"/>
                    <a:pt x="35530" y="45220"/>
                    <a:pt x="35459" y="45220"/>
                  </a:cubicBezTo>
                  <a:cubicBezTo>
                    <a:pt x="35436" y="45220"/>
                    <a:pt x="35412" y="45224"/>
                    <a:pt x="35386" y="45233"/>
                  </a:cubicBezTo>
                  <a:cubicBezTo>
                    <a:pt x="35279" y="45256"/>
                    <a:pt x="35207" y="45340"/>
                    <a:pt x="35219" y="45471"/>
                  </a:cubicBezTo>
                  <a:lnTo>
                    <a:pt x="35219" y="45661"/>
                  </a:lnTo>
                  <a:cubicBezTo>
                    <a:pt x="35041" y="45590"/>
                    <a:pt x="34803" y="45518"/>
                    <a:pt x="34553" y="45435"/>
                  </a:cubicBezTo>
                  <a:lnTo>
                    <a:pt x="34553" y="45173"/>
                  </a:lnTo>
                  <a:cubicBezTo>
                    <a:pt x="34553" y="45083"/>
                    <a:pt x="34492" y="45041"/>
                    <a:pt x="34426" y="45041"/>
                  </a:cubicBezTo>
                  <a:cubicBezTo>
                    <a:pt x="34404" y="45041"/>
                    <a:pt x="34383" y="45045"/>
                    <a:pt x="34362" y="45054"/>
                  </a:cubicBezTo>
                  <a:cubicBezTo>
                    <a:pt x="34267" y="45102"/>
                    <a:pt x="34207" y="45173"/>
                    <a:pt x="34207" y="45304"/>
                  </a:cubicBezTo>
                  <a:lnTo>
                    <a:pt x="34207" y="45340"/>
                  </a:lnTo>
                  <a:cubicBezTo>
                    <a:pt x="32875" y="44946"/>
                    <a:pt x="31012" y="44529"/>
                    <a:pt x="30112" y="44529"/>
                  </a:cubicBezTo>
                  <a:cubicBezTo>
                    <a:pt x="30087" y="44529"/>
                    <a:pt x="30063" y="44530"/>
                    <a:pt x="30040" y="44530"/>
                  </a:cubicBezTo>
                  <a:cubicBezTo>
                    <a:pt x="29897" y="44530"/>
                    <a:pt x="29647" y="44578"/>
                    <a:pt x="29350" y="44649"/>
                  </a:cubicBezTo>
                  <a:cubicBezTo>
                    <a:pt x="30576" y="43149"/>
                    <a:pt x="31802" y="41530"/>
                    <a:pt x="32588" y="40256"/>
                  </a:cubicBezTo>
                  <a:cubicBezTo>
                    <a:pt x="32921" y="39744"/>
                    <a:pt x="33243" y="39172"/>
                    <a:pt x="33291" y="38506"/>
                  </a:cubicBezTo>
                  <a:cubicBezTo>
                    <a:pt x="33314" y="37994"/>
                    <a:pt x="33183" y="37517"/>
                    <a:pt x="33076" y="37160"/>
                  </a:cubicBezTo>
                  <a:cubicBezTo>
                    <a:pt x="32576" y="35398"/>
                    <a:pt x="31945" y="33636"/>
                    <a:pt x="31231" y="31921"/>
                  </a:cubicBezTo>
                  <a:cubicBezTo>
                    <a:pt x="31088" y="31552"/>
                    <a:pt x="30921" y="31183"/>
                    <a:pt x="30755" y="30826"/>
                  </a:cubicBezTo>
                  <a:cubicBezTo>
                    <a:pt x="30874" y="30659"/>
                    <a:pt x="31016" y="30493"/>
                    <a:pt x="31136" y="30350"/>
                  </a:cubicBezTo>
                  <a:cubicBezTo>
                    <a:pt x="31159" y="30314"/>
                    <a:pt x="31171" y="30290"/>
                    <a:pt x="31207" y="30243"/>
                  </a:cubicBezTo>
                  <a:cubicBezTo>
                    <a:pt x="31350" y="30052"/>
                    <a:pt x="31505" y="29838"/>
                    <a:pt x="31647" y="29647"/>
                  </a:cubicBezTo>
                  <a:cubicBezTo>
                    <a:pt x="31671" y="29624"/>
                    <a:pt x="31683" y="29600"/>
                    <a:pt x="31707" y="29576"/>
                  </a:cubicBezTo>
                  <a:cubicBezTo>
                    <a:pt x="32028" y="29147"/>
                    <a:pt x="32326" y="28695"/>
                    <a:pt x="32600" y="28231"/>
                  </a:cubicBezTo>
                  <a:cubicBezTo>
                    <a:pt x="32624" y="28219"/>
                    <a:pt x="32636" y="28207"/>
                    <a:pt x="32636" y="28171"/>
                  </a:cubicBezTo>
                  <a:cubicBezTo>
                    <a:pt x="32767" y="27957"/>
                    <a:pt x="32921" y="27730"/>
                    <a:pt x="33052" y="27504"/>
                  </a:cubicBezTo>
                  <a:lnTo>
                    <a:pt x="33100" y="27421"/>
                  </a:lnTo>
                  <a:cubicBezTo>
                    <a:pt x="33231" y="27195"/>
                    <a:pt x="33362" y="26957"/>
                    <a:pt x="33493" y="26730"/>
                  </a:cubicBezTo>
                  <a:cubicBezTo>
                    <a:pt x="33517" y="26707"/>
                    <a:pt x="33529" y="26671"/>
                    <a:pt x="33541" y="26659"/>
                  </a:cubicBezTo>
                  <a:lnTo>
                    <a:pt x="33945" y="25945"/>
                  </a:lnTo>
                  <a:cubicBezTo>
                    <a:pt x="33945" y="25933"/>
                    <a:pt x="33957" y="25909"/>
                    <a:pt x="33957" y="25897"/>
                  </a:cubicBezTo>
                  <a:cubicBezTo>
                    <a:pt x="34088" y="25647"/>
                    <a:pt x="34231" y="25397"/>
                    <a:pt x="34362" y="25123"/>
                  </a:cubicBezTo>
                  <a:cubicBezTo>
                    <a:pt x="34434" y="24992"/>
                    <a:pt x="34493" y="24861"/>
                    <a:pt x="34565" y="24718"/>
                  </a:cubicBezTo>
                  <a:lnTo>
                    <a:pt x="34791" y="25575"/>
                  </a:lnTo>
                  <a:cubicBezTo>
                    <a:pt x="35850" y="29278"/>
                    <a:pt x="37517" y="32814"/>
                    <a:pt x="39720" y="35970"/>
                  </a:cubicBezTo>
                  <a:cubicBezTo>
                    <a:pt x="39660" y="36029"/>
                    <a:pt x="39601" y="36112"/>
                    <a:pt x="39553" y="36184"/>
                  </a:cubicBezTo>
                  <a:cubicBezTo>
                    <a:pt x="39363" y="36470"/>
                    <a:pt x="39291" y="36791"/>
                    <a:pt x="39208" y="37089"/>
                  </a:cubicBezTo>
                  <a:cubicBezTo>
                    <a:pt x="39137" y="37422"/>
                    <a:pt x="39053" y="37684"/>
                    <a:pt x="38934" y="37958"/>
                  </a:cubicBezTo>
                  <a:cubicBezTo>
                    <a:pt x="38815" y="38232"/>
                    <a:pt x="38660" y="38506"/>
                    <a:pt x="38494" y="38756"/>
                  </a:cubicBezTo>
                  <a:cubicBezTo>
                    <a:pt x="38422" y="38887"/>
                    <a:pt x="38339" y="39041"/>
                    <a:pt x="38255" y="39172"/>
                  </a:cubicBezTo>
                  <a:cubicBezTo>
                    <a:pt x="38220" y="39244"/>
                    <a:pt x="38172" y="39339"/>
                    <a:pt x="38172" y="39458"/>
                  </a:cubicBezTo>
                  <a:cubicBezTo>
                    <a:pt x="38172" y="39577"/>
                    <a:pt x="38232" y="39684"/>
                    <a:pt x="38351" y="39756"/>
                  </a:cubicBezTo>
                  <a:cubicBezTo>
                    <a:pt x="38432" y="39803"/>
                    <a:pt x="38537" y="39831"/>
                    <a:pt x="38638" y="39831"/>
                  </a:cubicBezTo>
                  <a:cubicBezTo>
                    <a:pt x="38715" y="39831"/>
                    <a:pt x="38789" y="39815"/>
                    <a:pt x="38851" y="39780"/>
                  </a:cubicBezTo>
                  <a:cubicBezTo>
                    <a:pt x="39029" y="39696"/>
                    <a:pt x="39137" y="39541"/>
                    <a:pt x="39256" y="39411"/>
                  </a:cubicBezTo>
                  <a:cubicBezTo>
                    <a:pt x="39303" y="39363"/>
                    <a:pt x="39327" y="39327"/>
                    <a:pt x="39375" y="39280"/>
                  </a:cubicBezTo>
                  <a:cubicBezTo>
                    <a:pt x="39469" y="39176"/>
                    <a:pt x="39623" y="39064"/>
                    <a:pt x="39761" y="39064"/>
                  </a:cubicBezTo>
                  <a:cubicBezTo>
                    <a:pt x="39796" y="39064"/>
                    <a:pt x="39831" y="39072"/>
                    <a:pt x="39863" y="39089"/>
                  </a:cubicBezTo>
                  <a:cubicBezTo>
                    <a:pt x="39958" y="39125"/>
                    <a:pt x="40018" y="39220"/>
                    <a:pt x="40077" y="39303"/>
                  </a:cubicBezTo>
                  <a:cubicBezTo>
                    <a:pt x="40494" y="39922"/>
                    <a:pt x="40958" y="40494"/>
                    <a:pt x="41434" y="41065"/>
                  </a:cubicBezTo>
                  <a:cubicBezTo>
                    <a:pt x="41577" y="41232"/>
                    <a:pt x="41732" y="41316"/>
                    <a:pt x="41863" y="41316"/>
                  </a:cubicBezTo>
                  <a:cubicBezTo>
                    <a:pt x="41911" y="41316"/>
                    <a:pt x="41934" y="41316"/>
                    <a:pt x="41982" y="41292"/>
                  </a:cubicBezTo>
                  <a:cubicBezTo>
                    <a:pt x="41994" y="41292"/>
                    <a:pt x="42030" y="41268"/>
                    <a:pt x="42042" y="41256"/>
                  </a:cubicBezTo>
                  <a:cubicBezTo>
                    <a:pt x="42208" y="41149"/>
                    <a:pt x="42220" y="40935"/>
                    <a:pt x="42089" y="40649"/>
                  </a:cubicBezTo>
                  <a:cubicBezTo>
                    <a:pt x="42054" y="40601"/>
                    <a:pt x="42006" y="40518"/>
                    <a:pt x="41946" y="40411"/>
                  </a:cubicBezTo>
                  <a:cubicBezTo>
                    <a:pt x="41649" y="39922"/>
                    <a:pt x="41530" y="39637"/>
                    <a:pt x="41577" y="39577"/>
                  </a:cubicBezTo>
                  <a:cubicBezTo>
                    <a:pt x="41582" y="39576"/>
                    <a:pt x="41590" y="39574"/>
                    <a:pt x="41602" y="39574"/>
                  </a:cubicBezTo>
                  <a:cubicBezTo>
                    <a:pt x="41676" y="39574"/>
                    <a:pt x="41915" y="39647"/>
                    <a:pt x="42685" y="40303"/>
                  </a:cubicBezTo>
                  <a:lnTo>
                    <a:pt x="42720" y="40351"/>
                  </a:lnTo>
                  <a:cubicBezTo>
                    <a:pt x="42827" y="40434"/>
                    <a:pt x="42958" y="40542"/>
                    <a:pt x="43113" y="40577"/>
                  </a:cubicBezTo>
                  <a:cubicBezTo>
                    <a:pt x="43127" y="40579"/>
                    <a:pt x="43141" y="40580"/>
                    <a:pt x="43155" y="40580"/>
                  </a:cubicBezTo>
                  <a:cubicBezTo>
                    <a:pt x="43250" y="40580"/>
                    <a:pt x="43349" y="40546"/>
                    <a:pt x="43411" y="40494"/>
                  </a:cubicBezTo>
                  <a:cubicBezTo>
                    <a:pt x="43482" y="40434"/>
                    <a:pt x="43518" y="40375"/>
                    <a:pt x="43530" y="40292"/>
                  </a:cubicBezTo>
                  <a:cubicBezTo>
                    <a:pt x="43542" y="40173"/>
                    <a:pt x="43470" y="40065"/>
                    <a:pt x="43423" y="40006"/>
                  </a:cubicBezTo>
                  <a:cubicBezTo>
                    <a:pt x="43351" y="39899"/>
                    <a:pt x="43280" y="39815"/>
                    <a:pt x="43197" y="39708"/>
                  </a:cubicBezTo>
                  <a:cubicBezTo>
                    <a:pt x="43018" y="39482"/>
                    <a:pt x="42827" y="39244"/>
                    <a:pt x="42756" y="38994"/>
                  </a:cubicBezTo>
                  <a:cubicBezTo>
                    <a:pt x="42720" y="38910"/>
                    <a:pt x="42720" y="38863"/>
                    <a:pt x="42744" y="38851"/>
                  </a:cubicBezTo>
                  <a:cubicBezTo>
                    <a:pt x="42758" y="38841"/>
                    <a:pt x="42780" y="38837"/>
                    <a:pt x="42807" y="38837"/>
                  </a:cubicBezTo>
                  <a:cubicBezTo>
                    <a:pt x="42915" y="38837"/>
                    <a:pt x="43108" y="38908"/>
                    <a:pt x="43232" y="38994"/>
                  </a:cubicBezTo>
                  <a:cubicBezTo>
                    <a:pt x="43316" y="39053"/>
                    <a:pt x="43399" y="39125"/>
                    <a:pt x="43470" y="39220"/>
                  </a:cubicBezTo>
                  <a:cubicBezTo>
                    <a:pt x="43542" y="39280"/>
                    <a:pt x="43601" y="39351"/>
                    <a:pt x="43673" y="39411"/>
                  </a:cubicBezTo>
                  <a:cubicBezTo>
                    <a:pt x="43826" y="39531"/>
                    <a:pt x="43968" y="39591"/>
                    <a:pt x="44101" y="39591"/>
                  </a:cubicBezTo>
                  <a:cubicBezTo>
                    <a:pt x="44113" y="39591"/>
                    <a:pt x="44125" y="39590"/>
                    <a:pt x="44137" y="39589"/>
                  </a:cubicBezTo>
                  <a:cubicBezTo>
                    <a:pt x="44244" y="39577"/>
                    <a:pt x="44363" y="39506"/>
                    <a:pt x="44411" y="39399"/>
                  </a:cubicBezTo>
                  <a:cubicBezTo>
                    <a:pt x="44447" y="39303"/>
                    <a:pt x="44447" y="39220"/>
                    <a:pt x="44411" y="39149"/>
                  </a:cubicBezTo>
                  <a:cubicBezTo>
                    <a:pt x="44256" y="38910"/>
                    <a:pt x="44090" y="38684"/>
                    <a:pt x="43935" y="38446"/>
                  </a:cubicBezTo>
                  <a:cubicBezTo>
                    <a:pt x="43780" y="38256"/>
                    <a:pt x="43637" y="38041"/>
                    <a:pt x="43518" y="37851"/>
                  </a:cubicBezTo>
                  <a:cubicBezTo>
                    <a:pt x="43482" y="37803"/>
                    <a:pt x="43470" y="37756"/>
                    <a:pt x="43458" y="37732"/>
                  </a:cubicBezTo>
                  <a:cubicBezTo>
                    <a:pt x="43458" y="37696"/>
                    <a:pt x="43482" y="37660"/>
                    <a:pt x="43518" y="37636"/>
                  </a:cubicBezTo>
                  <a:cubicBezTo>
                    <a:pt x="43533" y="37633"/>
                    <a:pt x="43552" y="37631"/>
                    <a:pt x="43573" y="37631"/>
                  </a:cubicBezTo>
                  <a:cubicBezTo>
                    <a:pt x="43693" y="37631"/>
                    <a:pt x="43905" y="37681"/>
                    <a:pt x="44066" y="37732"/>
                  </a:cubicBezTo>
                  <a:cubicBezTo>
                    <a:pt x="44197" y="37779"/>
                    <a:pt x="44328" y="37803"/>
                    <a:pt x="44435" y="37815"/>
                  </a:cubicBezTo>
                  <a:cubicBezTo>
                    <a:pt x="44472" y="37822"/>
                    <a:pt x="44513" y="37828"/>
                    <a:pt x="44556" y="37828"/>
                  </a:cubicBezTo>
                  <a:cubicBezTo>
                    <a:pt x="44651" y="37828"/>
                    <a:pt x="44754" y="37802"/>
                    <a:pt x="44828" y="37720"/>
                  </a:cubicBezTo>
                  <a:cubicBezTo>
                    <a:pt x="44887" y="37636"/>
                    <a:pt x="44899" y="37565"/>
                    <a:pt x="44887" y="37482"/>
                  </a:cubicBezTo>
                  <a:cubicBezTo>
                    <a:pt x="44840" y="37315"/>
                    <a:pt x="44661" y="37160"/>
                    <a:pt x="44494" y="37089"/>
                  </a:cubicBezTo>
                  <a:cubicBezTo>
                    <a:pt x="43494" y="36648"/>
                    <a:pt x="42530" y="36136"/>
                    <a:pt x="41625" y="35589"/>
                  </a:cubicBezTo>
                  <a:cubicBezTo>
                    <a:pt x="41458" y="35481"/>
                    <a:pt x="41292" y="35434"/>
                    <a:pt x="41113" y="35410"/>
                  </a:cubicBezTo>
                  <a:cubicBezTo>
                    <a:pt x="38648" y="31957"/>
                    <a:pt x="36862" y="27992"/>
                    <a:pt x="35862" y="23849"/>
                  </a:cubicBezTo>
                  <a:lnTo>
                    <a:pt x="35862" y="23849"/>
                  </a:lnTo>
                  <a:lnTo>
                    <a:pt x="42185" y="25361"/>
                  </a:lnTo>
                  <a:lnTo>
                    <a:pt x="41077" y="26302"/>
                  </a:lnTo>
                  <a:cubicBezTo>
                    <a:pt x="40691" y="26617"/>
                    <a:pt x="40926" y="27243"/>
                    <a:pt x="41419" y="27243"/>
                  </a:cubicBezTo>
                  <a:cubicBezTo>
                    <a:pt x="41428" y="27243"/>
                    <a:pt x="41437" y="27243"/>
                    <a:pt x="41446" y="27242"/>
                  </a:cubicBezTo>
                  <a:lnTo>
                    <a:pt x="48697" y="26838"/>
                  </a:lnTo>
                  <a:cubicBezTo>
                    <a:pt x="49209" y="26790"/>
                    <a:pt x="49412" y="26076"/>
                    <a:pt x="48947" y="25754"/>
                  </a:cubicBezTo>
                  <a:lnTo>
                    <a:pt x="42804" y="21361"/>
                  </a:lnTo>
                  <a:cubicBezTo>
                    <a:pt x="42705" y="21291"/>
                    <a:pt x="42599" y="21261"/>
                    <a:pt x="42495" y="21261"/>
                  </a:cubicBezTo>
                  <a:cubicBezTo>
                    <a:pt x="42173" y="21261"/>
                    <a:pt x="41883" y="21560"/>
                    <a:pt x="41982" y="21920"/>
                  </a:cubicBezTo>
                  <a:lnTo>
                    <a:pt x="42518" y="23944"/>
                  </a:lnTo>
                  <a:lnTo>
                    <a:pt x="35719" y="22313"/>
                  </a:lnTo>
                  <a:cubicBezTo>
                    <a:pt x="37101" y="19349"/>
                    <a:pt x="38351" y="16027"/>
                    <a:pt x="38720" y="12574"/>
                  </a:cubicBezTo>
                  <a:cubicBezTo>
                    <a:pt x="38791" y="11859"/>
                    <a:pt x="38839" y="11145"/>
                    <a:pt x="38827" y="10419"/>
                  </a:cubicBezTo>
                  <a:cubicBezTo>
                    <a:pt x="38815" y="9359"/>
                    <a:pt x="38696" y="8383"/>
                    <a:pt x="38482" y="7454"/>
                  </a:cubicBezTo>
                  <a:cubicBezTo>
                    <a:pt x="38434" y="7252"/>
                    <a:pt x="38398" y="7061"/>
                    <a:pt x="38339" y="6859"/>
                  </a:cubicBezTo>
                  <a:cubicBezTo>
                    <a:pt x="38160" y="6228"/>
                    <a:pt x="37934" y="5609"/>
                    <a:pt x="37660" y="5049"/>
                  </a:cubicBezTo>
                  <a:cubicBezTo>
                    <a:pt x="37648" y="5002"/>
                    <a:pt x="37624" y="4954"/>
                    <a:pt x="37601" y="4918"/>
                  </a:cubicBezTo>
                  <a:cubicBezTo>
                    <a:pt x="37482" y="4680"/>
                    <a:pt x="37362" y="4442"/>
                    <a:pt x="37232" y="4216"/>
                  </a:cubicBezTo>
                  <a:cubicBezTo>
                    <a:pt x="37220" y="4180"/>
                    <a:pt x="37184" y="4144"/>
                    <a:pt x="37172" y="4109"/>
                  </a:cubicBezTo>
                  <a:lnTo>
                    <a:pt x="36767" y="3489"/>
                  </a:lnTo>
                  <a:cubicBezTo>
                    <a:pt x="36743" y="3442"/>
                    <a:pt x="36708" y="3394"/>
                    <a:pt x="36684" y="3370"/>
                  </a:cubicBezTo>
                  <a:cubicBezTo>
                    <a:pt x="36672" y="3335"/>
                    <a:pt x="36648" y="3323"/>
                    <a:pt x="36624" y="3287"/>
                  </a:cubicBezTo>
                  <a:cubicBezTo>
                    <a:pt x="36470" y="3085"/>
                    <a:pt x="36315" y="2870"/>
                    <a:pt x="36148" y="2680"/>
                  </a:cubicBezTo>
                  <a:cubicBezTo>
                    <a:pt x="36100" y="2632"/>
                    <a:pt x="36077" y="2596"/>
                    <a:pt x="36029" y="2549"/>
                  </a:cubicBezTo>
                  <a:cubicBezTo>
                    <a:pt x="35969" y="2489"/>
                    <a:pt x="35922" y="2430"/>
                    <a:pt x="35862" y="2370"/>
                  </a:cubicBezTo>
                  <a:lnTo>
                    <a:pt x="35850" y="2358"/>
                  </a:lnTo>
                  <a:cubicBezTo>
                    <a:pt x="35088" y="1561"/>
                    <a:pt x="34207" y="965"/>
                    <a:pt x="33291" y="596"/>
                  </a:cubicBezTo>
                  <a:cubicBezTo>
                    <a:pt x="33279" y="596"/>
                    <a:pt x="33255" y="584"/>
                    <a:pt x="33243" y="584"/>
                  </a:cubicBezTo>
                  <a:cubicBezTo>
                    <a:pt x="33136" y="537"/>
                    <a:pt x="33041" y="513"/>
                    <a:pt x="32933" y="465"/>
                  </a:cubicBezTo>
                  <a:cubicBezTo>
                    <a:pt x="32350" y="275"/>
                    <a:pt x="31743" y="179"/>
                    <a:pt x="31136" y="179"/>
                  </a:cubicBezTo>
                  <a:cubicBezTo>
                    <a:pt x="31028" y="179"/>
                    <a:pt x="30921" y="179"/>
                    <a:pt x="30814" y="191"/>
                  </a:cubicBezTo>
                  <a:cubicBezTo>
                    <a:pt x="30266" y="227"/>
                    <a:pt x="29707" y="358"/>
                    <a:pt x="29183" y="656"/>
                  </a:cubicBezTo>
                  <a:cubicBezTo>
                    <a:pt x="28016" y="1311"/>
                    <a:pt x="25718" y="3442"/>
                    <a:pt x="25397" y="5335"/>
                  </a:cubicBezTo>
                  <a:cubicBezTo>
                    <a:pt x="25301" y="5168"/>
                    <a:pt x="25206" y="4990"/>
                    <a:pt x="25099" y="4823"/>
                  </a:cubicBezTo>
                  <a:cubicBezTo>
                    <a:pt x="24682" y="3990"/>
                    <a:pt x="24373" y="3430"/>
                    <a:pt x="24373" y="3430"/>
                  </a:cubicBezTo>
                  <a:lnTo>
                    <a:pt x="24373" y="3430"/>
                  </a:lnTo>
                  <a:lnTo>
                    <a:pt x="24611" y="3966"/>
                  </a:lnTo>
                  <a:cubicBezTo>
                    <a:pt x="24254" y="3347"/>
                    <a:pt x="23885" y="2751"/>
                    <a:pt x="23456" y="2251"/>
                  </a:cubicBezTo>
                  <a:cubicBezTo>
                    <a:pt x="23301" y="2073"/>
                    <a:pt x="23135" y="1894"/>
                    <a:pt x="22956" y="1727"/>
                  </a:cubicBezTo>
                  <a:lnTo>
                    <a:pt x="22884" y="1656"/>
                  </a:lnTo>
                  <a:cubicBezTo>
                    <a:pt x="22861" y="1620"/>
                    <a:pt x="22813" y="1596"/>
                    <a:pt x="22777" y="1549"/>
                  </a:cubicBezTo>
                  <a:cubicBezTo>
                    <a:pt x="22754" y="1525"/>
                    <a:pt x="22718" y="1501"/>
                    <a:pt x="22694" y="1477"/>
                  </a:cubicBezTo>
                  <a:cubicBezTo>
                    <a:pt x="22658" y="1442"/>
                    <a:pt x="22623" y="1418"/>
                    <a:pt x="22587" y="1382"/>
                  </a:cubicBezTo>
                  <a:cubicBezTo>
                    <a:pt x="22563" y="1358"/>
                    <a:pt x="22527" y="1346"/>
                    <a:pt x="22503" y="1311"/>
                  </a:cubicBezTo>
                  <a:cubicBezTo>
                    <a:pt x="22456" y="1287"/>
                    <a:pt x="22420" y="1251"/>
                    <a:pt x="22384" y="1227"/>
                  </a:cubicBezTo>
                  <a:cubicBezTo>
                    <a:pt x="22349" y="1203"/>
                    <a:pt x="22325" y="1180"/>
                    <a:pt x="22301" y="1168"/>
                  </a:cubicBezTo>
                  <a:lnTo>
                    <a:pt x="22170" y="1072"/>
                  </a:lnTo>
                  <a:cubicBezTo>
                    <a:pt x="22146" y="1061"/>
                    <a:pt x="22122" y="1049"/>
                    <a:pt x="22099" y="1025"/>
                  </a:cubicBezTo>
                  <a:cubicBezTo>
                    <a:pt x="22039" y="989"/>
                    <a:pt x="21980" y="953"/>
                    <a:pt x="21920" y="906"/>
                  </a:cubicBezTo>
                  <a:lnTo>
                    <a:pt x="21908" y="894"/>
                  </a:lnTo>
                  <a:cubicBezTo>
                    <a:pt x="21825" y="846"/>
                    <a:pt x="21765" y="811"/>
                    <a:pt x="21694" y="763"/>
                  </a:cubicBezTo>
                  <a:cubicBezTo>
                    <a:pt x="21682" y="751"/>
                    <a:pt x="21670" y="751"/>
                    <a:pt x="21646" y="727"/>
                  </a:cubicBezTo>
                  <a:cubicBezTo>
                    <a:pt x="21587" y="703"/>
                    <a:pt x="21551" y="668"/>
                    <a:pt x="21491" y="644"/>
                  </a:cubicBezTo>
                  <a:cubicBezTo>
                    <a:pt x="21468" y="632"/>
                    <a:pt x="21444" y="632"/>
                    <a:pt x="21432" y="608"/>
                  </a:cubicBezTo>
                  <a:cubicBezTo>
                    <a:pt x="21384" y="584"/>
                    <a:pt x="21325" y="572"/>
                    <a:pt x="21277" y="537"/>
                  </a:cubicBezTo>
                  <a:cubicBezTo>
                    <a:pt x="21265" y="525"/>
                    <a:pt x="21230" y="525"/>
                    <a:pt x="21218" y="513"/>
                  </a:cubicBezTo>
                  <a:cubicBezTo>
                    <a:pt x="21170" y="477"/>
                    <a:pt x="21110" y="465"/>
                    <a:pt x="21075" y="430"/>
                  </a:cubicBezTo>
                  <a:cubicBezTo>
                    <a:pt x="21051" y="418"/>
                    <a:pt x="21027" y="418"/>
                    <a:pt x="21015" y="406"/>
                  </a:cubicBezTo>
                  <a:cubicBezTo>
                    <a:pt x="20956" y="370"/>
                    <a:pt x="20896" y="358"/>
                    <a:pt x="20813" y="334"/>
                  </a:cubicBezTo>
                  <a:cubicBezTo>
                    <a:pt x="20801" y="334"/>
                    <a:pt x="20801" y="334"/>
                    <a:pt x="20789" y="310"/>
                  </a:cubicBezTo>
                  <a:cubicBezTo>
                    <a:pt x="20718" y="287"/>
                    <a:pt x="20634" y="251"/>
                    <a:pt x="20563" y="239"/>
                  </a:cubicBezTo>
                  <a:lnTo>
                    <a:pt x="20551" y="239"/>
                  </a:lnTo>
                  <a:cubicBezTo>
                    <a:pt x="20491" y="227"/>
                    <a:pt x="20420" y="191"/>
                    <a:pt x="20360" y="179"/>
                  </a:cubicBezTo>
                  <a:cubicBezTo>
                    <a:pt x="20337" y="179"/>
                    <a:pt x="20313" y="168"/>
                    <a:pt x="20301" y="168"/>
                  </a:cubicBezTo>
                  <a:cubicBezTo>
                    <a:pt x="20241" y="156"/>
                    <a:pt x="20194" y="132"/>
                    <a:pt x="20134" y="120"/>
                  </a:cubicBezTo>
                  <a:cubicBezTo>
                    <a:pt x="20122" y="120"/>
                    <a:pt x="20087" y="108"/>
                    <a:pt x="20075" y="108"/>
                  </a:cubicBezTo>
                  <a:cubicBezTo>
                    <a:pt x="20027" y="96"/>
                    <a:pt x="19967" y="96"/>
                    <a:pt x="19920" y="72"/>
                  </a:cubicBezTo>
                  <a:cubicBezTo>
                    <a:pt x="19908" y="72"/>
                    <a:pt x="19884" y="60"/>
                    <a:pt x="19860" y="60"/>
                  </a:cubicBezTo>
                  <a:cubicBezTo>
                    <a:pt x="19801" y="49"/>
                    <a:pt x="19765" y="49"/>
                    <a:pt x="19706" y="37"/>
                  </a:cubicBezTo>
                  <a:lnTo>
                    <a:pt x="19658" y="37"/>
                  </a:lnTo>
                  <a:cubicBezTo>
                    <a:pt x="19586" y="13"/>
                    <a:pt x="19503" y="13"/>
                    <a:pt x="19432" y="13"/>
                  </a:cubicBezTo>
                  <a:cubicBezTo>
                    <a:pt x="19360" y="13"/>
                    <a:pt x="19289" y="13"/>
                    <a:pt x="19229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1143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45" name="Google Shape;1645;p39"/>
            <p:cNvGrpSpPr/>
            <p:nvPr/>
          </p:nvGrpSpPr>
          <p:grpSpPr>
            <a:xfrm>
              <a:off x="5478523" y="576063"/>
              <a:ext cx="1834420" cy="2153361"/>
              <a:chOff x="685500" y="1278275"/>
              <a:chExt cx="1235300" cy="1450075"/>
            </a:xfrm>
          </p:grpSpPr>
          <p:sp>
            <p:nvSpPr>
              <p:cNvPr id="1646" name="Google Shape;1646;p39"/>
              <p:cNvSpPr/>
              <p:nvPr/>
            </p:nvSpPr>
            <p:spPr>
              <a:xfrm>
                <a:off x="1336175" y="1998525"/>
                <a:ext cx="181575" cy="472425"/>
              </a:xfrm>
              <a:custGeom>
                <a:rect b="b" l="l" r="r" t="t"/>
                <a:pathLst>
                  <a:path extrusionOk="0" h="18897" w="7263">
                    <a:moveTo>
                      <a:pt x="3021" y="0"/>
                    </a:moveTo>
                    <a:cubicBezTo>
                      <a:pt x="2913" y="0"/>
                      <a:pt x="2804" y="24"/>
                      <a:pt x="2703" y="75"/>
                    </a:cubicBezTo>
                    <a:cubicBezTo>
                      <a:pt x="2346" y="253"/>
                      <a:pt x="2203" y="706"/>
                      <a:pt x="2381" y="1063"/>
                    </a:cubicBezTo>
                    <a:cubicBezTo>
                      <a:pt x="2393" y="1075"/>
                      <a:pt x="2393" y="1110"/>
                      <a:pt x="2405" y="1122"/>
                    </a:cubicBezTo>
                    <a:cubicBezTo>
                      <a:pt x="3024" y="2325"/>
                      <a:pt x="3572" y="3563"/>
                      <a:pt x="4072" y="4813"/>
                    </a:cubicBezTo>
                    <a:cubicBezTo>
                      <a:pt x="4667" y="6290"/>
                      <a:pt x="5179" y="7790"/>
                      <a:pt x="5620" y="9302"/>
                    </a:cubicBezTo>
                    <a:cubicBezTo>
                      <a:pt x="5715" y="9635"/>
                      <a:pt x="5787" y="9897"/>
                      <a:pt x="5775" y="10135"/>
                    </a:cubicBezTo>
                    <a:cubicBezTo>
                      <a:pt x="5739" y="10481"/>
                      <a:pt x="5537" y="10838"/>
                      <a:pt x="5298" y="11207"/>
                    </a:cubicBezTo>
                    <a:cubicBezTo>
                      <a:pt x="4120" y="13088"/>
                      <a:pt x="1917" y="15815"/>
                      <a:pt x="262" y="17672"/>
                    </a:cubicBezTo>
                    <a:cubicBezTo>
                      <a:pt x="0" y="17981"/>
                      <a:pt x="24" y="18446"/>
                      <a:pt x="322" y="18708"/>
                    </a:cubicBezTo>
                    <a:cubicBezTo>
                      <a:pt x="455" y="18832"/>
                      <a:pt x="635" y="18897"/>
                      <a:pt x="807" y="18897"/>
                    </a:cubicBezTo>
                    <a:cubicBezTo>
                      <a:pt x="865" y="18897"/>
                      <a:pt x="922" y="18890"/>
                      <a:pt x="976" y="18874"/>
                    </a:cubicBezTo>
                    <a:cubicBezTo>
                      <a:pt x="1060" y="18863"/>
                      <a:pt x="1107" y="18827"/>
                      <a:pt x="1191" y="18791"/>
                    </a:cubicBezTo>
                    <a:cubicBezTo>
                      <a:pt x="1250" y="18755"/>
                      <a:pt x="1310" y="18696"/>
                      <a:pt x="1357" y="18648"/>
                    </a:cubicBezTo>
                    <a:cubicBezTo>
                      <a:pt x="3048" y="16743"/>
                      <a:pt x="5310" y="13945"/>
                      <a:pt x="6537" y="12005"/>
                    </a:cubicBezTo>
                    <a:cubicBezTo>
                      <a:pt x="6858" y="11481"/>
                      <a:pt x="7192" y="10909"/>
                      <a:pt x="7227" y="10242"/>
                    </a:cubicBezTo>
                    <a:cubicBezTo>
                      <a:pt x="7263" y="9742"/>
                      <a:pt x="7132" y="9266"/>
                      <a:pt x="7025" y="8909"/>
                    </a:cubicBezTo>
                    <a:cubicBezTo>
                      <a:pt x="6513" y="7135"/>
                      <a:pt x="5894" y="5373"/>
                      <a:pt x="5179" y="3670"/>
                    </a:cubicBezTo>
                    <a:cubicBezTo>
                      <a:pt x="4715" y="2563"/>
                      <a:pt x="4227" y="1479"/>
                      <a:pt x="3691" y="408"/>
                    </a:cubicBezTo>
                    <a:cubicBezTo>
                      <a:pt x="3563" y="152"/>
                      <a:pt x="3295" y="0"/>
                      <a:pt x="302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7" name="Google Shape;1647;p39"/>
              <p:cNvSpPr/>
              <p:nvPr/>
            </p:nvSpPr>
            <p:spPr>
              <a:xfrm>
                <a:off x="1391525" y="1998225"/>
                <a:ext cx="74450" cy="120650"/>
              </a:xfrm>
              <a:custGeom>
                <a:rect b="b" l="l" r="r" t="t"/>
                <a:pathLst>
                  <a:path extrusionOk="0" h="4826" w="2978">
                    <a:moveTo>
                      <a:pt x="819" y="0"/>
                    </a:moveTo>
                    <a:cubicBezTo>
                      <a:pt x="711" y="0"/>
                      <a:pt x="602" y="24"/>
                      <a:pt x="501" y="75"/>
                    </a:cubicBezTo>
                    <a:cubicBezTo>
                      <a:pt x="156" y="265"/>
                      <a:pt x="1" y="718"/>
                      <a:pt x="179" y="1075"/>
                    </a:cubicBezTo>
                    <a:cubicBezTo>
                      <a:pt x="191" y="1087"/>
                      <a:pt x="191" y="1122"/>
                      <a:pt x="203" y="1134"/>
                    </a:cubicBezTo>
                    <a:cubicBezTo>
                      <a:pt x="822" y="2337"/>
                      <a:pt x="1370" y="3575"/>
                      <a:pt x="1870" y="4825"/>
                    </a:cubicBezTo>
                    <a:lnTo>
                      <a:pt x="2203" y="4480"/>
                    </a:lnTo>
                    <a:lnTo>
                      <a:pt x="2977" y="3658"/>
                    </a:lnTo>
                    <a:cubicBezTo>
                      <a:pt x="2513" y="2563"/>
                      <a:pt x="2025" y="1468"/>
                      <a:pt x="1489" y="408"/>
                    </a:cubicBezTo>
                    <a:cubicBezTo>
                      <a:pt x="1361" y="152"/>
                      <a:pt x="1093" y="0"/>
                      <a:pt x="8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rgbClr val="000139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8" name="Google Shape;1648;p39"/>
              <p:cNvSpPr/>
              <p:nvPr/>
            </p:nvSpPr>
            <p:spPr>
              <a:xfrm>
                <a:off x="1331100" y="2434650"/>
                <a:ext cx="357525" cy="161450"/>
              </a:xfrm>
              <a:custGeom>
                <a:rect b="b" l="l" r="r" t="t"/>
                <a:pathLst>
                  <a:path extrusionOk="0" h="6458" w="14301">
                    <a:moveTo>
                      <a:pt x="14276" y="4477"/>
                    </a:moveTo>
                    <a:lnTo>
                      <a:pt x="14276" y="4477"/>
                    </a:lnTo>
                    <a:cubicBezTo>
                      <a:pt x="14271" y="4494"/>
                      <a:pt x="14270" y="4500"/>
                      <a:pt x="14271" y="4500"/>
                    </a:cubicBezTo>
                    <a:cubicBezTo>
                      <a:pt x="14273" y="4500"/>
                      <a:pt x="14276" y="4491"/>
                      <a:pt x="14276" y="4477"/>
                    </a:cubicBezTo>
                    <a:close/>
                    <a:moveTo>
                      <a:pt x="406" y="1"/>
                    </a:moveTo>
                    <a:cubicBezTo>
                      <a:pt x="394" y="25"/>
                      <a:pt x="358" y="48"/>
                      <a:pt x="334" y="72"/>
                    </a:cubicBezTo>
                    <a:cubicBezTo>
                      <a:pt x="36" y="322"/>
                      <a:pt x="1" y="787"/>
                      <a:pt x="275" y="1072"/>
                    </a:cubicBezTo>
                    <a:cubicBezTo>
                      <a:pt x="3185" y="4199"/>
                      <a:pt x="5021" y="6457"/>
                      <a:pt x="9805" y="6457"/>
                    </a:cubicBezTo>
                    <a:cubicBezTo>
                      <a:pt x="10031" y="6457"/>
                      <a:pt x="10263" y="6452"/>
                      <a:pt x="10502" y="6442"/>
                    </a:cubicBezTo>
                    <a:cubicBezTo>
                      <a:pt x="11812" y="6382"/>
                      <a:pt x="12407" y="5942"/>
                      <a:pt x="13491" y="5644"/>
                    </a:cubicBezTo>
                    <a:cubicBezTo>
                      <a:pt x="14122" y="5478"/>
                      <a:pt x="13907" y="4870"/>
                      <a:pt x="14276" y="4477"/>
                    </a:cubicBezTo>
                    <a:cubicBezTo>
                      <a:pt x="14300" y="4466"/>
                      <a:pt x="14264" y="4394"/>
                      <a:pt x="14253" y="4346"/>
                    </a:cubicBezTo>
                    <a:cubicBezTo>
                      <a:pt x="14217" y="4239"/>
                      <a:pt x="14157" y="4061"/>
                      <a:pt x="14086" y="3989"/>
                    </a:cubicBezTo>
                    <a:cubicBezTo>
                      <a:pt x="13264" y="3084"/>
                      <a:pt x="12312" y="2322"/>
                      <a:pt x="11431" y="1489"/>
                    </a:cubicBezTo>
                    <a:cubicBezTo>
                      <a:pt x="11074" y="2203"/>
                      <a:pt x="10895" y="2989"/>
                      <a:pt x="10752" y="3763"/>
                    </a:cubicBezTo>
                    <a:cubicBezTo>
                      <a:pt x="10633" y="4418"/>
                      <a:pt x="10562" y="5037"/>
                      <a:pt x="10526" y="5680"/>
                    </a:cubicBezTo>
                    <a:cubicBezTo>
                      <a:pt x="10526" y="5704"/>
                      <a:pt x="10526" y="5728"/>
                      <a:pt x="10538" y="5763"/>
                    </a:cubicBezTo>
                    <a:cubicBezTo>
                      <a:pt x="9621" y="5728"/>
                      <a:pt x="9228" y="5763"/>
                      <a:pt x="8252" y="5478"/>
                    </a:cubicBezTo>
                    <a:cubicBezTo>
                      <a:pt x="4680" y="4418"/>
                      <a:pt x="4287" y="3858"/>
                      <a:pt x="1846" y="1334"/>
                    </a:cubicBezTo>
                    <a:cubicBezTo>
                      <a:pt x="1191" y="667"/>
                      <a:pt x="1013" y="548"/>
                      <a:pt x="4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9" name="Google Shape;1649;p39"/>
              <p:cNvSpPr/>
              <p:nvPr/>
            </p:nvSpPr>
            <p:spPr>
              <a:xfrm>
                <a:off x="1340925" y="2404875"/>
                <a:ext cx="275350" cy="174175"/>
              </a:xfrm>
              <a:custGeom>
                <a:rect b="b" l="l" r="r" t="t"/>
                <a:pathLst>
                  <a:path extrusionOk="0" h="6967" w="11014">
                    <a:moveTo>
                      <a:pt x="3841" y="1"/>
                    </a:moveTo>
                    <a:cubicBezTo>
                      <a:pt x="3822" y="1"/>
                      <a:pt x="3804" y="1"/>
                      <a:pt x="3787" y="1"/>
                    </a:cubicBezTo>
                    <a:cubicBezTo>
                      <a:pt x="3375" y="1"/>
                      <a:pt x="1997" y="385"/>
                      <a:pt x="1379" y="486"/>
                    </a:cubicBezTo>
                    <a:lnTo>
                      <a:pt x="1379" y="486"/>
                    </a:lnTo>
                    <a:cubicBezTo>
                      <a:pt x="1392" y="480"/>
                      <a:pt x="1395" y="479"/>
                      <a:pt x="1394" y="479"/>
                    </a:cubicBezTo>
                    <a:cubicBezTo>
                      <a:pt x="1390" y="479"/>
                      <a:pt x="1358" y="489"/>
                      <a:pt x="1358" y="489"/>
                    </a:cubicBezTo>
                    <a:cubicBezTo>
                      <a:pt x="1365" y="488"/>
                      <a:pt x="1372" y="487"/>
                      <a:pt x="1379" y="486"/>
                    </a:cubicBezTo>
                    <a:lnTo>
                      <a:pt x="1379" y="486"/>
                    </a:lnTo>
                    <a:cubicBezTo>
                      <a:pt x="1367" y="491"/>
                      <a:pt x="1345" y="500"/>
                      <a:pt x="1310" y="513"/>
                    </a:cubicBezTo>
                    <a:cubicBezTo>
                      <a:pt x="1132" y="584"/>
                      <a:pt x="775" y="668"/>
                      <a:pt x="251" y="965"/>
                    </a:cubicBezTo>
                    <a:cubicBezTo>
                      <a:pt x="227" y="1001"/>
                      <a:pt x="108" y="1108"/>
                      <a:pt x="60" y="1132"/>
                    </a:cubicBezTo>
                    <a:cubicBezTo>
                      <a:pt x="1" y="1180"/>
                      <a:pt x="72" y="1239"/>
                      <a:pt x="120" y="1287"/>
                    </a:cubicBezTo>
                    <a:cubicBezTo>
                      <a:pt x="656" y="1763"/>
                      <a:pt x="846" y="1906"/>
                      <a:pt x="1465" y="2537"/>
                    </a:cubicBezTo>
                    <a:cubicBezTo>
                      <a:pt x="3918" y="5049"/>
                      <a:pt x="4287" y="5609"/>
                      <a:pt x="7859" y="6669"/>
                    </a:cubicBezTo>
                    <a:cubicBezTo>
                      <a:pt x="8847" y="6966"/>
                      <a:pt x="9240" y="6919"/>
                      <a:pt x="10157" y="6954"/>
                    </a:cubicBezTo>
                    <a:cubicBezTo>
                      <a:pt x="10121" y="6919"/>
                      <a:pt x="10133" y="6907"/>
                      <a:pt x="10133" y="6883"/>
                    </a:cubicBezTo>
                    <a:cubicBezTo>
                      <a:pt x="10169" y="6228"/>
                      <a:pt x="10240" y="5609"/>
                      <a:pt x="10347" y="4954"/>
                    </a:cubicBezTo>
                    <a:cubicBezTo>
                      <a:pt x="10478" y="4180"/>
                      <a:pt x="10692" y="3394"/>
                      <a:pt x="11014" y="2668"/>
                    </a:cubicBezTo>
                    <a:cubicBezTo>
                      <a:pt x="10526" y="2216"/>
                      <a:pt x="9561" y="1370"/>
                      <a:pt x="9049" y="1180"/>
                    </a:cubicBezTo>
                    <a:cubicBezTo>
                      <a:pt x="7971" y="734"/>
                      <a:pt x="5012" y="1"/>
                      <a:pt x="38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0" name="Google Shape;1650;p39"/>
              <p:cNvSpPr/>
              <p:nvPr/>
            </p:nvSpPr>
            <p:spPr>
              <a:xfrm>
                <a:off x="1331100" y="2433300"/>
                <a:ext cx="357525" cy="162800"/>
              </a:xfrm>
              <a:custGeom>
                <a:rect b="b" l="l" r="r" t="t"/>
                <a:pathLst>
                  <a:path extrusionOk="0" h="6512" w="14301">
                    <a:moveTo>
                      <a:pt x="14276" y="4531"/>
                    </a:moveTo>
                    <a:lnTo>
                      <a:pt x="14276" y="4531"/>
                    </a:lnTo>
                    <a:cubicBezTo>
                      <a:pt x="14271" y="4548"/>
                      <a:pt x="14270" y="4554"/>
                      <a:pt x="14271" y="4554"/>
                    </a:cubicBezTo>
                    <a:cubicBezTo>
                      <a:pt x="14273" y="4554"/>
                      <a:pt x="14276" y="4545"/>
                      <a:pt x="14276" y="4531"/>
                    </a:cubicBezTo>
                    <a:close/>
                    <a:moveTo>
                      <a:pt x="573" y="0"/>
                    </a:moveTo>
                    <a:cubicBezTo>
                      <a:pt x="518" y="0"/>
                      <a:pt x="464" y="17"/>
                      <a:pt x="417" y="55"/>
                    </a:cubicBezTo>
                    <a:cubicBezTo>
                      <a:pt x="394" y="79"/>
                      <a:pt x="382" y="102"/>
                      <a:pt x="346" y="114"/>
                    </a:cubicBezTo>
                    <a:cubicBezTo>
                      <a:pt x="36" y="364"/>
                      <a:pt x="1" y="829"/>
                      <a:pt x="275" y="1126"/>
                    </a:cubicBezTo>
                    <a:cubicBezTo>
                      <a:pt x="3185" y="4253"/>
                      <a:pt x="5021" y="6511"/>
                      <a:pt x="9805" y="6511"/>
                    </a:cubicBezTo>
                    <a:cubicBezTo>
                      <a:pt x="10031" y="6511"/>
                      <a:pt x="10263" y="6506"/>
                      <a:pt x="10502" y="6496"/>
                    </a:cubicBezTo>
                    <a:cubicBezTo>
                      <a:pt x="11812" y="6436"/>
                      <a:pt x="12407" y="5996"/>
                      <a:pt x="13491" y="5698"/>
                    </a:cubicBezTo>
                    <a:cubicBezTo>
                      <a:pt x="14122" y="5532"/>
                      <a:pt x="13907" y="4924"/>
                      <a:pt x="14276" y="4531"/>
                    </a:cubicBezTo>
                    <a:cubicBezTo>
                      <a:pt x="14300" y="4520"/>
                      <a:pt x="14276" y="4436"/>
                      <a:pt x="14264" y="4412"/>
                    </a:cubicBezTo>
                    <a:cubicBezTo>
                      <a:pt x="13002" y="4793"/>
                      <a:pt x="11836" y="5555"/>
                      <a:pt x="10550" y="5734"/>
                    </a:cubicBezTo>
                    <a:cubicBezTo>
                      <a:pt x="10349" y="5761"/>
                      <a:pt x="10151" y="5773"/>
                      <a:pt x="9956" y="5773"/>
                    </a:cubicBezTo>
                    <a:cubicBezTo>
                      <a:pt x="9377" y="5773"/>
                      <a:pt x="8825" y="5668"/>
                      <a:pt x="8299" y="5543"/>
                    </a:cubicBezTo>
                    <a:cubicBezTo>
                      <a:pt x="4620" y="4686"/>
                      <a:pt x="3954" y="4008"/>
                      <a:pt x="1930" y="1495"/>
                    </a:cubicBezTo>
                    <a:cubicBezTo>
                      <a:pt x="1060" y="412"/>
                      <a:pt x="1299" y="721"/>
                      <a:pt x="810" y="114"/>
                    </a:cubicBezTo>
                    <a:cubicBezTo>
                      <a:pt x="745" y="42"/>
                      <a:pt x="658" y="0"/>
                      <a:pt x="5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1" name="Google Shape;1651;p39"/>
              <p:cNvSpPr/>
              <p:nvPr/>
            </p:nvSpPr>
            <p:spPr>
              <a:xfrm>
                <a:off x="1531125" y="2418075"/>
                <a:ext cx="18200" cy="51275"/>
              </a:xfrm>
              <a:custGeom>
                <a:rect b="b" l="l" r="r" t="t"/>
                <a:pathLst>
                  <a:path extrusionOk="0" h="2051" w="728">
                    <a:moveTo>
                      <a:pt x="565" y="1"/>
                    </a:moveTo>
                    <a:cubicBezTo>
                      <a:pt x="544" y="1"/>
                      <a:pt x="522" y="4"/>
                      <a:pt x="501" y="9"/>
                    </a:cubicBezTo>
                    <a:cubicBezTo>
                      <a:pt x="417" y="56"/>
                      <a:pt x="358" y="128"/>
                      <a:pt x="358" y="259"/>
                    </a:cubicBezTo>
                    <a:cubicBezTo>
                      <a:pt x="370" y="759"/>
                      <a:pt x="251" y="1247"/>
                      <a:pt x="48" y="1688"/>
                    </a:cubicBezTo>
                    <a:cubicBezTo>
                      <a:pt x="1" y="1795"/>
                      <a:pt x="1" y="1926"/>
                      <a:pt x="84" y="2009"/>
                    </a:cubicBezTo>
                    <a:cubicBezTo>
                      <a:pt x="120" y="2033"/>
                      <a:pt x="132" y="2045"/>
                      <a:pt x="167" y="2045"/>
                    </a:cubicBezTo>
                    <a:cubicBezTo>
                      <a:pt x="180" y="2048"/>
                      <a:pt x="192" y="2050"/>
                      <a:pt x="204" y="2050"/>
                    </a:cubicBezTo>
                    <a:cubicBezTo>
                      <a:pt x="272" y="2050"/>
                      <a:pt x="328" y="1997"/>
                      <a:pt x="358" y="1926"/>
                    </a:cubicBezTo>
                    <a:cubicBezTo>
                      <a:pt x="584" y="1366"/>
                      <a:pt x="727" y="735"/>
                      <a:pt x="703" y="128"/>
                    </a:cubicBezTo>
                    <a:cubicBezTo>
                      <a:pt x="703" y="36"/>
                      <a:pt x="639" y="1"/>
                      <a:pt x="5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2" name="Google Shape;1652;p39"/>
              <p:cNvSpPr/>
              <p:nvPr/>
            </p:nvSpPr>
            <p:spPr>
              <a:xfrm>
                <a:off x="1557625" y="2422850"/>
                <a:ext cx="18475" cy="52075"/>
              </a:xfrm>
              <a:custGeom>
                <a:rect b="b" l="l" r="r" t="t"/>
                <a:pathLst>
                  <a:path extrusionOk="0" h="2083" w="739">
                    <a:moveTo>
                      <a:pt x="537" y="0"/>
                    </a:moveTo>
                    <a:cubicBezTo>
                      <a:pt x="518" y="0"/>
                      <a:pt x="497" y="3"/>
                      <a:pt x="477" y="8"/>
                    </a:cubicBezTo>
                    <a:cubicBezTo>
                      <a:pt x="370" y="44"/>
                      <a:pt x="298" y="116"/>
                      <a:pt x="310" y="246"/>
                    </a:cubicBezTo>
                    <a:cubicBezTo>
                      <a:pt x="334" y="758"/>
                      <a:pt x="215" y="1235"/>
                      <a:pt x="36" y="1723"/>
                    </a:cubicBezTo>
                    <a:cubicBezTo>
                      <a:pt x="0" y="1830"/>
                      <a:pt x="24" y="1973"/>
                      <a:pt x="119" y="2068"/>
                    </a:cubicBezTo>
                    <a:cubicBezTo>
                      <a:pt x="131" y="2068"/>
                      <a:pt x="155" y="2068"/>
                      <a:pt x="179" y="2080"/>
                    </a:cubicBezTo>
                    <a:cubicBezTo>
                      <a:pt x="189" y="2082"/>
                      <a:pt x="199" y="2082"/>
                      <a:pt x="209" y="2082"/>
                    </a:cubicBezTo>
                    <a:cubicBezTo>
                      <a:pt x="277" y="2082"/>
                      <a:pt x="328" y="2045"/>
                      <a:pt x="370" y="1961"/>
                    </a:cubicBezTo>
                    <a:cubicBezTo>
                      <a:pt x="572" y="1378"/>
                      <a:pt x="739" y="770"/>
                      <a:pt x="679" y="151"/>
                    </a:cubicBezTo>
                    <a:cubicBezTo>
                      <a:pt x="670" y="39"/>
                      <a:pt x="609" y="0"/>
                      <a:pt x="5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3" name="Google Shape;1653;p39"/>
              <p:cNvSpPr/>
              <p:nvPr/>
            </p:nvSpPr>
            <p:spPr>
              <a:xfrm>
                <a:off x="1339450" y="2444775"/>
                <a:ext cx="18775" cy="15200"/>
              </a:xfrm>
              <a:custGeom>
                <a:rect b="b" l="l" r="r" t="t"/>
                <a:pathLst>
                  <a:path extrusionOk="0" fill="none" h="608" w="751">
                    <a:moveTo>
                      <a:pt x="750" y="1"/>
                    </a:moveTo>
                    <a:cubicBezTo>
                      <a:pt x="536" y="179"/>
                      <a:pt x="226" y="429"/>
                      <a:pt x="0" y="608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4" name="Google Shape;1654;p39"/>
              <p:cNvSpPr/>
              <p:nvPr/>
            </p:nvSpPr>
            <p:spPr>
              <a:xfrm>
                <a:off x="1360575" y="2469175"/>
                <a:ext cx="22350" cy="17600"/>
              </a:xfrm>
              <a:custGeom>
                <a:rect b="b" l="l" r="r" t="t"/>
                <a:pathLst>
                  <a:path extrusionOk="0" fill="none" h="704" w="894">
                    <a:moveTo>
                      <a:pt x="893" y="1"/>
                    </a:moveTo>
                    <a:cubicBezTo>
                      <a:pt x="596" y="239"/>
                      <a:pt x="298" y="465"/>
                      <a:pt x="0" y="703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5" name="Google Shape;1655;p39"/>
              <p:cNvSpPr/>
              <p:nvPr/>
            </p:nvSpPr>
            <p:spPr>
              <a:xfrm>
                <a:off x="1384100" y="2493600"/>
                <a:ext cx="23225" cy="18475"/>
              </a:xfrm>
              <a:custGeom>
                <a:rect b="b" l="l" r="r" t="t"/>
                <a:pathLst>
                  <a:path extrusionOk="0" fill="none" h="739" w="929">
                    <a:moveTo>
                      <a:pt x="929" y="0"/>
                    </a:moveTo>
                    <a:cubicBezTo>
                      <a:pt x="548" y="274"/>
                      <a:pt x="345" y="429"/>
                      <a:pt x="0" y="738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6" name="Google Shape;1656;p39"/>
              <p:cNvSpPr/>
              <p:nvPr/>
            </p:nvSpPr>
            <p:spPr>
              <a:xfrm>
                <a:off x="1413250" y="2520675"/>
                <a:ext cx="21475" cy="18475"/>
              </a:xfrm>
              <a:custGeom>
                <a:rect b="b" l="l" r="r" t="t"/>
                <a:pathLst>
                  <a:path extrusionOk="0" fill="none" h="739" w="859">
                    <a:moveTo>
                      <a:pt x="858" y="1"/>
                    </a:moveTo>
                    <a:cubicBezTo>
                      <a:pt x="513" y="263"/>
                      <a:pt x="322" y="465"/>
                      <a:pt x="1" y="739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7" name="Google Shape;1657;p39"/>
              <p:cNvSpPr/>
              <p:nvPr/>
            </p:nvSpPr>
            <p:spPr>
              <a:xfrm>
                <a:off x="1455825" y="2542100"/>
                <a:ext cx="16100" cy="23850"/>
              </a:xfrm>
              <a:custGeom>
                <a:rect b="b" l="l" r="r" t="t"/>
                <a:pathLst>
                  <a:path extrusionOk="0" fill="none" h="954" w="644">
                    <a:moveTo>
                      <a:pt x="643" y="1"/>
                    </a:moveTo>
                    <a:cubicBezTo>
                      <a:pt x="405" y="299"/>
                      <a:pt x="203" y="632"/>
                      <a:pt x="0" y="953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8" name="Google Shape;1658;p39"/>
              <p:cNvSpPr/>
              <p:nvPr/>
            </p:nvSpPr>
            <p:spPr>
              <a:xfrm>
                <a:off x="1497200" y="2555200"/>
                <a:ext cx="14300" cy="29800"/>
              </a:xfrm>
              <a:custGeom>
                <a:rect b="b" l="l" r="r" t="t"/>
                <a:pathLst>
                  <a:path extrusionOk="0" fill="none" h="1192" w="572">
                    <a:moveTo>
                      <a:pt x="572" y="1"/>
                    </a:moveTo>
                    <a:cubicBezTo>
                      <a:pt x="346" y="310"/>
                      <a:pt x="131" y="822"/>
                      <a:pt x="0" y="1191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9" name="Google Shape;1659;p39"/>
              <p:cNvSpPr/>
              <p:nvPr/>
            </p:nvSpPr>
            <p:spPr>
              <a:xfrm>
                <a:off x="1541550" y="2566525"/>
                <a:ext cx="10150" cy="27100"/>
              </a:xfrm>
              <a:custGeom>
                <a:rect b="b" l="l" r="r" t="t"/>
                <a:pathLst>
                  <a:path extrusionOk="0" fill="none" h="1084" w="406">
                    <a:moveTo>
                      <a:pt x="405" y="0"/>
                    </a:moveTo>
                    <a:cubicBezTo>
                      <a:pt x="239" y="310"/>
                      <a:pt x="108" y="750"/>
                      <a:pt x="0" y="1084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0" name="Google Shape;1660;p39"/>
              <p:cNvSpPr/>
              <p:nvPr/>
            </p:nvSpPr>
            <p:spPr>
              <a:xfrm>
                <a:off x="1585900" y="2571275"/>
                <a:ext cx="5075" cy="22950"/>
              </a:xfrm>
              <a:custGeom>
                <a:rect b="b" l="l" r="r" t="t"/>
                <a:pathLst>
                  <a:path extrusionOk="0" fill="none" h="918" w="203">
                    <a:moveTo>
                      <a:pt x="203" y="1"/>
                    </a:moveTo>
                    <a:cubicBezTo>
                      <a:pt x="120" y="298"/>
                      <a:pt x="60" y="608"/>
                      <a:pt x="1" y="917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1" name="Google Shape;1661;p39"/>
              <p:cNvSpPr/>
              <p:nvPr/>
            </p:nvSpPr>
            <p:spPr>
              <a:xfrm>
                <a:off x="1628475" y="2565925"/>
                <a:ext cx="900" cy="21750"/>
              </a:xfrm>
              <a:custGeom>
                <a:rect b="b" l="l" r="r" t="t"/>
                <a:pathLst>
                  <a:path extrusionOk="0" fill="none" h="870" w="36">
                    <a:moveTo>
                      <a:pt x="36" y="0"/>
                    </a:moveTo>
                    <a:cubicBezTo>
                      <a:pt x="36" y="286"/>
                      <a:pt x="12" y="572"/>
                      <a:pt x="0" y="870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2" name="Google Shape;1662;p39"/>
              <p:cNvSpPr/>
              <p:nvPr/>
            </p:nvSpPr>
            <p:spPr>
              <a:xfrm>
                <a:off x="1666575" y="2553425"/>
                <a:ext cx="2700" cy="22950"/>
              </a:xfrm>
              <a:custGeom>
                <a:rect b="b" l="l" r="r" t="t"/>
                <a:pathLst>
                  <a:path extrusionOk="0" fill="none" h="918" w="108">
                    <a:moveTo>
                      <a:pt x="0" y="0"/>
                    </a:moveTo>
                    <a:cubicBezTo>
                      <a:pt x="48" y="298"/>
                      <a:pt x="60" y="608"/>
                      <a:pt x="107" y="917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3" name="Google Shape;1663;p39"/>
              <p:cNvSpPr/>
              <p:nvPr/>
            </p:nvSpPr>
            <p:spPr>
              <a:xfrm>
                <a:off x="1522200" y="1708675"/>
                <a:ext cx="285475" cy="616175"/>
              </a:xfrm>
              <a:custGeom>
                <a:rect b="b" l="l" r="r" t="t"/>
                <a:pathLst>
                  <a:path extrusionOk="0" h="24647" w="11419">
                    <a:moveTo>
                      <a:pt x="761" y="0"/>
                    </a:moveTo>
                    <a:cubicBezTo>
                      <a:pt x="754" y="0"/>
                      <a:pt x="746" y="0"/>
                      <a:pt x="739" y="0"/>
                    </a:cubicBezTo>
                    <a:cubicBezTo>
                      <a:pt x="322" y="0"/>
                      <a:pt x="1" y="346"/>
                      <a:pt x="12" y="751"/>
                    </a:cubicBezTo>
                    <a:cubicBezTo>
                      <a:pt x="60" y="2001"/>
                      <a:pt x="179" y="3251"/>
                      <a:pt x="358" y="4501"/>
                    </a:cubicBezTo>
                    <a:cubicBezTo>
                      <a:pt x="358" y="4525"/>
                      <a:pt x="370" y="4572"/>
                      <a:pt x="370" y="4596"/>
                    </a:cubicBezTo>
                    <a:cubicBezTo>
                      <a:pt x="596" y="6061"/>
                      <a:pt x="905" y="7489"/>
                      <a:pt x="1310" y="8906"/>
                    </a:cubicBezTo>
                    <a:cubicBezTo>
                      <a:pt x="2370" y="12609"/>
                      <a:pt x="4037" y="16145"/>
                      <a:pt x="6239" y="19312"/>
                    </a:cubicBezTo>
                    <a:cubicBezTo>
                      <a:pt x="6180" y="19360"/>
                      <a:pt x="6120" y="19443"/>
                      <a:pt x="6073" y="19515"/>
                    </a:cubicBezTo>
                    <a:cubicBezTo>
                      <a:pt x="5882" y="19800"/>
                      <a:pt x="5799" y="20122"/>
                      <a:pt x="5727" y="20420"/>
                    </a:cubicBezTo>
                    <a:cubicBezTo>
                      <a:pt x="5656" y="20753"/>
                      <a:pt x="5561" y="21015"/>
                      <a:pt x="5442" y="21289"/>
                    </a:cubicBezTo>
                    <a:cubicBezTo>
                      <a:pt x="5323" y="21575"/>
                      <a:pt x="5180" y="21836"/>
                      <a:pt x="5013" y="22086"/>
                    </a:cubicBezTo>
                    <a:cubicBezTo>
                      <a:pt x="4942" y="22217"/>
                      <a:pt x="4846" y="22372"/>
                      <a:pt x="4775" y="22503"/>
                    </a:cubicBezTo>
                    <a:cubicBezTo>
                      <a:pt x="4727" y="22587"/>
                      <a:pt x="4692" y="22670"/>
                      <a:pt x="4692" y="22789"/>
                    </a:cubicBezTo>
                    <a:cubicBezTo>
                      <a:pt x="4692" y="22908"/>
                      <a:pt x="4751" y="23015"/>
                      <a:pt x="4870" y="23087"/>
                    </a:cubicBezTo>
                    <a:cubicBezTo>
                      <a:pt x="4949" y="23139"/>
                      <a:pt x="5049" y="23166"/>
                      <a:pt x="5147" y="23166"/>
                    </a:cubicBezTo>
                    <a:cubicBezTo>
                      <a:pt x="5227" y="23166"/>
                      <a:pt x="5306" y="23148"/>
                      <a:pt x="5370" y="23110"/>
                    </a:cubicBezTo>
                    <a:cubicBezTo>
                      <a:pt x="5549" y="23027"/>
                      <a:pt x="5656" y="22872"/>
                      <a:pt x="5775" y="22741"/>
                    </a:cubicBezTo>
                    <a:cubicBezTo>
                      <a:pt x="5823" y="22694"/>
                      <a:pt x="5847" y="22658"/>
                      <a:pt x="5894" y="22610"/>
                    </a:cubicBezTo>
                    <a:cubicBezTo>
                      <a:pt x="5989" y="22506"/>
                      <a:pt x="6136" y="22395"/>
                      <a:pt x="6275" y="22395"/>
                    </a:cubicBezTo>
                    <a:cubicBezTo>
                      <a:pt x="6312" y="22395"/>
                      <a:pt x="6348" y="22403"/>
                      <a:pt x="6382" y="22420"/>
                    </a:cubicBezTo>
                    <a:cubicBezTo>
                      <a:pt x="6478" y="22467"/>
                      <a:pt x="6537" y="22551"/>
                      <a:pt x="6597" y="22634"/>
                    </a:cubicBezTo>
                    <a:cubicBezTo>
                      <a:pt x="7013" y="23253"/>
                      <a:pt x="7466" y="23825"/>
                      <a:pt x="7942" y="24396"/>
                    </a:cubicBezTo>
                    <a:cubicBezTo>
                      <a:pt x="8097" y="24563"/>
                      <a:pt x="8240" y="24646"/>
                      <a:pt x="8383" y="24646"/>
                    </a:cubicBezTo>
                    <a:cubicBezTo>
                      <a:pt x="8418" y="24646"/>
                      <a:pt x="8454" y="24646"/>
                      <a:pt x="8502" y="24623"/>
                    </a:cubicBezTo>
                    <a:cubicBezTo>
                      <a:pt x="8514" y="24623"/>
                      <a:pt x="8537" y="24599"/>
                      <a:pt x="8561" y="24587"/>
                    </a:cubicBezTo>
                    <a:cubicBezTo>
                      <a:pt x="8716" y="24492"/>
                      <a:pt x="8728" y="24265"/>
                      <a:pt x="8597" y="23980"/>
                    </a:cubicBezTo>
                    <a:cubicBezTo>
                      <a:pt x="8573" y="23932"/>
                      <a:pt x="8525" y="23849"/>
                      <a:pt x="8466" y="23741"/>
                    </a:cubicBezTo>
                    <a:cubicBezTo>
                      <a:pt x="8168" y="23253"/>
                      <a:pt x="8049" y="22968"/>
                      <a:pt x="8097" y="22908"/>
                    </a:cubicBezTo>
                    <a:cubicBezTo>
                      <a:pt x="8100" y="22906"/>
                      <a:pt x="8106" y="22904"/>
                      <a:pt x="8117" y="22904"/>
                    </a:cubicBezTo>
                    <a:cubicBezTo>
                      <a:pt x="8184" y="22904"/>
                      <a:pt x="8422" y="22977"/>
                      <a:pt x="9192" y="23634"/>
                    </a:cubicBezTo>
                    <a:lnTo>
                      <a:pt x="9240" y="23682"/>
                    </a:lnTo>
                    <a:cubicBezTo>
                      <a:pt x="9347" y="23765"/>
                      <a:pt x="9478" y="23872"/>
                      <a:pt x="9633" y="23908"/>
                    </a:cubicBezTo>
                    <a:cubicBezTo>
                      <a:pt x="9645" y="23910"/>
                      <a:pt x="9658" y="23910"/>
                      <a:pt x="9671" y="23910"/>
                    </a:cubicBezTo>
                    <a:cubicBezTo>
                      <a:pt x="9758" y="23910"/>
                      <a:pt x="9858" y="23877"/>
                      <a:pt x="9930" y="23825"/>
                    </a:cubicBezTo>
                    <a:cubicBezTo>
                      <a:pt x="10002" y="23765"/>
                      <a:pt x="10026" y="23706"/>
                      <a:pt x="10049" y="23622"/>
                    </a:cubicBezTo>
                    <a:cubicBezTo>
                      <a:pt x="10061" y="23503"/>
                      <a:pt x="9990" y="23396"/>
                      <a:pt x="9942" y="23337"/>
                    </a:cubicBezTo>
                    <a:cubicBezTo>
                      <a:pt x="9871" y="23229"/>
                      <a:pt x="9788" y="23146"/>
                      <a:pt x="9716" y="23039"/>
                    </a:cubicBezTo>
                    <a:cubicBezTo>
                      <a:pt x="9537" y="22813"/>
                      <a:pt x="9347" y="22575"/>
                      <a:pt x="9276" y="22325"/>
                    </a:cubicBezTo>
                    <a:cubicBezTo>
                      <a:pt x="9240" y="22241"/>
                      <a:pt x="9240" y="22194"/>
                      <a:pt x="9252" y="22182"/>
                    </a:cubicBezTo>
                    <a:cubicBezTo>
                      <a:pt x="9268" y="22172"/>
                      <a:pt x="9292" y="22168"/>
                      <a:pt x="9320" y="22168"/>
                    </a:cubicBezTo>
                    <a:cubicBezTo>
                      <a:pt x="9435" y="22168"/>
                      <a:pt x="9628" y="22239"/>
                      <a:pt x="9752" y="22325"/>
                    </a:cubicBezTo>
                    <a:cubicBezTo>
                      <a:pt x="9835" y="22384"/>
                      <a:pt x="9907" y="22456"/>
                      <a:pt x="9990" y="22551"/>
                    </a:cubicBezTo>
                    <a:cubicBezTo>
                      <a:pt x="10061" y="22610"/>
                      <a:pt x="10121" y="22682"/>
                      <a:pt x="10192" y="22741"/>
                    </a:cubicBezTo>
                    <a:cubicBezTo>
                      <a:pt x="10345" y="22861"/>
                      <a:pt x="10478" y="22921"/>
                      <a:pt x="10618" y="22921"/>
                    </a:cubicBezTo>
                    <a:cubicBezTo>
                      <a:pt x="10631" y="22921"/>
                      <a:pt x="10644" y="22921"/>
                      <a:pt x="10657" y="22920"/>
                    </a:cubicBezTo>
                    <a:cubicBezTo>
                      <a:pt x="10764" y="22908"/>
                      <a:pt x="10883" y="22837"/>
                      <a:pt x="10919" y="22729"/>
                    </a:cubicBezTo>
                    <a:cubicBezTo>
                      <a:pt x="10966" y="22634"/>
                      <a:pt x="10966" y="22551"/>
                      <a:pt x="10919" y="22479"/>
                    </a:cubicBezTo>
                    <a:cubicBezTo>
                      <a:pt x="10776" y="22241"/>
                      <a:pt x="10609" y="22015"/>
                      <a:pt x="10442" y="21777"/>
                    </a:cubicBezTo>
                    <a:cubicBezTo>
                      <a:pt x="10299" y="21586"/>
                      <a:pt x="10145" y="21372"/>
                      <a:pt x="10026" y="21182"/>
                    </a:cubicBezTo>
                    <a:cubicBezTo>
                      <a:pt x="10002" y="21134"/>
                      <a:pt x="9990" y="21086"/>
                      <a:pt x="9966" y="21063"/>
                    </a:cubicBezTo>
                    <a:cubicBezTo>
                      <a:pt x="9966" y="21027"/>
                      <a:pt x="10002" y="20991"/>
                      <a:pt x="10026" y="20967"/>
                    </a:cubicBezTo>
                    <a:cubicBezTo>
                      <a:pt x="10042" y="20964"/>
                      <a:pt x="10062" y="20962"/>
                      <a:pt x="10085" y="20962"/>
                    </a:cubicBezTo>
                    <a:cubicBezTo>
                      <a:pt x="10209" y="20962"/>
                      <a:pt x="10414" y="21012"/>
                      <a:pt x="10585" y="21063"/>
                    </a:cubicBezTo>
                    <a:cubicBezTo>
                      <a:pt x="10716" y="21110"/>
                      <a:pt x="10847" y="21134"/>
                      <a:pt x="10954" y="21146"/>
                    </a:cubicBezTo>
                    <a:cubicBezTo>
                      <a:pt x="10991" y="21153"/>
                      <a:pt x="11032" y="21158"/>
                      <a:pt x="11075" y="21158"/>
                    </a:cubicBezTo>
                    <a:cubicBezTo>
                      <a:pt x="11170" y="21158"/>
                      <a:pt x="11270" y="21133"/>
                      <a:pt x="11335" y="21051"/>
                    </a:cubicBezTo>
                    <a:cubicBezTo>
                      <a:pt x="11395" y="20979"/>
                      <a:pt x="11419" y="20896"/>
                      <a:pt x="11395" y="20813"/>
                    </a:cubicBezTo>
                    <a:cubicBezTo>
                      <a:pt x="11359" y="20646"/>
                      <a:pt x="11181" y="20491"/>
                      <a:pt x="11014" y="20420"/>
                    </a:cubicBezTo>
                    <a:cubicBezTo>
                      <a:pt x="10014" y="19979"/>
                      <a:pt x="9049" y="19467"/>
                      <a:pt x="8144" y="18919"/>
                    </a:cubicBezTo>
                    <a:cubicBezTo>
                      <a:pt x="7978" y="18812"/>
                      <a:pt x="7811" y="18765"/>
                      <a:pt x="7632" y="18741"/>
                    </a:cubicBezTo>
                    <a:cubicBezTo>
                      <a:pt x="5085" y="15181"/>
                      <a:pt x="3263" y="11061"/>
                      <a:pt x="2287" y="6775"/>
                    </a:cubicBezTo>
                    <a:cubicBezTo>
                      <a:pt x="2048" y="5704"/>
                      <a:pt x="1858" y="4596"/>
                      <a:pt x="1727" y="3513"/>
                    </a:cubicBezTo>
                    <a:cubicBezTo>
                      <a:pt x="1608" y="2572"/>
                      <a:pt x="1536" y="1643"/>
                      <a:pt x="1501" y="703"/>
                    </a:cubicBezTo>
                    <a:cubicBezTo>
                      <a:pt x="1489" y="306"/>
                      <a:pt x="1156" y="0"/>
                      <a:pt x="76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4" name="Google Shape;1664;p39"/>
              <p:cNvSpPr/>
              <p:nvPr/>
            </p:nvSpPr>
            <p:spPr>
              <a:xfrm>
                <a:off x="1531425" y="1782500"/>
                <a:ext cx="47350" cy="148850"/>
              </a:xfrm>
              <a:custGeom>
                <a:rect b="b" l="l" r="r" t="t"/>
                <a:pathLst>
                  <a:path extrusionOk="0" h="5954" w="1894">
                    <a:moveTo>
                      <a:pt x="846" y="0"/>
                    </a:moveTo>
                    <a:lnTo>
                      <a:pt x="48" y="1596"/>
                    </a:lnTo>
                    <a:lnTo>
                      <a:pt x="1" y="1655"/>
                    </a:lnTo>
                    <a:cubicBezTo>
                      <a:pt x="227" y="3108"/>
                      <a:pt x="536" y="4536"/>
                      <a:pt x="941" y="5953"/>
                    </a:cubicBezTo>
                    <a:lnTo>
                      <a:pt x="1179" y="5429"/>
                    </a:lnTo>
                    <a:lnTo>
                      <a:pt x="1894" y="3822"/>
                    </a:lnTo>
                    <a:cubicBezTo>
                      <a:pt x="1656" y="2751"/>
                      <a:pt x="1465" y="1643"/>
                      <a:pt x="1322" y="560"/>
                    </a:cubicBezTo>
                    <a:lnTo>
                      <a:pt x="846" y="0"/>
                    </a:ln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5" name="Google Shape;1665;p39"/>
              <p:cNvSpPr/>
              <p:nvPr/>
            </p:nvSpPr>
            <p:spPr>
              <a:xfrm>
                <a:off x="952775" y="1293075"/>
                <a:ext cx="704875" cy="909325"/>
              </a:xfrm>
              <a:custGeom>
                <a:rect b="b" l="l" r="r" t="t"/>
                <a:pathLst>
                  <a:path extrusionOk="0" h="36373" w="28195">
                    <a:moveTo>
                      <a:pt x="8459" y="1"/>
                    </a:moveTo>
                    <a:cubicBezTo>
                      <a:pt x="7713" y="1"/>
                      <a:pt x="6962" y="178"/>
                      <a:pt x="6228" y="539"/>
                    </a:cubicBezTo>
                    <a:cubicBezTo>
                      <a:pt x="5835" y="730"/>
                      <a:pt x="5454" y="968"/>
                      <a:pt x="5061" y="1265"/>
                    </a:cubicBezTo>
                    <a:cubicBezTo>
                      <a:pt x="1537" y="4040"/>
                      <a:pt x="1" y="10040"/>
                      <a:pt x="822" y="15589"/>
                    </a:cubicBezTo>
                    <a:cubicBezTo>
                      <a:pt x="1465" y="19946"/>
                      <a:pt x="3204" y="23649"/>
                      <a:pt x="4990" y="27150"/>
                    </a:cubicBezTo>
                    <a:cubicBezTo>
                      <a:pt x="6601" y="30309"/>
                      <a:pt x="9709" y="36373"/>
                      <a:pt x="12936" y="36373"/>
                    </a:cubicBezTo>
                    <a:cubicBezTo>
                      <a:pt x="13406" y="36373"/>
                      <a:pt x="13878" y="36244"/>
                      <a:pt x="14348" y="35960"/>
                    </a:cubicBezTo>
                    <a:cubicBezTo>
                      <a:pt x="14729" y="35734"/>
                      <a:pt x="15098" y="35484"/>
                      <a:pt x="15467" y="35234"/>
                    </a:cubicBezTo>
                    <a:cubicBezTo>
                      <a:pt x="18682" y="32936"/>
                      <a:pt x="21492" y="29364"/>
                      <a:pt x="23659" y="25078"/>
                    </a:cubicBezTo>
                    <a:cubicBezTo>
                      <a:pt x="25754" y="20934"/>
                      <a:pt x="28195" y="15731"/>
                      <a:pt x="28147" y="10374"/>
                    </a:cubicBezTo>
                    <a:cubicBezTo>
                      <a:pt x="28088" y="4295"/>
                      <a:pt x="24370" y="146"/>
                      <a:pt x="20501" y="146"/>
                    </a:cubicBezTo>
                    <a:cubicBezTo>
                      <a:pt x="20490" y="146"/>
                      <a:pt x="20479" y="146"/>
                      <a:pt x="20468" y="146"/>
                    </a:cubicBezTo>
                    <a:cubicBezTo>
                      <a:pt x="19813" y="146"/>
                      <a:pt x="19146" y="289"/>
                      <a:pt x="18515" y="622"/>
                    </a:cubicBezTo>
                    <a:cubicBezTo>
                      <a:pt x="17360" y="1289"/>
                      <a:pt x="15050" y="3409"/>
                      <a:pt x="14741" y="5302"/>
                    </a:cubicBezTo>
                    <a:cubicBezTo>
                      <a:pt x="13967" y="3980"/>
                      <a:pt x="13312" y="2635"/>
                      <a:pt x="12312" y="1706"/>
                    </a:cubicBezTo>
                    <a:cubicBezTo>
                      <a:pt x="11132" y="580"/>
                      <a:pt x="9804" y="1"/>
                      <a:pt x="84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6" name="Google Shape;1666;p39"/>
              <p:cNvSpPr/>
              <p:nvPr/>
            </p:nvSpPr>
            <p:spPr>
              <a:xfrm>
                <a:off x="953375" y="1278275"/>
                <a:ext cx="704275" cy="969775"/>
              </a:xfrm>
              <a:custGeom>
                <a:rect b="b" l="l" r="r" t="t"/>
                <a:pathLst>
                  <a:path extrusionOk="0" fill="none" h="38791" w="28171">
                    <a:moveTo>
                      <a:pt x="23635" y="25670"/>
                    </a:moveTo>
                    <a:cubicBezTo>
                      <a:pt x="21218" y="30432"/>
                      <a:pt x="17991" y="34349"/>
                      <a:pt x="14324" y="36552"/>
                    </a:cubicBezTo>
                    <a:cubicBezTo>
                      <a:pt x="10621" y="38791"/>
                      <a:pt x="6823" y="31349"/>
                      <a:pt x="4966" y="27742"/>
                    </a:cubicBezTo>
                    <a:cubicBezTo>
                      <a:pt x="3180" y="24241"/>
                      <a:pt x="1441" y="20538"/>
                      <a:pt x="798" y="16181"/>
                    </a:cubicBezTo>
                    <a:cubicBezTo>
                      <a:pt x="1" y="10632"/>
                      <a:pt x="1513" y="4632"/>
                      <a:pt x="5037" y="1881"/>
                    </a:cubicBezTo>
                    <a:cubicBezTo>
                      <a:pt x="7442" y="0"/>
                      <a:pt x="10097" y="238"/>
                      <a:pt x="12288" y="2298"/>
                    </a:cubicBezTo>
                    <a:cubicBezTo>
                      <a:pt x="13288" y="3250"/>
                      <a:pt x="13943" y="4584"/>
                      <a:pt x="14717" y="5894"/>
                    </a:cubicBezTo>
                    <a:cubicBezTo>
                      <a:pt x="15026" y="4001"/>
                      <a:pt x="17348" y="1881"/>
                      <a:pt x="18491" y="1226"/>
                    </a:cubicBezTo>
                    <a:cubicBezTo>
                      <a:pt x="19122" y="869"/>
                      <a:pt x="19789" y="750"/>
                      <a:pt x="20444" y="750"/>
                    </a:cubicBezTo>
                    <a:cubicBezTo>
                      <a:pt x="24325" y="714"/>
                      <a:pt x="28064" y="4870"/>
                      <a:pt x="28123" y="10966"/>
                    </a:cubicBezTo>
                    <a:cubicBezTo>
                      <a:pt x="28171" y="16323"/>
                      <a:pt x="25730" y="21526"/>
                      <a:pt x="23635" y="25670"/>
                    </a:cubicBezTo>
                    <a:close/>
                  </a:path>
                </a:pathLst>
              </a:custGeom>
              <a:noFill/>
              <a:ln cap="flat" cmpd="sng" w="32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7" name="Google Shape;1667;p39"/>
              <p:cNvSpPr/>
              <p:nvPr/>
            </p:nvSpPr>
            <p:spPr>
              <a:xfrm>
                <a:off x="1449875" y="1594000"/>
                <a:ext cx="80975" cy="42775"/>
              </a:xfrm>
              <a:custGeom>
                <a:rect b="b" l="l" r="r" t="t"/>
                <a:pathLst>
                  <a:path extrusionOk="0" h="1711" w="3239">
                    <a:moveTo>
                      <a:pt x="1542" y="1"/>
                    </a:moveTo>
                    <a:cubicBezTo>
                      <a:pt x="738" y="1"/>
                      <a:pt x="59" y="324"/>
                      <a:pt x="36" y="766"/>
                    </a:cubicBezTo>
                    <a:cubicBezTo>
                      <a:pt x="0" y="1242"/>
                      <a:pt x="691" y="1658"/>
                      <a:pt x="1572" y="1706"/>
                    </a:cubicBezTo>
                    <a:cubicBezTo>
                      <a:pt x="1627" y="1709"/>
                      <a:pt x="1682" y="1711"/>
                      <a:pt x="1737" y="1711"/>
                    </a:cubicBezTo>
                    <a:cubicBezTo>
                      <a:pt x="2532" y="1711"/>
                      <a:pt x="3181" y="1390"/>
                      <a:pt x="3203" y="944"/>
                    </a:cubicBezTo>
                    <a:cubicBezTo>
                      <a:pt x="3239" y="468"/>
                      <a:pt x="2548" y="51"/>
                      <a:pt x="1667" y="4"/>
                    </a:cubicBezTo>
                    <a:cubicBezTo>
                      <a:pt x="1625" y="2"/>
                      <a:pt x="1583" y="1"/>
                      <a:pt x="154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8" name="Google Shape;1668;p39"/>
              <p:cNvSpPr/>
              <p:nvPr/>
            </p:nvSpPr>
            <p:spPr>
              <a:xfrm>
                <a:off x="1461775" y="1573250"/>
                <a:ext cx="87825" cy="12525"/>
              </a:xfrm>
              <a:custGeom>
                <a:rect b="b" l="l" r="r" t="t"/>
                <a:pathLst>
                  <a:path extrusionOk="0" fill="none" h="501" w="3513">
                    <a:moveTo>
                      <a:pt x="3513" y="500"/>
                    </a:moveTo>
                    <a:lnTo>
                      <a:pt x="1" y="0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9" name="Google Shape;1669;p39"/>
              <p:cNvSpPr/>
              <p:nvPr/>
            </p:nvSpPr>
            <p:spPr>
              <a:xfrm>
                <a:off x="1215925" y="1593275"/>
                <a:ext cx="82175" cy="43900"/>
              </a:xfrm>
              <a:custGeom>
                <a:rect b="b" l="l" r="r" t="t"/>
                <a:pathLst>
                  <a:path extrusionOk="0" h="1756" w="3287">
                    <a:moveTo>
                      <a:pt x="1950" y="1"/>
                    </a:moveTo>
                    <a:cubicBezTo>
                      <a:pt x="1816" y="1"/>
                      <a:pt x="1677" y="11"/>
                      <a:pt x="1536" y="33"/>
                    </a:cubicBezTo>
                    <a:cubicBezTo>
                      <a:pt x="655" y="175"/>
                      <a:pt x="0" y="652"/>
                      <a:pt x="71" y="1104"/>
                    </a:cubicBezTo>
                    <a:cubicBezTo>
                      <a:pt x="141" y="1492"/>
                      <a:pt x="676" y="1755"/>
                      <a:pt x="1356" y="1755"/>
                    </a:cubicBezTo>
                    <a:cubicBezTo>
                      <a:pt x="1491" y="1755"/>
                      <a:pt x="1631" y="1745"/>
                      <a:pt x="1774" y="1723"/>
                    </a:cubicBezTo>
                    <a:cubicBezTo>
                      <a:pt x="2631" y="1592"/>
                      <a:pt x="3286" y="1104"/>
                      <a:pt x="3227" y="652"/>
                    </a:cubicBezTo>
                    <a:cubicBezTo>
                      <a:pt x="3167" y="264"/>
                      <a:pt x="2626" y="1"/>
                      <a:pt x="19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0" name="Google Shape;1670;p39"/>
              <p:cNvSpPr/>
              <p:nvPr/>
            </p:nvSpPr>
            <p:spPr>
              <a:xfrm>
                <a:off x="1190625" y="1564900"/>
                <a:ext cx="88425" cy="5400"/>
              </a:xfrm>
              <a:custGeom>
                <a:rect b="b" l="l" r="r" t="t"/>
                <a:pathLst>
                  <a:path extrusionOk="0" fill="none" h="216" w="3537">
                    <a:moveTo>
                      <a:pt x="3536" y="1"/>
                    </a:moveTo>
                    <a:lnTo>
                      <a:pt x="0" y="215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1" name="Google Shape;1671;p39"/>
              <p:cNvSpPr/>
              <p:nvPr/>
            </p:nvSpPr>
            <p:spPr>
              <a:xfrm>
                <a:off x="1352600" y="1665200"/>
                <a:ext cx="38350" cy="82800"/>
              </a:xfrm>
              <a:custGeom>
                <a:rect b="b" l="l" r="r" t="t"/>
                <a:pathLst>
                  <a:path extrusionOk="0" h="3312" w="1534">
                    <a:moveTo>
                      <a:pt x="667" y="1"/>
                    </a:moveTo>
                    <a:cubicBezTo>
                      <a:pt x="0" y="1"/>
                      <a:pt x="236" y="2372"/>
                      <a:pt x="308" y="2775"/>
                    </a:cubicBezTo>
                    <a:cubicBezTo>
                      <a:pt x="367" y="3013"/>
                      <a:pt x="486" y="3287"/>
                      <a:pt x="724" y="3311"/>
                    </a:cubicBezTo>
                    <a:cubicBezTo>
                      <a:pt x="729" y="3311"/>
                      <a:pt x="734" y="3311"/>
                      <a:pt x="739" y="3311"/>
                    </a:cubicBezTo>
                    <a:cubicBezTo>
                      <a:pt x="1014" y="3311"/>
                      <a:pt x="1142" y="2973"/>
                      <a:pt x="1189" y="2692"/>
                    </a:cubicBezTo>
                    <a:cubicBezTo>
                      <a:pt x="1248" y="2311"/>
                      <a:pt x="1534" y="49"/>
                      <a:pt x="677" y="1"/>
                    </a:cubicBezTo>
                    <a:cubicBezTo>
                      <a:pt x="673" y="1"/>
                      <a:pt x="670" y="1"/>
                      <a:pt x="6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2" name="Google Shape;1672;p39"/>
              <p:cNvSpPr/>
              <p:nvPr/>
            </p:nvSpPr>
            <p:spPr>
              <a:xfrm>
                <a:off x="685500" y="1681300"/>
                <a:ext cx="177425" cy="92875"/>
              </a:xfrm>
              <a:custGeom>
                <a:rect b="b" l="l" r="r" t="t"/>
                <a:pathLst>
                  <a:path extrusionOk="0" h="3715" w="7097">
                    <a:moveTo>
                      <a:pt x="1857" y="0"/>
                    </a:moveTo>
                    <a:lnTo>
                      <a:pt x="1476" y="500"/>
                    </a:lnTo>
                    <a:lnTo>
                      <a:pt x="0" y="2465"/>
                    </a:lnTo>
                    <a:lnTo>
                      <a:pt x="750" y="2643"/>
                    </a:lnTo>
                    <a:lnTo>
                      <a:pt x="4417" y="3500"/>
                    </a:lnTo>
                    <a:lnTo>
                      <a:pt x="5417" y="3715"/>
                    </a:lnTo>
                    <a:lnTo>
                      <a:pt x="6751" y="1810"/>
                    </a:lnTo>
                    <a:lnTo>
                      <a:pt x="7096" y="1322"/>
                    </a:lnTo>
                    <a:lnTo>
                      <a:pt x="6084" y="1072"/>
                    </a:lnTo>
                    <a:lnTo>
                      <a:pt x="1857" y="0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rgbClr val="000139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3" name="Google Shape;1673;p39"/>
              <p:cNvSpPr/>
              <p:nvPr/>
            </p:nvSpPr>
            <p:spPr>
              <a:xfrm>
                <a:off x="725975" y="1570275"/>
                <a:ext cx="142600" cy="108650"/>
              </a:xfrm>
              <a:custGeom>
                <a:rect b="b" l="l" r="r" t="t"/>
                <a:pathLst>
                  <a:path extrusionOk="0" h="4346" w="5704">
                    <a:moveTo>
                      <a:pt x="0" y="0"/>
                    </a:moveTo>
                    <a:lnTo>
                      <a:pt x="358" y="2357"/>
                    </a:lnTo>
                    <a:lnTo>
                      <a:pt x="477" y="3060"/>
                    </a:lnTo>
                    <a:lnTo>
                      <a:pt x="1262" y="3250"/>
                    </a:lnTo>
                    <a:lnTo>
                      <a:pt x="3025" y="3691"/>
                    </a:lnTo>
                    <a:lnTo>
                      <a:pt x="4846" y="4143"/>
                    </a:lnTo>
                    <a:lnTo>
                      <a:pt x="5703" y="4346"/>
                    </a:lnTo>
                    <a:lnTo>
                      <a:pt x="5596" y="3453"/>
                    </a:lnTo>
                    <a:lnTo>
                      <a:pt x="5358" y="1453"/>
                    </a:lnTo>
                    <a:lnTo>
                      <a:pt x="4465" y="1214"/>
                    </a:lnTo>
                    <a:lnTo>
                      <a:pt x="786" y="21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4" name="Google Shape;1674;p39"/>
              <p:cNvSpPr/>
              <p:nvPr/>
            </p:nvSpPr>
            <p:spPr>
              <a:xfrm>
                <a:off x="837600" y="1600625"/>
                <a:ext cx="9550" cy="73250"/>
              </a:xfrm>
              <a:custGeom>
                <a:rect b="b" l="l" r="r" t="t"/>
                <a:pathLst>
                  <a:path extrusionOk="0" fill="none" h="2930" w="382">
                    <a:moveTo>
                      <a:pt x="0" y="0"/>
                    </a:moveTo>
                    <a:lnTo>
                      <a:pt x="381" y="2929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5" name="Google Shape;1675;p39"/>
              <p:cNvSpPr/>
              <p:nvPr/>
            </p:nvSpPr>
            <p:spPr>
              <a:xfrm>
                <a:off x="745625" y="1575625"/>
                <a:ext cx="11925" cy="75925"/>
              </a:xfrm>
              <a:custGeom>
                <a:rect b="b" l="l" r="r" t="t"/>
                <a:pathLst>
                  <a:path extrusionOk="0" fill="none" h="3037" w="477">
                    <a:moveTo>
                      <a:pt x="0" y="0"/>
                    </a:moveTo>
                    <a:lnTo>
                      <a:pt x="476" y="3036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6" name="Google Shape;1676;p39"/>
              <p:cNvSpPr/>
              <p:nvPr/>
            </p:nvSpPr>
            <p:spPr>
              <a:xfrm>
                <a:off x="792650" y="1590200"/>
                <a:ext cx="9250" cy="73850"/>
              </a:xfrm>
              <a:custGeom>
                <a:rect b="b" l="l" r="r" t="t"/>
                <a:pathLst>
                  <a:path extrusionOk="0" fill="none" h="2954" w="370">
                    <a:moveTo>
                      <a:pt x="0" y="1"/>
                    </a:moveTo>
                    <a:lnTo>
                      <a:pt x="369" y="2953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7" name="Google Shape;1677;p39"/>
              <p:cNvSpPr/>
              <p:nvPr/>
            </p:nvSpPr>
            <p:spPr>
              <a:xfrm>
                <a:off x="795925" y="1707175"/>
                <a:ext cx="42000" cy="61650"/>
              </a:xfrm>
              <a:custGeom>
                <a:rect b="b" l="l" r="r" t="t"/>
                <a:pathLst>
                  <a:path extrusionOk="0" fill="none" h="2466" w="1680">
                    <a:moveTo>
                      <a:pt x="0" y="2465"/>
                    </a:moveTo>
                    <a:lnTo>
                      <a:pt x="1679" y="1"/>
                    </a:lnTo>
                  </a:path>
                </a:pathLst>
              </a:custGeom>
              <a:noFill/>
              <a:ln cap="flat" cmpd="sng" w="2975">
                <a:solidFill>
                  <a:srgbClr val="000139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8" name="Google Shape;1678;p39"/>
              <p:cNvSpPr/>
              <p:nvPr/>
            </p:nvSpPr>
            <p:spPr>
              <a:xfrm>
                <a:off x="702750" y="1686950"/>
                <a:ext cx="44675" cy="62525"/>
              </a:xfrm>
              <a:custGeom>
                <a:rect b="b" l="l" r="r" t="t"/>
                <a:pathLst>
                  <a:path extrusionOk="0" fill="none" h="2501" w="1787">
                    <a:moveTo>
                      <a:pt x="1" y="2501"/>
                    </a:moveTo>
                    <a:lnTo>
                      <a:pt x="1787" y="0"/>
                    </a:lnTo>
                  </a:path>
                </a:pathLst>
              </a:custGeom>
              <a:noFill/>
              <a:ln cap="flat" cmpd="sng" w="2975">
                <a:solidFill>
                  <a:srgbClr val="000139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9" name="Google Shape;1679;p39"/>
              <p:cNvSpPr/>
              <p:nvPr/>
            </p:nvSpPr>
            <p:spPr>
              <a:xfrm>
                <a:off x="751275" y="1699750"/>
                <a:ext cx="39025" cy="57775"/>
              </a:xfrm>
              <a:custGeom>
                <a:rect b="b" l="l" r="r" t="t"/>
                <a:pathLst>
                  <a:path extrusionOk="0" fill="none" h="2311" w="1561">
                    <a:moveTo>
                      <a:pt x="0" y="2310"/>
                    </a:moveTo>
                    <a:lnTo>
                      <a:pt x="1560" y="0"/>
                    </a:lnTo>
                  </a:path>
                </a:pathLst>
              </a:custGeom>
              <a:noFill/>
              <a:ln cap="flat" cmpd="sng" w="2975">
                <a:solidFill>
                  <a:srgbClr val="000139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0" name="Google Shape;1680;p39"/>
              <p:cNvSpPr/>
              <p:nvPr/>
            </p:nvSpPr>
            <p:spPr>
              <a:xfrm>
                <a:off x="707825" y="1645775"/>
                <a:ext cx="277725" cy="99225"/>
              </a:xfrm>
              <a:custGeom>
                <a:rect b="b" l="l" r="r" t="t"/>
                <a:pathLst>
                  <a:path extrusionOk="0" h="3969" w="11109">
                    <a:moveTo>
                      <a:pt x="780" y="0"/>
                    </a:moveTo>
                    <a:cubicBezTo>
                      <a:pt x="448" y="0"/>
                      <a:pt x="132" y="234"/>
                      <a:pt x="60" y="576"/>
                    </a:cubicBezTo>
                    <a:cubicBezTo>
                      <a:pt x="60" y="600"/>
                      <a:pt x="36" y="635"/>
                      <a:pt x="36" y="659"/>
                    </a:cubicBezTo>
                    <a:cubicBezTo>
                      <a:pt x="0" y="1004"/>
                      <a:pt x="238" y="1350"/>
                      <a:pt x="607" y="1433"/>
                    </a:cubicBezTo>
                    <a:lnTo>
                      <a:pt x="11109" y="3969"/>
                    </a:lnTo>
                    <a:cubicBezTo>
                      <a:pt x="11085" y="3826"/>
                      <a:pt x="11037" y="3683"/>
                      <a:pt x="11013" y="3517"/>
                    </a:cubicBezTo>
                    <a:cubicBezTo>
                      <a:pt x="10930" y="3171"/>
                      <a:pt x="10859" y="2790"/>
                      <a:pt x="10787" y="2385"/>
                    </a:cubicBezTo>
                    <a:lnTo>
                      <a:pt x="929" y="16"/>
                    </a:lnTo>
                    <a:cubicBezTo>
                      <a:pt x="879" y="5"/>
                      <a:pt x="829" y="0"/>
                      <a:pt x="7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1" name="Google Shape;1681;p39"/>
              <p:cNvSpPr/>
              <p:nvPr/>
            </p:nvSpPr>
            <p:spPr>
              <a:xfrm>
                <a:off x="1415050" y="1813450"/>
                <a:ext cx="420900" cy="130100"/>
              </a:xfrm>
              <a:custGeom>
                <a:rect b="b" l="l" r="r" t="t"/>
                <a:pathLst>
                  <a:path extrusionOk="0" h="5204" w="16836">
                    <a:moveTo>
                      <a:pt x="536" y="0"/>
                    </a:moveTo>
                    <a:lnTo>
                      <a:pt x="203" y="870"/>
                    </a:lnTo>
                    <a:lnTo>
                      <a:pt x="0" y="1382"/>
                    </a:lnTo>
                    <a:lnTo>
                      <a:pt x="15859" y="5192"/>
                    </a:lnTo>
                    <a:cubicBezTo>
                      <a:pt x="15919" y="5203"/>
                      <a:pt x="15967" y="5203"/>
                      <a:pt x="16026" y="5203"/>
                    </a:cubicBezTo>
                    <a:cubicBezTo>
                      <a:pt x="16360" y="5203"/>
                      <a:pt x="16669" y="4977"/>
                      <a:pt x="16741" y="4644"/>
                    </a:cubicBezTo>
                    <a:cubicBezTo>
                      <a:pt x="16836" y="4251"/>
                      <a:pt x="16598" y="3846"/>
                      <a:pt x="16193" y="3763"/>
                    </a:cubicBezTo>
                    <a:lnTo>
                      <a:pt x="536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2" name="Google Shape;1682;p39"/>
              <p:cNvSpPr/>
              <p:nvPr/>
            </p:nvSpPr>
            <p:spPr>
              <a:xfrm>
                <a:off x="1702150" y="1823375"/>
                <a:ext cx="218650" cy="149950"/>
              </a:xfrm>
              <a:custGeom>
                <a:rect b="b" l="l" r="r" t="t"/>
                <a:pathLst>
                  <a:path extrusionOk="0" h="5998" w="8746">
                    <a:moveTo>
                      <a:pt x="1831" y="0"/>
                    </a:moveTo>
                    <a:cubicBezTo>
                      <a:pt x="1508" y="0"/>
                      <a:pt x="1216" y="314"/>
                      <a:pt x="1316" y="675"/>
                    </a:cubicBezTo>
                    <a:lnTo>
                      <a:pt x="1982" y="3211"/>
                    </a:lnTo>
                    <a:cubicBezTo>
                      <a:pt x="2054" y="3449"/>
                      <a:pt x="1970" y="3723"/>
                      <a:pt x="1780" y="3878"/>
                    </a:cubicBezTo>
                    <a:lnTo>
                      <a:pt x="375" y="5056"/>
                    </a:lnTo>
                    <a:cubicBezTo>
                      <a:pt x="1" y="5384"/>
                      <a:pt x="235" y="5998"/>
                      <a:pt x="717" y="5998"/>
                    </a:cubicBezTo>
                    <a:cubicBezTo>
                      <a:pt x="726" y="5998"/>
                      <a:pt x="735" y="5998"/>
                      <a:pt x="744" y="5997"/>
                    </a:cubicBezTo>
                    <a:lnTo>
                      <a:pt x="7995" y="5592"/>
                    </a:lnTo>
                    <a:cubicBezTo>
                      <a:pt x="8543" y="5533"/>
                      <a:pt x="8745" y="4818"/>
                      <a:pt x="8281" y="4497"/>
                    </a:cubicBezTo>
                    <a:lnTo>
                      <a:pt x="2137" y="103"/>
                    </a:lnTo>
                    <a:cubicBezTo>
                      <a:pt x="2039" y="32"/>
                      <a:pt x="1934" y="0"/>
                      <a:pt x="18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3" name="Google Shape;1683;p39"/>
              <p:cNvSpPr/>
              <p:nvPr/>
            </p:nvSpPr>
            <p:spPr>
              <a:xfrm>
                <a:off x="1835275" y="1900775"/>
                <a:ext cx="61700" cy="36225"/>
              </a:xfrm>
              <a:custGeom>
                <a:rect b="b" l="l" r="r" t="t"/>
                <a:pathLst>
                  <a:path extrusionOk="0" h="1449" w="2468">
                    <a:moveTo>
                      <a:pt x="307" y="1"/>
                    </a:moveTo>
                    <a:cubicBezTo>
                      <a:pt x="139" y="1"/>
                      <a:pt x="0" y="242"/>
                      <a:pt x="170" y="341"/>
                    </a:cubicBezTo>
                    <a:cubicBezTo>
                      <a:pt x="896" y="770"/>
                      <a:pt x="2468" y="1449"/>
                      <a:pt x="2468" y="1449"/>
                    </a:cubicBezTo>
                    <a:lnTo>
                      <a:pt x="408" y="32"/>
                    </a:lnTo>
                    <a:cubicBezTo>
                      <a:pt x="375" y="10"/>
                      <a:pt x="340" y="1"/>
                      <a:pt x="3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4" name="Google Shape;1684;p39"/>
              <p:cNvSpPr/>
              <p:nvPr/>
            </p:nvSpPr>
            <p:spPr>
              <a:xfrm>
                <a:off x="1404925" y="1782200"/>
                <a:ext cx="30675" cy="85750"/>
              </a:xfrm>
              <a:custGeom>
                <a:rect b="b" l="l" r="r" t="t"/>
                <a:pathLst>
                  <a:path extrusionOk="0" fill="none" h="3430" w="1227">
                    <a:moveTo>
                      <a:pt x="1227" y="0"/>
                    </a:moveTo>
                    <a:cubicBezTo>
                      <a:pt x="1227" y="0"/>
                      <a:pt x="1048" y="1334"/>
                      <a:pt x="1" y="3429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5" name="Google Shape;1685;p39"/>
              <p:cNvSpPr/>
              <p:nvPr/>
            </p:nvSpPr>
            <p:spPr>
              <a:xfrm>
                <a:off x="789375" y="1709225"/>
                <a:ext cx="284275" cy="613250"/>
              </a:xfrm>
              <a:custGeom>
                <a:rect b="b" l="l" r="r" t="t"/>
                <a:pathLst>
                  <a:path extrusionOk="0" h="24530" w="11371">
                    <a:moveTo>
                      <a:pt x="10638" y="1"/>
                    </a:moveTo>
                    <a:cubicBezTo>
                      <a:pt x="10252" y="1"/>
                      <a:pt x="9930" y="314"/>
                      <a:pt x="9918" y="693"/>
                    </a:cubicBezTo>
                    <a:cubicBezTo>
                      <a:pt x="9692" y="7170"/>
                      <a:pt x="7489" y="13611"/>
                      <a:pt x="3691" y="18850"/>
                    </a:cubicBezTo>
                    <a:cubicBezTo>
                      <a:pt x="3572" y="18886"/>
                      <a:pt x="3453" y="18933"/>
                      <a:pt x="3334" y="19005"/>
                    </a:cubicBezTo>
                    <a:cubicBezTo>
                      <a:pt x="2405" y="19564"/>
                      <a:pt x="1429" y="20064"/>
                      <a:pt x="453" y="20505"/>
                    </a:cubicBezTo>
                    <a:cubicBezTo>
                      <a:pt x="227" y="20564"/>
                      <a:pt x="0" y="20791"/>
                      <a:pt x="143" y="20957"/>
                    </a:cubicBezTo>
                    <a:cubicBezTo>
                      <a:pt x="215" y="21029"/>
                      <a:pt x="334" y="21029"/>
                      <a:pt x="441" y="21029"/>
                    </a:cubicBezTo>
                    <a:cubicBezTo>
                      <a:pt x="648" y="21018"/>
                      <a:pt x="1053" y="20837"/>
                      <a:pt x="1304" y="20837"/>
                    </a:cubicBezTo>
                    <a:cubicBezTo>
                      <a:pt x="1342" y="20837"/>
                      <a:pt x="1376" y="20841"/>
                      <a:pt x="1405" y="20850"/>
                    </a:cubicBezTo>
                    <a:cubicBezTo>
                      <a:pt x="1429" y="20862"/>
                      <a:pt x="1465" y="20874"/>
                      <a:pt x="1489" y="20910"/>
                    </a:cubicBezTo>
                    <a:cubicBezTo>
                      <a:pt x="1524" y="20957"/>
                      <a:pt x="1536" y="20993"/>
                      <a:pt x="1536" y="21041"/>
                    </a:cubicBezTo>
                    <a:cubicBezTo>
                      <a:pt x="1536" y="21100"/>
                      <a:pt x="1489" y="21160"/>
                      <a:pt x="1465" y="21207"/>
                    </a:cubicBezTo>
                    <a:cubicBezTo>
                      <a:pt x="1179" y="21648"/>
                      <a:pt x="846" y="22053"/>
                      <a:pt x="572" y="22505"/>
                    </a:cubicBezTo>
                    <a:cubicBezTo>
                      <a:pt x="500" y="22624"/>
                      <a:pt x="620" y="22779"/>
                      <a:pt x="750" y="22803"/>
                    </a:cubicBezTo>
                    <a:cubicBezTo>
                      <a:pt x="760" y="22804"/>
                      <a:pt x="770" y="22804"/>
                      <a:pt x="779" y="22804"/>
                    </a:cubicBezTo>
                    <a:cubicBezTo>
                      <a:pt x="902" y="22804"/>
                      <a:pt x="1031" y="22736"/>
                      <a:pt x="1120" y="22648"/>
                    </a:cubicBezTo>
                    <a:cubicBezTo>
                      <a:pt x="1286" y="22517"/>
                      <a:pt x="1417" y="22350"/>
                      <a:pt x="1572" y="22231"/>
                    </a:cubicBezTo>
                    <a:cubicBezTo>
                      <a:pt x="1676" y="22153"/>
                      <a:pt x="1900" y="22051"/>
                      <a:pt x="2060" y="22051"/>
                    </a:cubicBezTo>
                    <a:cubicBezTo>
                      <a:pt x="2192" y="22051"/>
                      <a:pt x="2280" y="22122"/>
                      <a:pt x="2215" y="22338"/>
                    </a:cubicBezTo>
                    <a:cubicBezTo>
                      <a:pt x="2084" y="22707"/>
                      <a:pt x="1739" y="23053"/>
                      <a:pt x="1524" y="23374"/>
                    </a:cubicBezTo>
                    <a:cubicBezTo>
                      <a:pt x="1477" y="23434"/>
                      <a:pt x="1441" y="23505"/>
                      <a:pt x="1441" y="23588"/>
                    </a:cubicBezTo>
                    <a:cubicBezTo>
                      <a:pt x="1452" y="23710"/>
                      <a:pt x="1576" y="23780"/>
                      <a:pt x="1708" y="23780"/>
                    </a:cubicBezTo>
                    <a:cubicBezTo>
                      <a:pt x="1718" y="23780"/>
                      <a:pt x="1728" y="23780"/>
                      <a:pt x="1739" y="23779"/>
                    </a:cubicBezTo>
                    <a:cubicBezTo>
                      <a:pt x="1870" y="23755"/>
                      <a:pt x="1977" y="23660"/>
                      <a:pt x="2072" y="23588"/>
                    </a:cubicBezTo>
                    <a:cubicBezTo>
                      <a:pt x="2222" y="23471"/>
                      <a:pt x="2984" y="22798"/>
                      <a:pt x="3286" y="22798"/>
                    </a:cubicBezTo>
                    <a:cubicBezTo>
                      <a:pt x="3320" y="22798"/>
                      <a:pt x="3349" y="22807"/>
                      <a:pt x="3370" y="22826"/>
                    </a:cubicBezTo>
                    <a:cubicBezTo>
                      <a:pt x="3548" y="23005"/>
                      <a:pt x="2965" y="23827"/>
                      <a:pt x="2882" y="24017"/>
                    </a:cubicBezTo>
                    <a:cubicBezTo>
                      <a:pt x="2810" y="24184"/>
                      <a:pt x="2751" y="24398"/>
                      <a:pt x="2894" y="24493"/>
                    </a:cubicBezTo>
                    <a:cubicBezTo>
                      <a:pt x="2930" y="24518"/>
                      <a:pt x="2968" y="24529"/>
                      <a:pt x="3007" y="24529"/>
                    </a:cubicBezTo>
                    <a:cubicBezTo>
                      <a:pt x="3134" y="24529"/>
                      <a:pt x="3267" y="24415"/>
                      <a:pt x="3358" y="24315"/>
                    </a:cubicBezTo>
                    <a:cubicBezTo>
                      <a:pt x="3834" y="23767"/>
                      <a:pt x="4299" y="23172"/>
                      <a:pt x="4715" y="22576"/>
                    </a:cubicBezTo>
                    <a:cubicBezTo>
                      <a:pt x="4787" y="22469"/>
                      <a:pt x="4858" y="22362"/>
                      <a:pt x="4965" y="22315"/>
                    </a:cubicBezTo>
                    <a:cubicBezTo>
                      <a:pt x="5008" y="22297"/>
                      <a:pt x="5053" y="22289"/>
                      <a:pt x="5099" y="22289"/>
                    </a:cubicBezTo>
                    <a:cubicBezTo>
                      <a:pt x="5269" y="22289"/>
                      <a:pt x="5451" y="22400"/>
                      <a:pt x="5573" y="22541"/>
                    </a:cubicBezTo>
                    <a:cubicBezTo>
                      <a:pt x="5715" y="22719"/>
                      <a:pt x="5858" y="22934"/>
                      <a:pt x="6061" y="23041"/>
                    </a:cubicBezTo>
                    <a:cubicBezTo>
                      <a:pt x="6117" y="23066"/>
                      <a:pt x="6180" y="23077"/>
                      <a:pt x="6242" y="23077"/>
                    </a:cubicBezTo>
                    <a:cubicBezTo>
                      <a:pt x="6421" y="23077"/>
                      <a:pt x="6596" y="22982"/>
                      <a:pt x="6596" y="22815"/>
                    </a:cubicBezTo>
                    <a:cubicBezTo>
                      <a:pt x="6596" y="22743"/>
                      <a:pt x="6549" y="22660"/>
                      <a:pt x="6525" y="22588"/>
                    </a:cubicBezTo>
                    <a:cubicBezTo>
                      <a:pt x="6311" y="22184"/>
                      <a:pt x="6049" y="21791"/>
                      <a:pt x="5870" y="21350"/>
                    </a:cubicBezTo>
                    <a:cubicBezTo>
                      <a:pt x="5739" y="21052"/>
                      <a:pt x="5656" y="20791"/>
                      <a:pt x="5573" y="20457"/>
                    </a:cubicBezTo>
                    <a:cubicBezTo>
                      <a:pt x="5501" y="20159"/>
                      <a:pt x="5418" y="19838"/>
                      <a:pt x="5239" y="19588"/>
                    </a:cubicBezTo>
                    <a:lnTo>
                      <a:pt x="5108" y="19409"/>
                    </a:lnTo>
                    <a:cubicBezTo>
                      <a:pt x="8930" y="13992"/>
                      <a:pt x="11157" y="7372"/>
                      <a:pt x="11371" y="752"/>
                    </a:cubicBezTo>
                    <a:cubicBezTo>
                      <a:pt x="11371" y="657"/>
                      <a:pt x="11359" y="550"/>
                      <a:pt x="11335" y="455"/>
                    </a:cubicBezTo>
                    <a:cubicBezTo>
                      <a:pt x="11228" y="205"/>
                      <a:pt x="10978" y="14"/>
                      <a:pt x="10680" y="2"/>
                    </a:cubicBezTo>
                    <a:cubicBezTo>
                      <a:pt x="10666" y="1"/>
                      <a:pt x="10652" y="1"/>
                      <a:pt x="1063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6" name="Google Shape;1686;p39"/>
              <p:cNvSpPr/>
              <p:nvPr/>
            </p:nvSpPr>
            <p:spPr>
              <a:xfrm>
                <a:off x="1500175" y="1367550"/>
                <a:ext cx="65800" cy="114925"/>
              </a:xfrm>
              <a:custGeom>
                <a:rect b="b" l="l" r="r" t="t"/>
                <a:pathLst>
                  <a:path extrusionOk="0" fill="none" h="4597" w="2632">
                    <a:moveTo>
                      <a:pt x="2632" y="4597"/>
                    </a:moveTo>
                    <a:cubicBezTo>
                      <a:pt x="2632" y="2751"/>
                      <a:pt x="1596" y="941"/>
                      <a:pt x="1" y="1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7" name="Google Shape;1687;p39"/>
              <p:cNvSpPr/>
              <p:nvPr/>
            </p:nvSpPr>
            <p:spPr>
              <a:xfrm>
                <a:off x="1155775" y="1367550"/>
                <a:ext cx="65825" cy="114925"/>
              </a:xfrm>
              <a:custGeom>
                <a:rect b="b" l="l" r="r" t="t"/>
                <a:pathLst>
                  <a:path extrusionOk="0" fill="none" h="4597" w="2633">
                    <a:moveTo>
                      <a:pt x="1" y="4597"/>
                    </a:moveTo>
                    <a:cubicBezTo>
                      <a:pt x="1" y="2751"/>
                      <a:pt x="1037" y="941"/>
                      <a:pt x="2632" y="1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8" name="Google Shape;1688;p39"/>
              <p:cNvSpPr/>
              <p:nvPr/>
            </p:nvSpPr>
            <p:spPr>
              <a:xfrm>
                <a:off x="1104300" y="1964375"/>
                <a:ext cx="129200" cy="745050"/>
              </a:xfrm>
              <a:custGeom>
                <a:rect b="b" l="l" r="r" t="t"/>
                <a:pathLst>
                  <a:path extrusionOk="0" h="29802" w="5168">
                    <a:moveTo>
                      <a:pt x="1674" y="1"/>
                    </a:moveTo>
                    <a:cubicBezTo>
                      <a:pt x="1607" y="1"/>
                      <a:pt x="1541" y="9"/>
                      <a:pt x="1477" y="24"/>
                    </a:cubicBezTo>
                    <a:cubicBezTo>
                      <a:pt x="1084" y="143"/>
                      <a:pt x="881" y="571"/>
                      <a:pt x="1000" y="940"/>
                    </a:cubicBezTo>
                    <a:cubicBezTo>
                      <a:pt x="3691" y="9442"/>
                      <a:pt x="3382" y="19336"/>
                      <a:pt x="131" y="28813"/>
                    </a:cubicBezTo>
                    <a:cubicBezTo>
                      <a:pt x="0" y="29206"/>
                      <a:pt x="215" y="29623"/>
                      <a:pt x="584" y="29754"/>
                    </a:cubicBezTo>
                    <a:cubicBezTo>
                      <a:pt x="643" y="29765"/>
                      <a:pt x="715" y="29777"/>
                      <a:pt x="774" y="29801"/>
                    </a:cubicBezTo>
                    <a:lnTo>
                      <a:pt x="822" y="29801"/>
                    </a:lnTo>
                    <a:cubicBezTo>
                      <a:pt x="1119" y="29801"/>
                      <a:pt x="1405" y="29599"/>
                      <a:pt x="1500" y="29301"/>
                    </a:cubicBezTo>
                    <a:cubicBezTo>
                      <a:pt x="4846" y="19526"/>
                      <a:pt x="5168" y="9299"/>
                      <a:pt x="2381" y="512"/>
                    </a:cubicBezTo>
                    <a:cubicBezTo>
                      <a:pt x="2322" y="345"/>
                      <a:pt x="2215" y="214"/>
                      <a:pt x="2084" y="119"/>
                    </a:cubicBezTo>
                    <a:cubicBezTo>
                      <a:pt x="1962" y="38"/>
                      <a:pt x="1817" y="1"/>
                      <a:pt x="16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9" name="Google Shape;1689;p39"/>
              <p:cNvSpPr/>
              <p:nvPr/>
            </p:nvSpPr>
            <p:spPr>
              <a:xfrm>
                <a:off x="1100725" y="2599550"/>
                <a:ext cx="389950" cy="128800"/>
              </a:xfrm>
              <a:custGeom>
                <a:rect b="b" l="l" r="r" t="t"/>
                <a:pathLst>
                  <a:path extrusionOk="0" h="5152" w="15598">
                    <a:moveTo>
                      <a:pt x="12097" y="1"/>
                    </a:moveTo>
                    <a:cubicBezTo>
                      <a:pt x="11835" y="739"/>
                      <a:pt x="11716" y="1537"/>
                      <a:pt x="11692" y="2322"/>
                    </a:cubicBezTo>
                    <a:cubicBezTo>
                      <a:pt x="11668" y="2989"/>
                      <a:pt x="11704" y="3656"/>
                      <a:pt x="11764" y="4335"/>
                    </a:cubicBezTo>
                    <a:lnTo>
                      <a:pt x="11764" y="4406"/>
                    </a:lnTo>
                    <a:cubicBezTo>
                      <a:pt x="11565" y="4410"/>
                      <a:pt x="11365" y="4411"/>
                      <a:pt x="11165" y="4411"/>
                    </a:cubicBezTo>
                    <a:cubicBezTo>
                      <a:pt x="10682" y="4411"/>
                      <a:pt x="10196" y="4403"/>
                      <a:pt x="9716" y="4394"/>
                    </a:cubicBezTo>
                    <a:cubicBezTo>
                      <a:pt x="7216" y="4311"/>
                      <a:pt x="4715" y="4073"/>
                      <a:pt x="2215" y="3799"/>
                    </a:cubicBezTo>
                    <a:cubicBezTo>
                      <a:pt x="1560" y="3716"/>
                      <a:pt x="893" y="3632"/>
                      <a:pt x="227" y="3561"/>
                    </a:cubicBezTo>
                    <a:cubicBezTo>
                      <a:pt x="131" y="3811"/>
                      <a:pt x="60" y="4073"/>
                      <a:pt x="0" y="4358"/>
                    </a:cubicBezTo>
                    <a:cubicBezTo>
                      <a:pt x="3015" y="5006"/>
                      <a:pt x="6305" y="5151"/>
                      <a:pt x="9570" y="5151"/>
                    </a:cubicBezTo>
                    <a:cubicBezTo>
                      <a:pt x="10328" y="5151"/>
                      <a:pt x="11084" y="5144"/>
                      <a:pt x="11835" y="5132"/>
                    </a:cubicBezTo>
                    <a:cubicBezTo>
                      <a:pt x="12776" y="5120"/>
                      <a:pt x="13704" y="5109"/>
                      <a:pt x="14609" y="5085"/>
                    </a:cubicBezTo>
                    <a:cubicBezTo>
                      <a:pt x="15145" y="5085"/>
                      <a:pt x="15538" y="4692"/>
                      <a:pt x="15574" y="4216"/>
                    </a:cubicBezTo>
                    <a:cubicBezTo>
                      <a:pt x="15598" y="4168"/>
                      <a:pt x="15598" y="4120"/>
                      <a:pt x="15598" y="4061"/>
                    </a:cubicBezTo>
                    <a:cubicBezTo>
                      <a:pt x="15574" y="3930"/>
                      <a:pt x="15550" y="3811"/>
                      <a:pt x="15490" y="3680"/>
                    </a:cubicBezTo>
                    <a:cubicBezTo>
                      <a:pt x="14740" y="2156"/>
                      <a:pt x="13550" y="858"/>
                      <a:pt x="120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0" name="Google Shape;1690;p39"/>
              <p:cNvSpPr/>
              <p:nvPr/>
            </p:nvSpPr>
            <p:spPr>
              <a:xfrm>
                <a:off x="1106375" y="2572700"/>
                <a:ext cx="297075" cy="137300"/>
              </a:xfrm>
              <a:custGeom>
                <a:rect b="b" l="l" r="r" t="t"/>
                <a:pathLst>
                  <a:path extrusionOk="0" h="5492" w="11883">
                    <a:moveTo>
                      <a:pt x="7928" y="0"/>
                    </a:moveTo>
                    <a:cubicBezTo>
                      <a:pt x="6177" y="0"/>
                      <a:pt x="4219" y="572"/>
                      <a:pt x="2656" y="1599"/>
                    </a:cubicBezTo>
                    <a:cubicBezTo>
                      <a:pt x="1906" y="2063"/>
                      <a:pt x="1251" y="2658"/>
                      <a:pt x="751" y="3337"/>
                    </a:cubicBezTo>
                    <a:cubicBezTo>
                      <a:pt x="501" y="3658"/>
                      <a:pt x="274" y="4016"/>
                      <a:pt x="108" y="4409"/>
                    </a:cubicBezTo>
                    <a:cubicBezTo>
                      <a:pt x="60" y="4480"/>
                      <a:pt x="36" y="4551"/>
                      <a:pt x="1" y="4647"/>
                    </a:cubicBezTo>
                    <a:cubicBezTo>
                      <a:pt x="655" y="4730"/>
                      <a:pt x="1334" y="4813"/>
                      <a:pt x="1989" y="4885"/>
                    </a:cubicBezTo>
                    <a:cubicBezTo>
                      <a:pt x="4489" y="5171"/>
                      <a:pt x="6990" y="5409"/>
                      <a:pt x="9490" y="5480"/>
                    </a:cubicBezTo>
                    <a:cubicBezTo>
                      <a:pt x="10168" y="5492"/>
                      <a:pt x="10859" y="5492"/>
                      <a:pt x="11538" y="5492"/>
                    </a:cubicBezTo>
                    <a:lnTo>
                      <a:pt x="11538" y="5421"/>
                    </a:lnTo>
                    <a:cubicBezTo>
                      <a:pt x="11478" y="4754"/>
                      <a:pt x="11442" y="4075"/>
                      <a:pt x="11478" y="3444"/>
                    </a:cubicBezTo>
                    <a:cubicBezTo>
                      <a:pt x="11514" y="2646"/>
                      <a:pt x="11633" y="1861"/>
                      <a:pt x="11883" y="1122"/>
                    </a:cubicBezTo>
                    <a:cubicBezTo>
                      <a:pt x="11061" y="646"/>
                      <a:pt x="10180" y="301"/>
                      <a:pt x="9264" y="122"/>
                    </a:cubicBezTo>
                    <a:cubicBezTo>
                      <a:pt x="8840" y="40"/>
                      <a:pt x="8392" y="0"/>
                      <a:pt x="79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1" name="Google Shape;1691;p39"/>
              <p:cNvSpPr/>
              <p:nvPr/>
            </p:nvSpPr>
            <p:spPr>
              <a:xfrm>
                <a:off x="1100725" y="2682600"/>
                <a:ext cx="389950" cy="45750"/>
              </a:xfrm>
              <a:custGeom>
                <a:rect b="b" l="l" r="r" t="t"/>
                <a:pathLst>
                  <a:path extrusionOk="0" h="1830" w="15598">
                    <a:moveTo>
                      <a:pt x="334" y="1"/>
                    </a:moveTo>
                    <a:cubicBezTo>
                      <a:pt x="298" y="72"/>
                      <a:pt x="262" y="143"/>
                      <a:pt x="227" y="239"/>
                    </a:cubicBezTo>
                    <a:cubicBezTo>
                      <a:pt x="131" y="489"/>
                      <a:pt x="60" y="751"/>
                      <a:pt x="0" y="1036"/>
                    </a:cubicBezTo>
                    <a:cubicBezTo>
                      <a:pt x="3015" y="1684"/>
                      <a:pt x="6305" y="1829"/>
                      <a:pt x="9570" y="1829"/>
                    </a:cubicBezTo>
                    <a:cubicBezTo>
                      <a:pt x="10328" y="1829"/>
                      <a:pt x="11084" y="1822"/>
                      <a:pt x="11835" y="1810"/>
                    </a:cubicBezTo>
                    <a:cubicBezTo>
                      <a:pt x="12776" y="1798"/>
                      <a:pt x="13704" y="1787"/>
                      <a:pt x="14609" y="1763"/>
                    </a:cubicBezTo>
                    <a:cubicBezTo>
                      <a:pt x="15145" y="1763"/>
                      <a:pt x="15538" y="1370"/>
                      <a:pt x="15574" y="894"/>
                    </a:cubicBezTo>
                    <a:cubicBezTo>
                      <a:pt x="15598" y="846"/>
                      <a:pt x="15598" y="798"/>
                      <a:pt x="15562" y="739"/>
                    </a:cubicBezTo>
                    <a:cubicBezTo>
                      <a:pt x="14193" y="870"/>
                      <a:pt x="12931" y="965"/>
                      <a:pt x="11752" y="1013"/>
                    </a:cubicBezTo>
                    <a:cubicBezTo>
                      <a:pt x="11037" y="1036"/>
                      <a:pt x="10347" y="1072"/>
                      <a:pt x="9716" y="1072"/>
                    </a:cubicBezTo>
                    <a:cubicBezTo>
                      <a:pt x="9584" y="1073"/>
                      <a:pt x="9453" y="1074"/>
                      <a:pt x="9323" y="1074"/>
                    </a:cubicBezTo>
                    <a:cubicBezTo>
                      <a:pt x="6145" y="1074"/>
                      <a:pt x="3828" y="797"/>
                      <a:pt x="2215" y="477"/>
                    </a:cubicBezTo>
                    <a:cubicBezTo>
                      <a:pt x="1417" y="322"/>
                      <a:pt x="810" y="143"/>
                      <a:pt x="3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2" name="Google Shape;1692;p39"/>
              <p:cNvSpPr/>
              <p:nvPr/>
            </p:nvSpPr>
            <p:spPr>
              <a:xfrm>
                <a:off x="1303125" y="2562825"/>
                <a:ext cx="17300" cy="48950"/>
              </a:xfrm>
              <a:custGeom>
                <a:rect b="b" l="l" r="r" t="t"/>
                <a:pathLst>
                  <a:path extrusionOk="0" h="1958" w="692">
                    <a:moveTo>
                      <a:pt x="252" y="0"/>
                    </a:moveTo>
                    <a:cubicBezTo>
                      <a:pt x="216" y="0"/>
                      <a:pt x="178" y="10"/>
                      <a:pt x="143" y="29"/>
                    </a:cubicBezTo>
                    <a:cubicBezTo>
                      <a:pt x="36" y="65"/>
                      <a:pt x="1" y="208"/>
                      <a:pt x="60" y="303"/>
                    </a:cubicBezTo>
                    <a:cubicBezTo>
                      <a:pt x="251" y="696"/>
                      <a:pt x="263" y="1196"/>
                      <a:pt x="84" y="1696"/>
                    </a:cubicBezTo>
                    <a:cubicBezTo>
                      <a:pt x="36" y="1791"/>
                      <a:pt x="96" y="1910"/>
                      <a:pt x="203" y="1958"/>
                    </a:cubicBezTo>
                    <a:cubicBezTo>
                      <a:pt x="215" y="1954"/>
                      <a:pt x="225" y="1953"/>
                      <a:pt x="235" y="1953"/>
                    </a:cubicBezTo>
                    <a:cubicBezTo>
                      <a:pt x="253" y="1953"/>
                      <a:pt x="266" y="1958"/>
                      <a:pt x="274" y="1958"/>
                    </a:cubicBezTo>
                    <a:cubicBezTo>
                      <a:pt x="370" y="1958"/>
                      <a:pt x="441" y="1910"/>
                      <a:pt x="477" y="1827"/>
                    </a:cubicBezTo>
                    <a:cubicBezTo>
                      <a:pt x="691" y="1232"/>
                      <a:pt x="667" y="601"/>
                      <a:pt x="429" y="112"/>
                    </a:cubicBezTo>
                    <a:cubicBezTo>
                      <a:pt x="397" y="40"/>
                      <a:pt x="327" y="0"/>
                      <a:pt x="2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3" name="Google Shape;1693;p39"/>
              <p:cNvSpPr/>
              <p:nvPr/>
            </p:nvSpPr>
            <p:spPr>
              <a:xfrm>
                <a:off x="1333500" y="2562825"/>
                <a:ext cx="17575" cy="48950"/>
              </a:xfrm>
              <a:custGeom>
                <a:rect b="b" l="l" r="r" t="t"/>
                <a:pathLst>
                  <a:path extrusionOk="0" h="1958" w="703">
                    <a:moveTo>
                      <a:pt x="258" y="0"/>
                    </a:moveTo>
                    <a:cubicBezTo>
                      <a:pt x="222" y="0"/>
                      <a:pt x="186" y="10"/>
                      <a:pt x="155" y="29"/>
                    </a:cubicBezTo>
                    <a:cubicBezTo>
                      <a:pt x="48" y="65"/>
                      <a:pt x="0" y="208"/>
                      <a:pt x="60" y="303"/>
                    </a:cubicBezTo>
                    <a:cubicBezTo>
                      <a:pt x="250" y="696"/>
                      <a:pt x="274" y="1196"/>
                      <a:pt x="95" y="1696"/>
                    </a:cubicBezTo>
                    <a:cubicBezTo>
                      <a:pt x="48" y="1791"/>
                      <a:pt x="107" y="1910"/>
                      <a:pt x="214" y="1958"/>
                    </a:cubicBezTo>
                    <a:cubicBezTo>
                      <a:pt x="218" y="1954"/>
                      <a:pt x="224" y="1953"/>
                      <a:pt x="230" y="1953"/>
                    </a:cubicBezTo>
                    <a:cubicBezTo>
                      <a:pt x="243" y="1953"/>
                      <a:pt x="262" y="1958"/>
                      <a:pt x="286" y="1958"/>
                    </a:cubicBezTo>
                    <a:cubicBezTo>
                      <a:pt x="369" y="1958"/>
                      <a:pt x="452" y="1910"/>
                      <a:pt x="476" y="1827"/>
                    </a:cubicBezTo>
                    <a:cubicBezTo>
                      <a:pt x="702" y="1232"/>
                      <a:pt x="667" y="601"/>
                      <a:pt x="429" y="112"/>
                    </a:cubicBezTo>
                    <a:cubicBezTo>
                      <a:pt x="405" y="40"/>
                      <a:pt x="332" y="0"/>
                      <a:pt x="25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4" name="Google Shape;1694;p39"/>
              <p:cNvSpPr/>
              <p:nvPr/>
            </p:nvSpPr>
            <p:spPr>
              <a:xfrm>
                <a:off x="1119175" y="2690925"/>
                <a:ext cx="5675" cy="19075"/>
              </a:xfrm>
              <a:custGeom>
                <a:rect b="b" l="l" r="r" t="t"/>
                <a:pathLst>
                  <a:path extrusionOk="0" fill="none" h="763" w="227">
                    <a:moveTo>
                      <a:pt x="227" y="1"/>
                    </a:moveTo>
                    <a:lnTo>
                      <a:pt x="1" y="763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5" name="Google Shape;1695;p39"/>
              <p:cNvSpPr/>
              <p:nvPr/>
            </p:nvSpPr>
            <p:spPr>
              <a:xfrm>
                <a:off x="1155200" y="2692425"/>
                <a:ext cx="7450" cy="24725"/>
              </a:xfrm>
              <a:custGeom>
                <a:rect b="b" l="l" r="r" t="t"/>
                <a:pathLst>
                  <a:path extrusionOk="0" fill="none" h="989" w="298">
                    <a:moveTo>
                      <a:pt x="298" y="1"/>
                    </a:moveTo>
                    <a:lnTo>
                      <a:pt x="0" y="989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6" name="Google Shape;1696;p39"/>
              <p:cNvSpPr/>
              <p:nvPr/>
            </p:nvSpPr>
            <p:spPr>
              <a:xfrm>
                <a:off x="1193875" y="2693925"/>
                <a:ext cx="7175" cy="27700"/>
              </a:xfrm>
              <a:custGeom>
                <a:rect b="b" l="l" r="r" t="t"/>
                <a:pathLst>
                  <a:path extrusionOk="0" fill="none" h="1108" w="287">
                    <a:moveTo>
                      <a:pt x="287" y="0"/>
                    </a:moveTo>
                    <a:lnTo>
                      <a:pt x="1" y="1107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7" name="Google Shape;1697;p39"/>
              <p:cNvSpPr/>
              <p:nvPr/>
            </p:nvSpPr>
            <p:spPr>
              <a:xfrm>
                <a:off x="1232275" y="2696000"/>
                <a:ext cx="6875" cy="27400"/>
              </a:xfrm>
              <a:custGeom>
                <a:rect b="b" l="l" r="r" t="t"/>
                <a:pathLst>
                  <a:path extrusionOk="0" fill="none" h="1096" w="275">
                    <a:moveTo>
                      <a:pt x="275" y="0"/>
                    </a:moveTo>
                    <a:lnTo>
                      <a:pt x="1" y="1096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8" name="Google Shape;1698;p39"/>
              <p:cNvSpPr/>
              <p:nvPr/>
            </p:nvSpPr>
            <p:spPr>
              <a:xfrm>
                <a:off x="1273650" y="2697200"/>
                <a:ext cx="3300" cy="28000"/>
              </a:xfrm>
              <a:custGeom>
                <a:rect b="b" l="l" r="r" t="t"/>
                <a:pathLst>
                  <a:path extrusionOk="0" fill="none" h="1120" w="132">
                    <a:moveTo>
                      <a:pt x="132" y="0"/>
                    </a:moveTo>
                    <a:lnTo>
                      <a:pt x="1" y="1119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9" name="Google Shape;1699;p39"/>
              <p:cNvSpPr/>
              <p:nvPr/>
            </p:nvSpPr>
            <p:spPr>
              <a:xfrm>
                <a:off x="1312050" y="2698675"/>
                <a:ext cx="3300" cy="28300"/>
              </a:xfrm>
              <a:custGeom>
                <a:rect b="b" l="l" r="r" t="t"/>
                <a:pathLst>
                  <a:path extrusionOk="0" fill="none" h="1132" w="132">
                    <a:moveTo>
                      <a:pt x="132" y="1"/>
                    </a:moveTo>
                    <a:lnTo>
                      <a:pt x="1" y="1132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0" name="Google Shape;1700;p39"/>
              <p:cNvSpPr/>
              <p:nvPr/>
            </p:nvSpPr>
            <p:spPr>
              <a:xfrm>
                <a:off x="1350750" y="2700750"/>
                <a:ext cx="2400" cy="25625"/>
              </a:xfrm>
              <a:custGeom>
                <a:rect b="b" l="l" r="r" t="t"/>
                <a:pathLst>
                  <a:path extrusionOk="0" fill="none" h="1025" w="96">
                    <a:moveTo>
                      <a:pt x="96" y="1"/>
                    </a:moveTo>
                    <a:lnTo>
                      <a:pt x="1" y="1025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1" name="Google Shape;1701;p39"/>
              <p:cNvSpPr/>
              <p:nvPr/>
            </p:nvSpPr>
            <p:spPr>
              <a:xfrm>
                <a:off x="1389150" y="2702250"/>
                <a:ext cx="2100" cy="23525"/>
              </a:xfrm>
              <a:custGeom>
                <a:rect b="b" l="l" r="r" t="t"/>
                <a:pathLst>
                  <a:path extrusionOk="0" fill="none" h="941" w="84">
                    <a:moveTo>
                      <a:pt x="84" y="0"/>
                    </a:moveTo>
                    <a:lnTo>
                      <a:pt x="0" y="941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2" name="Google Shape;1702;p39"/>
              <p:cNvSpPr/>
              <p:nvPr/>
            </p:nvSpPr>
            <p:spPr>
              <a:xfrm>
                <a:off x="1427550" y="2704025"/>
                <a:ext cx="1500" cy="20875"/>
              </a:xfrm>
              <a:custGeom>
                <a:rect b="b" l="l" r="r" t="t"/>
                <a:pathLst>
                  <a:path extrusionOk="0" fill="none" h="835" w="60">
                    <a:moveTo>
                      <a:pt x="60" y="1"/>
                    </a:moveTo>
                    <a:lnTo>
                      <a:pt x="0" y="834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3" name="Google Shape;1703;p39"/>
              <p:cNvSpPr/>
              <p:nvPr/>
            </p:nvSpPr>
            <p:spPr>
              <a:xfrm>
                <a:off x="1466250" y="2705525"/>
                <a:ext cx="1200" cy="21150"/>
              </a:xfrm>
              <a:custGeom>
                <a:rect b="b" l="l" r="r" t="t"/>
                <a:pathLst>
                  <a:path extrusionOk="0" fill="none" h="846" w="48">
                    <a:moveTo>
                      <a:pt x="48" y="0"/>
                    </a:moveTo>
                    <a:lnTo>
                      <a:pt x="0" y="846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4" name="Google Shape;1704;p39"/>
              <p:cNvSpPr/>
              <p:nvPr/>
            </p:nvSpPr>
            <p:spPr>
              <a:xfrm>
                <a:off x="1042975" y="1425300"/>
                <a:ext cx="54800" cy="104525"/>
              </a:xfrm>
              <a:custGeom>
                <a:rect b="b" l="l" r="r" t="t"/>
                <a:pathLst>
                  <a:path extrusionOk="0" h="4181" w="2192">
                    <a:moveTo>
                      <a:pt x="1441" y="1"/>
                    </a:moveTo>
                    <a:cubicBezTo>
                      <a:pt x="1322" y="13"/>
                      <a:pt x="1203" y="60"/>
                      <a:pt x="1096" y="132"/>
                    </a:cubicBezTo>
                    <a:cubicBezTo>
                      <a:pt x="953" y="263"/>
                      <a:pt x="822" y="441"/>
                      <a:pt x="763" y="679"/>
                    </a:cubicBezTo>
                    <a:lnTo>
                      <a:pt x="108" y="3215"/>
                    </a:lnTo>
                    <a:cubicBezTo>
                      <a:pt x="1" y="3632"/>
                      <a:pt x="179" y="4049"/>
                      <a:pt x="501" y="4132"/>
                    </a:cubicBezTo>
                    <a:lnTo>
                      <a:pt x="620" y="4168"/>
                    </a:lnTo>
                    <a:cubicBezTo>
                      <a:pt x="655" y="4180"/>
                      <a:pt x="703" y="4180"/>
                      <a:pt x="727" y="4180"/>
                    </a:cubicBezTo>
                    <a:cubicBezTo>
                      <a:pt x="733" y="4180"/>
                      <a:pt x="740" y="4180"/>
                      <a:pt x="746" y="4180"/>
                    </a:cubicBezTo>
                    <a:cubicBezTo>
                      <a:pt x="1037" y="4180"/>
                      <a:pt x="1324" y="3921"/>
                      <a:pt x="1417" y="3549"/>
                    </a:cubicBezTo>
                    <a:lnTo>
                      <a:pt x="2072" y="1025"/>
                    </a:lnTo>
                    <a:cubicBezTo>
                      <a:pt x="2191" y="560"/>
                      <a:pt x="1989" y="96"/>
                      <a:pt x="1620" y="13"/>
                    </a:cubicBezTo>
                    <a:cubicBezTo>
                      <a:pt x="1560" y="1"/>
                      <a:pt x="1501" y="1"/>
                      <a:pt x="14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5" name="Google Shape;1705;p39"/>
              <p:cNvSpPr/>
              <p:nvPr/>
            </p:nvSpPr>
            <p:spPr>
              <a:xfrm>
                <a:off x="1078400" y="1467200"/>
                <a:ext cx="5975" cy="5525"/>
              </a:xfrm>
              <a:custGeom>
                <a:rect b="b" l="l" r="r" t="t"/>
                <a:pathLst>
                  <a:path extrusionOk="0" h="221" w="239">
                    <a:moveTo>
                      <a:pt x="114" y="1"/>
                    </a:moveTo>
                    <a:cubicBezTo>
                      <a:pt x="65" y="1"/>
                      <a:pt x="22" y="25"/>
                      <a:pt x="12" y="75"/>
                    </a:cubicBezTo>
                    <a:cubicBezTo>
                      <a:pt x="0" y="134"/>
                      <a:pt x="24" y="194"/>
                      <a:pt x="84" y="218"/>
                    </a:cubicBezTo>
                    <a:cubicBezTo>
                      <a:pt x="91" y="219"/>
                      <a:pt x="99" y="220"/>
                      <a:pt x="107" y="220"/>
                    </a:cubicBezTo>
                    <a:cubicBezTo>
                      <a:pt x="158" y="220"/>
                      <a:pt x="204" y="186"/>
                      <a:pt x="215" y="134"/>
                    </a:cubicBezTo>
                    <a:cubicBezTo>
                      <a:pt x="238" y="75"/>
                      <a:pt x="203" y="15"/>
                      <a:pt x="143" y="3"/>
                    </a:cubicBezTo>
                    <a:cubicBezTo>
                      <a:pt x="133" y="1"/>
                      <a:pt x="123" y="1"/>
                      <a:pt x="114" y="1"/>
                    </a:cubicBez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6" name="Google Shape;1706;p39"/>
              <p:cNvSpPr/>
              <p:nvPr/>
            </p:nvSpPr>
            <p:spPr>
              <a:xfrm>
                <a:off x="1061425" y="1462775"/>
                <a:ext cx="5975" cy="5475"/>
              </a:xfrm>
              <a:custGeom>
                <a:rect b="b" l="l" r="r" t="t"/>
                <a:pathLst>
                  <a:path extrusionOk="0" h="219" w="239">
                    <a:moveTo>
                      <a:pt x="136" y="0"/>
                    </a:moveTo>
                    <a:cubicBezTo>
                      <a:pt x="84" y="0"/>
                      <a:pt x="35" y="41"/>
                      <a:pt x="25" y="73"/>
                    </a:cubicBezTo>
                    <a:cubicBezTo>
                      <a:pt x="1" y="133"/>
                      <a:pt x="36" y="192"/>
                      <a:pt x="96" y="216"/>
                    </a:cubicBezTo>
                    <a:cubicBezTo>
                      <a:pt x="104" y="218"/>
                      <a:pt x="111" y="218"/>
                      <a:pt x="119" y="218"/>
                    </a:cubicBezTo>
                    <a:cubicBezTo>
                      <a:pt x="170" y="218"/>
                      <a:pt x="217" y="185"/>
                      <a:pt x="227" y="133"/>
                    </a:cubicBezTo>
                    <a:cubicBezTo>
                      <a:pt x="239" y="73"/>
                      <a:pt x="215" y="14"/>
                      <a:pt x="155" y="2"/>
                    </a:cubicBezTo>
                    <a:cubicBezTo>
                      <a:pt x="149" y="1"/>
                      <a:pt x="143" y="0"/>
                      <a:pt x="136" y="0"/>
                    </a:cubicBez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7" name="Google Shape;1707;p39"/>
              <p:cNvSpPr/>
              <p:nvPr/>
            </p:nvSpPr>
            <p:spPr>
              <a:xfrm>
                <a:off x="1074225" y="1482875"/>
                <a:ext cx="5975" cy="5325"/>
              </a:xfrm>
              <a:custGeom>
                <a:rect b="b" l="l" r="r" t="t"/>
                <a:pathLst>
                  <a:path extrusionOk="0" h="213" w="239">
                    <a:moveTo>
                      <a:pt x="106" y="0"/>
                    </a:moveTo>
                    <a:cubicBezTo>
                      <a:pt x="61" y="0"/>
                      <a:pt x="22" y="32"/>
                      <a:pt x="13" y="79"/>
                    </a:cubicBezTo>
                    <a:cubicBezTo>
                      <a:pt x="1" y="138"/>
                      <a:pt x="24" y="198"/>
                      <a:pt x="84" y="210"/>
                    </a:cubicBezTo>
                    <a:cubicBezTo>
                      <a:pt x="94" y="212"/>
                      <a:pt x="104" y="213"/>
                      <a:pt x="114" y="213"/>
                    </a:cubicBezTo>
                    <a:cubicBezTo>
                      <a:pt x="162" y="213"/>
                      <a:pt x="207" y="188"/>
                      <a:pt x="227" y="138"/>
                    </a:cubicBezTo>
                    <a:cubicBezTo>
                      <a:pt x="239" y="79"/>
                      <a:pt x="203" y="19"/>
                      <a:pt x="144" y="8"/>
                    </a:cubicBezTo>
                    <a:cubicBezTo>
                      <a:pt x="131" y="2"/>
                      <a:pt x="118" y="0"/>
                      <a:pt x="106" y="0"/>
                    </a:cubicBez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8" name="Google Shape;1708;p39"/>
              <p:cNvSpPr/>
              <p:nvPr/>
            </p:nvSpPr>
            <p:spPr>
              <a:xfrm>
                <a:off x="1057550" y="1478425"/>
                <a:ext cx="6000" cy="5325"/>
              </a:xfrm>
              <a:custGeom>
                <a:rect b="b" l="l" r="r" t="t"/>
                <a:pathLst>
                  <a:path extrusionOk="0" h="213" w="240">
                    <a:moveTo>
                      <a:pt x="111" y="1"/>
                    </a:moveTo>
                    <a:cubicBezTo>
                      <a:pt x="64" y="1"/>
                      <a:pt x="23" y="39"/>
                      <a:pt x="13" y="78"/>
                    </a:cubicBezTo>
                    <a:cubicBezTo>
                      <a:pt x="1" y="138"/>
                      <a:pt x="25" y="197"/>
                      <a:pt x="84" y="209"/>
                    </a:cubicBezTo>
                    <a:cubicBezTo>
                      <a:pt x="94" y="211"/>
                      <a:pt x="104" y="212"/>
                      <a:pt x="114" y="212"/>
                    </a:cubicBezTo>
                    <a:cubicBezTo>
                      <a:pt x="162" y="212"/>
                      <a:pt x="205" y="187"/>
                      <a:pt x="215" y="138"/>
                    </a:cubicBezTo>
                    <a:cubicBezTo>
                      <a:pt x="239" y="78"/>
                      <a:pt x="203" y="19"/>
                      <a:pt x="144" y="7"/>
                    </a:cubicBezTo>
                    <a:cubicBezTo>
                      <a:pt x="133" y="3"/>
                      <a:pt x="122" y="1"/>
                      <a:pt x="111" y="1"/>
                    </a:cubicBez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9" name="Google Shape;1709;p39"/>
              <p:cNvSpPr/>
              <p:nvPr/>
            </p:nvSpPr>
            <p:spPr>
              <a:xfrm>
                <a:off x="1017675" y="1451625"/>
                <a:ext cx="104800" cy="50775"/>
              </a:xfrm>
              <a:custGeom>
                <a:rect b="b" l="l" r="r" t="t"/>
                <a:pathLst>
                  <a:path extrusionOk="0" h="2031" w="4192">
                    <a:moveTo>
                      <a:pt x="734" y="0"/>
                    </a:moveTo>
                    <a:cubicBezTo>
                      <a:pt x="409" y="0"/>
                      <a:pt x="127" y="168"/>
                      <a:pt x="60" y="436"/>
                    </a:cubicBezTo>
                    <a:lnTo>
                      <a:pt x="24" y="555"/>
                    </a:lnTo>
                    <a:cubicBezTo>
                      <a:pt x="12" y="579"/>
                      <a:pt x="12" y="626"/>
                      <a:pt x="12" y="650"/>
                    </a:cubicBezTo>
                    <a:cubicBezTo>
                      <a:pt x="0" y="948"/>
                      <a:pt x="262" y="1246"/>
                      <a:pt x="643" y="1341"/>
                    </a:cubicBezTo>
                    <a:lnTo>
                      <a:pt x="3168" y="1996"/>
                    </a:lnTo>
                    <a:cubicBezTo>
                      <a:pt x="3260" y="2020"/>
                      <a:pt x="3353" y="2031"/>
                      <a:pt x="3443" y="2031"/>
                    </a:cubicBezTo>
                    <a:cubicBezTo>
                      <a:pt x="3802" y="2031"/>
                      <a:pt x="4113" y="1848"/>
                      <a:pt x="4180" y="1543"/>
                    </a:cubicBezTo>
                    <a:cubicBezTo>
                      <a:pt x="4191" y="1484"/>
                      <a:pt x="4191" y="1424"/>
                      <a:pt x="4191" y="1377"/>
                    </a:cubicBezTo>
                    <a:cubicBezTo>
                      <a:pt x="4180" y="1246"/>
                      <a:pt x="4132" y="1138"/>
                      <a:pt x="4061" y="1031"/>
                    </a:cubicBezTo>
                    <a:cubicBezTo>
                      <a:pt x="3930" y="877"/>
                      <a:pt x="3751" y="746"/>
                      <a:pt x="3513" y="686"/>
                    </a:cubicBezTo>
                    <a:lnTo>
                      <a:pt x="977" y="31"/>
                    </a:lnTo>
                    <a:cubicBezTo>
                      <a:pt x="895" y="10"/>
                      <a:pt x="813" y="0"/>
                      <a:pt x="7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0" name="Google Shape;1710;p39"/>
              <p:cNvSpPr/>
              <p:nvPr/>
            </p:nvSpPr>
            <p:spPr>
              <a:xfrm>
                <a:off x="1074825" y="1485850"/>
                <a:ext cx="5975" cy="5325"/>
              </a:xfrm>
              <a:custGeom>
                <a:rect b="b" l="l" r="r" t="t"/>
                <a:pathLst>
                  <a:path extrusionOk="0" h="213" w="239">
                    <a:moveTo>
                      <a:pt x="118" y="0"/>
                    </a:moveTo>
                    <a:cubicBezTo>
                      <a:pt x="72" y="0"/>
                      <a:pt x="34" y="32"/>
                      <a:pt x="24" y="79"/>
                    </a:cubicBezTo>
                    <a:cubicBezTo>
                      <a:pt x="0" y="139"/>
                      <a:pt x="36" y="198"/>
                      <a:pt x="96" y="210"/>
                    </a:cubicBezTo>
                    <a:cubicBezTo>
                      <a:pt x="106" y="212"/>
                      <a:pt x="116" y="213"/>
                      <a:pt x="125" y="213"/>
                    </a:cubicBezTo>
                    <a:cubicBezTo>
                      <a:pt x="174" y="213"/>
                      <a:pt x="217" y="188"/>
                      <a:pt x="227" y="139"/>
                    </a:cubicBezTo>
                    <a:cubicBezTo>
                      <a:pt x="239" y="79"/>
                      <a:pt x="215" y="19"/>
                      <a:pt x="155" y="8"/>
                    </a:cubicBezTo>
                    <a:cubicBezTo>
                      <a:pt x="143" y="2"/>
                      <a:pt x="130" y="0"/>
                      <a:pt x="1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1" name="Google Shape;1711;p39"/>
              <p:cNvSpPr/>
              <p:nvPr/>
            </p:nvSpPr>
            <p:spPr>
              <a:xfrm>
                <a:off x="1079300" y="1468700"/>
                <a:ext cx="5975" cy="5500"/>
              </a:xfrm>
              <a:custGeom>
                <a:rect b="b" l="l" r="r" t="t"/>
                <a:pathLst>
                  <a:path extrusionOk="0" h="220" w="239">
                    <a:moveTo>
                      <a:pt x="125" y="0"/>
                    </a:moveTo>
                    <a:cubicBezTo>
                      <a:pt x="77" y="0"/>
                      <a:pt x="34" y="25"/>
                      <a:pt x="24" y="74"/>
                    </a:cubicBezTo>
                    <a:cubicBezTo>
                      <a:pt x="0" y="134"/>
                      <a:pt x="36" y="194"/>
                      <a:pt x="95" y="217"/>
                    </a:cubicBezTo>
                    <a:cubicBezTo>
                      <a:pt x="103" y="219"/>
                      <a:pt x="111" y="220"/>
                      <a:pt x="118" y="220"/>
                    </a:cubicBezTo>
                    <a:cubicBezTo>
                      <a:pt x="169" y="220"/>
                      <a:pt x="216" y="186"/>
                      <a:pt x="226" y="134"/>
                    </a:cubicBezTo>
                    <a:cubicBezTo>
                      <a:pt x="238" y="74"/>
                      <a:pt x="214" y="15"/>
                      <a:pt x="155" y="3"/>
                    </a:cubicBezTo>
                    <a:cubicBezTo>
                      <a:pt x="145" y="1"/>
                      <a:pt x="135" y="0"/>
                      <a:pt x="1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2" name="Google Shape;1712;p39"/>
              <p:cNvSpPr/>
              <p:nvPr/>
            </p:nvSpPr>
            <p:spPr>
              <a:xfrm>
                <a:off x="1059350" y="1481775"/>
                <a:ext cx="5975" cy="5350"/>
              </a:xfrm>
              <a:custGeom>
                <a:rect b="b" l="l" r="r" t="t"/>
                <a:pathLst>
                  <a:path extrusionOk="0" h="214" w="239">
                    <a:moveTo>
                      <a:pt x="114" y="1"/>
                    </a:moveTo>
                    <a:cubicBezTo>
                      <a:pt x="65" y="1"/>
                      <a:pt x="22" y="26"/>
                      <a:pt x="12" y="75"/>
                    </a:cubicBezTo>
                    <a:cubicBezTo>
                      <a:pt x="0" y="135"/>
                      <a:pt x="24" y="194"/>
                      <a:pt x="84" y="206"/>
                    </a:cubicBezTo>
                    <a:cubicBezTo>
                      <a:pt x="96" y="211"/>
                      <a:pt x="109" y="214"/>
                      <a:pt x="122" y="214"/>
                    </a:cubicBezTo>
                    <a:cubicBezTo>
                      <a:pt x="167" y="214"/>
                      <a:pt x="208" y="182"/>
                      <a:pt x="227" y="135"/>
                    </a:cubicBezTo>
                    <a:cubicBezTo>
                      <a:pt x="238" y="75"/>
                      <a:pt x="203" y="16"/>
                      <a:pt x="143" y="4"/>
                    </a:cubicBezTo>
                    <a:cubicBezTo>
                      <a:pt x="133" y="2"/>
                      <a:pt x="123" y="1"/>
                      <a:pt x="1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3" name="Google Shape;1713;p39"/>
              <p:cNvSpPr/>
              <p:nvPr/>
            </p:nvSpPr>
            <p:spPr>
              <a:xfrm>
                <a:off x="1063800" y="1464550"/>
                <a:ext cx="6000" cy="5500"/>
              </a:xfrm>
              <a:custGeom>
                <a:rect b="b" l="l" r="r" t="t"/>
                <a:pathLst>
                  <a:path extrusionOk="0" h="220" w="240">
                    <a:moveTo>
                      <a:pt x="121" y="0"/>
                    </a:moveTo>
                    <a:cubicBezTo>
                      <a:pt x="70" y="0"/>
                      <a:pt x="23" y="34"/>
                      <a:pt x="13" y="86"/>
                    </a:cubicBezTo>
                    <a:cubicBezTo>
                      <a:pt x="1" y="145"/>
                      <a:pt x="25" y="205"/>
                      <a:pt x="84" y="217"/>
                    </a:cubicBezTo>
                    <a:cubicBezTo>
                      <a:pt x="94" y="219"/>
                      <a:pt x="104" y="220"/>
                      <a:pt x="114" y="220"/>
                    </a:cubicBezTo>
                    <a:cubicBezTo>
                      <a:pt x="163" y="220"/>
                      <a:pt x="207" y="195"/>
                      <a:pt x="227" y="145"/>
                    </a:cubicBezTo>
                    <a:cubicBezTo>
                      <a:pt x="239" y="86"/>
                      <a:pt x="203" y="26"/>
                      <a:pt x="144" y="2"/>
                    </a:cubicBezTo>
                    <a:cubicBezTo>
                      <a:pt x="136" y="1"/>
                      <a:pt x="128" y="0"/>
                      <a:pt x="1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714" name="Google Shape;1714;p39"/>
          <p:cNvGrpSpPr/>
          <p:nvPr/>
        </p:nvGrpSpPr>
        <p:grpSpPr>
          <a:xfrm flipH="1">
            <a:off x="8053424" y="372878"/>
            <a:ext cx="854107" cy="716987"/>
            <a:chOff x="72671" y="913234"/>
            <a:chExt cx="499507" cy="419364"/>
          </a:xfrm>
        </p:grpSpPr>
        <p:sp>
          <p:nvSpPr>
            <p:cNvPr id="1715" name="Google Shape;1715;p39"/>
            <p:cNvSpPr/>
            <p:nvPr/>
          </p:nvSpPr>
          <p:spPr>
            <a:xfrm flipH="1">
              <a:off x="72750" y="913553"/>
              <a:ext cx="499340" cy="410941"/>
            </a:xfrm>
            <a:custGeom>
              <a:rect b="b" l="l" r="r" t="t"/>
              <a:pathLst>
                <a:path extrusionOk="0" h="29612" w="35982">
                  <a:moveTo>
                    <a:pt x="26367" y="1"/>
                  </a:moveTo>
                  <a:cubicBezTo>
                    <a:pt x="24591" y="1"/>
                    <a:pt x="22821" y="616"/>
                    <a:pt x="21384" y="1656"/>
                  </a:cubicBezTo>
                  <a:lnTo>
                    <a:pt x="21206" y="1787"/>
                  </a:lnTo>
                  <a:cubicBezTo>
                    <a:pt x="20563" y="2287"/>
                    <a:pt x="20027" y="2811"/>
                    <a:pt x="19658" y="3502"/>
                  </a:cubicBezTo>
                  <a:cubicBezTo>
                    <a:pt x="19539" y="3728"/>
                    <a:pt x="18360" y="5788"/>
                    <a:pt x="18360" y="5788"/>
                  </a:cubicBezTo>
                  <a:cubicBezTo>
                    <a:pt x="16896" y="4168"/>
                    <a:pt x="14979" y="3073"/>
                    <a:pt x="12895" y="2466"/>
                  </a:cubicBezTo>
                  <a:cubicBezTo>
                    <a:pt x="11633" y="2085"/>
                    <a:pt x="10303" y="1898"/>
                    <a:pt x="8984" y="1898"/>
                  </a:cubicBezTo>
                  <a:cubicBezTo>
                    <a:pt x="8735" y="1898"/>
                    <a:pt x="8487" y="1905"/>
                    <a:pt x="8240" y="1918"/>
                  </a:cubicBezTo>
                  <a:cubicBezTo>
                    <a:pt x="7240" y="1954"/>
                    <a:pt x="6228" y="2109"/>
                    <a:pt x="5287" y="2466"/>
                  </a:cubicBezTo>
                  <a:cubicBezTo>
                    <a:pt x="3180" y="3264"/>
                    <a:pt x="1584" y="5133"/>
                    <a:pt x="810" y="7240"/>
                  </a:cubicBezTo>
                  <a:cubicBezTo>
                    <a:pt x="36" y="9336"/>
                    <a:pt x="1" y="11681"/>
                    <a:pt x="429" y="13896"/>
                  </a:cubicBezTo>
                  <a:cubicBezTo>
                    <a:pt x="632" y="14979"/>
                    <a:pt x="929" y="16063"/>
                    <a:pt x="1406" y="17063"/>
                  </a:cubicBezTo>
                  <a:cubicBezTo>
                    <a:pt x="2549" y="19504"/>
                    <a:pt x="4596" y="21397"/>
                    <a:pt x="6704" y="23064"/>
                  </a:cubicBezTo>
                  <a:cubicBezTo>
                    <a:pt x="9026" y="24897"/>
                    <a:pt x="11502" y="26540"/>
                    <a:pt x="14086" y="27969"/>
                  </a:cubicBezTo>
                  <a:cubicBezTo>
                    <a:pt x="14776" y="28362"/>
                    <a:pt x="15455" y="28767"/>
                    <a:pt x="16145" y="29076"/>
                  </a:cubicBezTo>
                  <a:cubicBezTo>
                    <a:pt x="16837" y="29394"/>
                    <a:pt x="17546" y="29611"/>
                    <a:pt x="18284" y="29611"/>
                  </a:cubicBezTo>
                  <a:cubicBezTo>
                    <a:pt x="18790" y="29611"/>
                    <a:pt x="19311" y="29509"/>
                    <a:pt x="19848" y="29267"/>
                  </a:cubicBezTo>
                  <a:cubicBezTo>
                    <a:pt x="23908" y="27457"/>
                    <a:pt x="27361" y="24373"/>
                    <a:pt x="29838" y="20670"/>
                  </a:cubicBezTo>
                  <a:cubicBezTo>
                    <a:pt x="32874" y="16110"/>
                    <a:pt x="35981" y="9121"/>
                    <a:pt x="33029" y="3835"/>
                  </a:cubicBezTo>
                  <a:cubicBezTo>
                    <a:pt x="31743" y="1525"/>
                    <a:pt x="29123" y="49"/>
                    <a:pt x="26468" y="1"/>
                  </a:cubicBezTo>
                  <a:cubicBezTo>
                    <a:pt x="26435" y="1"/>
                    <a:pt x="26401" y="1"/>
                    <a:pt x="26367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1143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16" name="Google Shape;1716;p39"/>
            <p:cNvGrpSpPr/>
            <p:nvPr/>
          </p:nvGrpSpPr>
          <p:grpSpPr>
            <a:xfrm flipH="1">
              <a:off x="72671" y="913234"/>
              <a:ext cx="499507" cy="419364"/>
              <a:chOff x="1465050" y="1870600"/>
              <a:chExt cx="899850" cy="755475"/>
            </a:xfrm>
          </p:grpSpPr>
          <p:sp>
            <p:nvSpPr>
              <p:cNvPr id="1717" name="Google Shape;1717;p39"/>
              <p:cNvSpPr/>
              <p:nvPr/>
            </p:nvSpPr>
            <p:spPr>
              <a:xfrm>
                <a:off x="1465050" y="1871175"/>
                <a:ext cx="899550" cy="740300"/>
              </a:xfrm>
              <a:custGeom>
                <a:rect b="b" l="l" r="r" t="t"/>
                <a:pathLst>
                  <a:path extrusionOk="0" h="29612" w="35982">
                    <a:moveTo>
                      <a:pt x="26367" y="1"/>
                    </a:moveTo>
                    <a:cubicBezTo>
                      <a:pt x="24591" y="1"/>
                      <a:pt x="22821" y="616"/>
                      <a:pt x="21384" y="1656"/>
                    </a:cubicBezTo>
                    <a:lnTo>
                      <a:pt x="21206" y="1787"/>
                    </a:lnTo>
                    <a:cubicBezTo>
                      <a:pt x="20563" y="2287"/>
                      <a:pt x="20027" y="2811"/>
                      <a:pt x="19658" y="3502"/>
                    </a:cubicBezTo>
                    <a:cubicBezTo>
                      <a:pt x="19539" y="3728"/>
                      <a:pt x="18360" y="5788"/>
                      <a:pt x="18360" y="5788"/>
                    </a:cubicBezTo>
                    <a:cubicBezTo>
                      <a:pt x="16896" y="4168"/>
                      <a:pt x="14979" y="3073"/>
                      <a:pt x="12895" y="2466"/>
                    </a:cubicBezTo>
                    <a:cubicBezTo>
                      <a:pt x="11633" y="2085"/>
                      <a:pt x="10303" y="1898"/>
                      <a:pt x="8984" y="1898"/>
                    </a:cubicBezTo>
                    <a:cubicBezTo>
                      <a:pt x="8735" y="1898"/>
                      <a:pt x="8487" y="1905"/>
                      <a:pt x="8240" y="1918"/>
                    </a:cubicBezTo>
                    <a:cubicBezTo>
                      <a:pt x="7240" y="1954"/>
                      <a:pt x="6228" y="2109"/>
                      <a:pt x="5287" y="2466"/>
                    </a:cubicBezTo>
                    <a:cubicBezTo>
                      <a:pt x="3180" y="3264"/>
                      <a:pt x="1584" y="5133"/>
                      <a:pt x="810" y="7240"/>
                    </a:cubicBezTo>
                    <a:cubicBezTo>
                      <a:pt x="36" y="9336"/>
                      <a:pt x="1" y="11681"/>
                      <a:pt x="429" y="13896"/>
                    </a:cubicBezTo>
                    <a:cubicBezTo>
                      <a:pt x="632" y="14979"/>
                      <a:pt x="929" y="16063"/>
                      <a:pt x="1406" y="17063"/>
                    </a:cubicBezTo>
                    <a:cubicBezTo>
                      <a:pt x="2549" y="19504"/>
                      <a:pt x="4596" y="21397"/>
                      <a:pt x="6704" y="23064"/>
                    </a:cubicBezTo>
                    <a:cubicBezTo>
                      <a:pt x="9026" y="24897"/>
                      <a:pt x="11502" y="26540"/>
                      <a:pt x="14086" y="27969"/>
                    </a:cubicBezTo>
                    <a:cubicBezTo>
                      <a:pt x="14776" y="28362"/>
                      <a:pt x="15455" y="28767"/>
                      <a:pt x="16145" y="29076"/>
                    </a:cubicBezTo>
                    <a:cubicBezTo>
                      <a:pt x="16837" y="29394"/>
                      <a:pt x="17546" y="29611"/>
                      <a:pt x="18284" y="29611"/>
                    </a:cubicBezTo>
                    <a:cubicBezTo>
                      <a:pt x="18790" y="29611"/>
                      <a:pt x="19311" y="29509"/>
                      <a:pt x="19848" y="29267"/>
                    </a:cubicBezTo>
                    <a:cubicBezTo>
                      <a:pt x="23908" y="27457"/>
                      <a:pt x="27361" y="24373"/>
                      <a:pt x="29838" y="20670"/>
                    </a:cubicBezTo>
                    <a:cubicBezTo>
                      <a:pt x="32874" y="16110"/>
                      <a:pt x="35981" y="9121"/>
                      <a:pt x="33029" y="3835"/>
                    </a:cubicBezTo>
                    <a:cubicBezTo>
                      <a:pt x="31743" y="1525"/>
                      <a:pt x="29123" y="49"/>
                      <a:pt x="26468" y="1"/>
                    </a:cubicBezTo>
                    <a:cubicBezTo>
                      <a:pt x="26435" y="1"/>
                      <a:pt x="26401" y="1"/>
                      <a:pt x="263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8" name="Google Shape;1718;p39"/>
              <p:cNvSpPr/>
              <p:nvPr/>
            </p:nvSpPr>
            <p:spPr>
              <a:xfrm>
                <a:off x="1465050" y="1870600"/>
                <a:ext cx="899850" cy="755475"/>
              </a:xfrm>
              <a:custGeom>
                <a:rect b="b" l="l" r="r" t="t"/>
                <a:pathLst>
                  <a:path extrusionOk="0" fill="none" h="30219" w="35994">
                    <a:moveTo>
                      <a:pt x="12895" y="2477"/>
                    </a:moveTo>
                    <a:cubicBezTo>
                      <a:pt x="11395" y="2024"/>
                      <a:pt x="9799" y="1846"/>
                      <a:pt x="8240" y="1917"/>
                    </a:cubicBezTo>
                    <a:cubicBezTo>
                      <a:pt x="7228" y="1965"/>
                      <a:pt x="6228" y="2120"/>
                      <a:pt x="5287" y="2477"/>
                    </a:cubicBezTo>
                    <a:cubicBezTo>
                      <a:pt x="3191" y="3275"/>
                      <a:pt x="1596" y="5156"/>
                      <a:pt x="810" y="7251"/>
                    </a:cubicBezTo>
                    <a:cubicBezTo>
                      <a:pt x="36" y="9359"/>
                      <a:pt x="1" y="11704"/>
                      <a:pt x="417" y="13907"/>
                    </a:cubicBezTo>
                    <a:cubicBezTo>
                      <a:pt x="632" y="14990"/>
                      <a:pt x="929" y="16062"/>
                      <a:pt x="1406" y="17074"/>
                    </a:cubicBezTo>
                    <a:cubicBezTo>
                      <a:pt x="2549" y="19515"/>
                      <a:pt x="4584" y="21408"/>
                      <a:pt x="6704" y="23075"/>
                    </a:cubicBezTo>
                    <a:cubicBezTo>
                      <a:pt x="9026" y="24896"/>
                      <a:pt x="11490" y="26551"/>
                      <a:pt x="14086" y="27980"/>
                    </a:cubicBezTo>
                    <a:cubicBezTo>
                      <a:pt x="15967" y="29028"/>
                      <a:pt x="17753" y="30218"/>
                      <a:pt x="19848" y="29278"/>
                    </a:cubicBezTo>
                    <a:cubicBezTo>
                      <a:pt x="23908" y="27456"/>
                      <a:pt x="27361" y="24384"/>
                      <a:pt x="29826" y="20670"/>
                    </a:cubicBezTo>
                    <a:cubicBezTo>
                      <a:pt x="32862" y="16133"/>
                      <a:pt x="35993" y="9121"/>
                      <a:pt x="33040" y="3858"/>
                    </a:cubicBezTo>
                    <a:cubicBezTo>
                      <a:pt x="31755" y="1548"/>
                      <a:pt x="29135" y="72"/>
                      <a:pt x="26480" y="36"/>
                    </a:cubicBezTo>
                    <a:cubicBezTo>
                      <a:pt x="24670" y="0"/>
                      <a:pt x="22861" y="631"/>
                      <a:pt x="21396" y="1679"/>
                    </a:cubicBezTo>
                    <a:cubicBezTo>
                      <a:pt x="20682" y="2203"/>
                      <a:pt x="20086" y="2751"/>
                      <a:pt x="19670" y="3513"/>
                    </a:cubicBezTo>
                    <a:cubicBezTo>
                      <a:pt x="19551" y="3739"/>
                      <a:pt x="18372" y="5787"/>
                      <a:pt x="18372" y="5787"/>
                    </a:cubicBezTo>
                    <a:cubicBezTo>
                      <a:pt x="16896" y="4191"/>
                      <a:pt x="14979" y="3084"/>
                      <a:pt x="12895" y="2477"/>
                    </a:cubicBezTo>
                    <a:close/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719" name="Google Shape;1719;p39"/>
          <p:cNvGrpSpPr/>
          <p:nvPr/>
        </p:nvGrpSpPr>
        <p:grpSpPr>
          <a:xfrm>
            <a:off x="5960325" y="4502333"/>
            <a:ext cx="630677" cy="529405"/>
            <a:chOff x="72671" y="913234"/>
            <a:chExt cx="499507" cy="419364"/>
          </a:xfrm>
        </p:grpSpPr>
        <p:sp>
          <p:nvSpPr>
            <p:cNvPr id="1720" name="Google Shape;1720;p39"/>
            <p:cNvSpPr/>
            <p:nvPr/>
          </p:nvSpPr>
          <p:spPr>
            <a:xfrm flipH="1">
              <a:off x="72750" y="913553"/>
              <a:ext cx="499340" cy="410941"/>
            </a:xfrm>
            <a:custGeom>
              <a:rect b="b" l="l" r="r" t="t"/>
              <a:pathLst>
                <a:path extrusionOk="0" h="29612" w="35982">
                  <a:moveTo>
                    <a:pt x="26367" y="1"/>
                  </a:moveTo>
                  <a:cubicBezTo>
                    <a:pt x="24591" y="1"/>
                    <a:pt x="22821" y="616"/>
                    <a:pt x="21384" y="1656"/>
                  </a:cubicBezTo>
                  <a:lnTo>
                    <a:pt x="21206" y="1787"/>
                  </a:lnTo>
                  <a:cubicBezTo>
                    <a:pt x="20563" y="2287"/>
                    <a:pt x="20027" y="2811"/>
                    <a:pt x="19658" y="3502"/>
                  </a:cubicBezTo>
                  <a:cubicBezTo>
                    <a:pt x="19539" y="3728"/>
                    <a:pt x="18360" y="5788"/>
                    <a:pt x="18360" y="5788"/>
                  </a:cubicBezTo>
                  <a:cubicBezTo>
                    <a:pt x="16896" y="4168"/>
                    <a:pt x="14979" y="3073"/>
                    <a:pt x="12895" y="2466"/>
                  </a:cubicBezTo>
                  <a:cubicBezTo>
                    <a:pt x="11633" y="2085"/>
                    <a:pt x="10303" y="1898"/>
                    <a:pt x="8984" y="1898"/>
                  </a:cubicBezTo>
                  <a:cubicBezTo>
                    <a:pt x="8735" y="1898"/>
                    <a:pt x="8487" y="1905"/>
                    <a:pt x="8240" y="1918"/>
                  </a:cubicBezTo>
                  <a:cubicBezTo>
                    <a:pt x="7240" y="1954"/>
                    <a:pt x="6228" y="2109"/>
                    <a:pt x="5287" y="2466"/>
                  </a:cubicBezTo>
                  <a:cubicBezTo>
                    <a:pt x="3180" y="3264"/>
                    <a:pt x="1584" y="5133"/>
                    <a:pt x="810" y="7240"/>
                  </a:cubicBezTo>
                  <a:cubicBezTo>
                    <a:pt x="36" y="9336"/>
                    <a:pt x="1" y="11681"/>
                    <a:pt x="429" y="13896"/>
                  </a:cubicBezTo>
                  <a:cubicBezTo>
                    <a:pt x="632" y="14979"/>
                    <a:pt x="929" y="16063"/>
                    <a:pt x="1406" y="17063"/>
                  </a:cubicBezTo>
                  <a:cubicBezTo>
                    <a:pt x="2549" y="19504"/>
                    <a:pt x="4596" y="21397"/>
                    <a:pt x="6704" y="23064"/>
                  </a:cubicBezTo>
                  <a:cubicBezTo>
                    <a:pt x="9026" y="24897"/>
                    <a:pt x="11502" y="26540"/>
                    <a:pt x="14086" y="27969"/>
                  </a:cubicBezTo>
                  <a:cubicBezTo>
                    <a:pt x="14776" y="28362"/>
                    <a:pt x="15455" y="28767"/>
                    <a:pt x="16145" y="29076"/>
                  </a:cubicBezTo>
                  <a:cubicBezTo>
                    <a:pt x="16837" y="29394"/>
                    <a:pt x="17546" y="29611"/>
                    <a:pt x="18284" y="29611"/>
                  </a:cubicBezTo>
                  <a:cubicBezTo>
                    <a:pt x="18790" y="29611"/>
                    <a:pt x="19311" y="29509"/>
                    <a:pt x="19848" y="29267"/>
                  </a:cubicBezTo>
                  <a:cubicBezTo>
                    <a:pt x="23908" y="27457"/>
                    <a:pt x="27361" y="24373"/>
                    <a:pt x="29838" y="20670"/>
                  </a:cubicBezTo>
                  <a:cubicBezTo>
                    <a:pt x="32874" y="16110"/>
                    <a:pt x="35981" y="9121"/>
                    <a:pt x="33029" y="3835"/>
                  </a:cubicBezTo>
                  <a:cubicBezTo>
                    <a:pt x="31743" y="1525"/>
                    <a:pt x="29123" y="49"/>
                    <a:pt x="26468" y="1"/>
                  </a:cubicBezTo>
                  <a:cubicBezTo>
                    <a:pt x="26435" y="1"/>
                    <a:pt x="26401" y="1"/>
                    <a:pt x="26367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1143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21" name="Google Shape;1721;p39"/>
            <p:cNvGrpSpPr/>
            <p:nvPr/>
          </p:nvGrpSpPr>
          <p:grpSpPr>
            <a:xfrm flipH="1">
              <a:off x="72671" y="913234"/>
              <a:ext cx="499507" cy="419364"/>
              <a:chOff x="1465050" y="1870600"/>
              <a:chExt cx="899850" cy="755475"/>
            </a:xfrm>
          </p:grpSpPr>
          <p:sp>
            <p:nvSpPr>
              <p:cNvPr id="1722" name="Google Shape;1722;p39"/>
              <p:cNvSpPr/>
              <p:nvPr/>
            </p:nvSpPr>
            <p:spPr>
              <a:xfrm>
                <a:off x="1465050" y="1871175"/>
                <a:ext cx="899550" cy="740300"/>
              </a:xfrm>
              <a:custGeom>
                <a:rect b="b" l="l" r="r" t="t"/>
                <a:pathLst>
                  <a:path extrusionOk="0" h="29612" w="35982">
                    <a:moveTo>
                      <a:pt x="26367" y="1"/>
                    </a:moveTo>
                    <a:cubicBezTo>
                      <a:pt x="24591" y="1"/>
                      <a:pt x="22821" y="616"/>
                      <a:pt x="21384" y="1656"/>
                    </a:cubicBezTo>
                    <a:lnTo>
                      <a:pt x="21206" y="1787"/>
                    </a:lnTo>
                    <a:cubicBezTo>
                      <a:pt x="20563" y="2287"/>
                      <a:pt x="20027" y="2811"/>
                      <a:pt x="19658" y="3502"/>
                    </a:cubicBezTo>
                    <a:cubicBezTo>
                      <a:pt x="19539" y="3728"/>
                      <a:pt x="18360" y="5788"/>
                      <a:pt x="18360" y="5788"/>
                    </a:cubicBezTo>
                    <a:cubicBezTo>
                      <a:pt x="16896" y="4168"/>
                      <a:pt x="14979" y="3073"/>
                      <a:pt x="12895" y="2466"/>
                    </a:cubicBezTo>
                    <a:cubicBezTo>
                      <a:pt x="11633" y="2085"/>
                      <a:pt x="10303" y="1898"/>
                      <a:pt x="8984" y="1898"/>
                    </a:cubicBezTo>
                    <a:cubicBezTo>
                      <a:pt x="8735" y="1898"/>
                      <a:pt x="8487" y="1905"/>
                      <a:pt x="8240" y="1918"/>
                    </a:cubicBezTo>
                    <a:cubicBezTo>
                      <a:pt x="7240" y="1954"/>
                      <a:pt x="6228" y="2109"/>
                      <a:pt x="5287" y="2466"/>
                    </a:cubicBezTo>
                    <a:cubicBezTo>
                      <a:pt x="3180" y="3264"/>
                      <a:pt x="1584" y="5133"/>
                      <a:pt x="810" y="7240"/>
                    </a:cubicBezTo>
                    <a:cubicBezTo>
                      <a:pt x="36" y="9336"/>
                      <a:pt x="1" y="11681"/>
                      <a:pt x="429" y="13896"/>
                    </a:cubicBezTo>
                    <a:cubicBezTo>
                      <a:pt x="632" y="14979"/>
                      <a:pt x="929" y="16063"/>
                      <a:pt x="1406" y="17063"/>
                    </a:cubicBezTo>
                    <a:cubicBezTo>
                      <a:pt x="2549" y="19504"/>
                      <a:pt x="4596" y="21397"/>
                      <a:pt x="6704" y="23064"/>
                    </a:cubicBezTo>
                    <a:cubicBezTo>
                      <a:pt x="9026" y="24897"/>
                      <a:pt x="11502" y="26540"/>
                      <a:pt x="14086" y="27969"/>
                    </a:cubicBezTo>
                    <a:cubicBezTo>
                      <a:pt x="14776" y="28362"/>
                      <a:pt x="15455" y="28767"/>
                      <a:pt x="16145" y="29076"/>
                    </a:cubicBezTo>
                    <a:cubicBezTo>
                      <a:pt x="16837" y="29394"/>
                      <a:pt x="17546" y="29611"/>
                      <a:pt x="18284" y="29611"/>
                    </a:cubicBezTo>
                    <a:cubicBezTo>
                      <a:pt x="18790" y="29611"/>
                      <a:pt x="19311" y="29509"/>
                      <a:pt x="19848" y="29267"/>
                    </a:cubicBezTo>
                    <a:cubicBezTo>
                      <a:pt x="23908" y="27457"/>
                      <a:pt x="27361" y="24373"/>
                      <a:pt x="29838" y="20670"/>
                    </a:cubicBezTo>
                    <a:cubicBezTo>
                      <a:pt x="32874" y="16110"/>
                      <a:pt x="35981" y="9121"/>
                      <a:pt x="33029" y="3835"/>
                    </a:cubicBezTo>
                    <a:cubicBezTo>
                      <a:pt x="31743" y="1525"/>
                      <a:pt x="29123" y="49"/>
                      <a:pt x="26468" y="1"/>
                    </a:cubicBezTo>
                    <a:cubicBezTo>
                      <a:pt x="26435" y="1"/>
                      <a:pt x="26401" y="1"/>
                      <a:pt x="263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3" name="Google Shape;1723;p39"/>
              <p:cNvSpPr/>
              <p:nvPr/>
            </p:nvSpPr>
            <p:spPr>
              <a:xfrm>
                <a:off x="1465050" y="1870600"/>
                <a:ext cx="899850" cy="755475"/>
              </a:xfrm>
              <a:custGeom>
                <a:rect b="b" l="l" r="r" t="t"/>
                <a:pathLst>
                  <a:path extrusionOk="0" fill="none" h="30219" w="35994">
                    <a:moveTo>
                      <a:pt x="12895" y="2477"/>
                    </a:moveTo>
                    <a:cubicBezTo>
                      <a:pt x="11395" y="2024"/>
                      <a:pt x="9799" y="1846"/>
                      <a:pt x="8240" y="1917"/>
                    </a:cubicBezTo>
                    <a:cubicBezTo>
                      <a:pt x="7228" y="1965"/>
                      <a:pt x="6228" y="2120"/>
                      <a:pt x="5287" y="2477"/>
                    </a:cubicBezTo>
                    <a:cubicBezTo>
                      <a:pt x="3191" y="3275"/>
                      <a:pt x="1596" y="5156"/>
                      <a:pt x="810" y="7251"/>
                    </a:cubicBezTo>
                    <a:cubicBezTo>
                      <a:pt x="36" y="9359"/>
                      <a:pt x="1" y="11704"/>
                      <a:pt x="417" y="13907"/>
                    </a:cubicBezTo>
                    <a:cubicBezTo>
                      <a:pt x="632" y="14990"/>
                      <a:pt x="929" y="16062"/>
                      <a:pt x="1406" y="17074"/>
                    </a:cubicBezTo>
                    <a:cubicBezTo>
                      <a:pt x="2549" y="19515"/>
                      <a:pt x="4584" y="21408"/>
                      <a:pt x="6704" y="23075"/>
                    </a:cubicBezTo>
                    <a:cubicBezTo>
                      <a:pt x="9026" y="24896"/>
                      <a:pt x="11490" y="26551"/>
                      <a:pt x="14086" y="27980"/>
                    </a:cubicBezTo>
                    <a:cubicBezTo>
                      <a:pt x="15967" y="29028"/>
                      <a:pt x="17753" y="30218"/>
                      <a:pt x="19848" y="29278"/>
                    </a:cubicBezTo>
                    <a:cubicBezTo>
                      <a:pt x="23908" y="27456"/>
                      <a:pt x="27361" y="24384"/>
                      <a:pt x="29826" y="20670"/>
                    </a:cubicBezTo>
                    <a:cubicBezTo>
                      <a:pt x="32862" y="16133"/>
                      <a:pt x="35993" y="9121"/>
                      <a:pt x="33040" y="3858"/>
                    </a:cubicBezTo>
                    <a:cubicBezTo>
                      <a:pt x="31755" y="1548"/>
                      <a:pt x="29135" y="72"/>
                      <a:pt x="26480" y="36"/>
                    </a:cubicBezTo>
                    <a:cubicBezTo>
                      <a:pt x="24670" y="0"/>
                      <a:pt x="22861" y="631"/>
                      <a:pt x="21396" y="1679"/>
                    </a:cubicBezTo>
                    <a:cubicBezTo>
                      <a:pt x="20682" y="2203"/>
                      <a:pt x="20086" y="2751"/>
                      <a:pt x="19670" y="3513"/>
                    </a:cubicBezTo>
                    <a:cubicBezTo>
                      <a:pt x="19551" y="3739"/>
                      <a:pt x="18372" y="5787"/>
                      <a:pt x="18372" y="5787"/>
                    </a:cubicBezTo>
                    <a:cubicBezTo>
                      <a:pt x="16896" y="4191"/>
                      <a:pt x="14979" y="3084"/>
                      <a:pt x="12895" y="2477"/>
                    </a:cubicBezTo>
                    <a:close/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724" name="Google Shape;1724;p39"/>
          <p:cNvSpPr txBox="1"/>
          <p:nvPr>
            <p:ph idx="4294967295"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Meaningful Metrics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8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40"/>
          <p:cNvSpPr txBox="1"/>
          <p:nvPr>
            <p:ph type="title"/>
          </p:nvPr>
        </p:nvSpPr>
        <p:spPr>
          <a:xfrm flipH="1">
            <a:off x="4089925" y="3233325"/>
            <a:ext cx="4369200" cy="92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Conclusions</a:t>
            </a:r>
            <a:endParaRPr sz="42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&amp; Recommendations</a:t>
            </a:r>
            <a:endParaRPr sz="4200"/>
          </a:p>
        </p:txBody>
      </p:sp>
      <p:sp>
        <p:nvSpPr>
          <p:cNvPr id="1730" name="Google Shape;1730;p40"/>
          <p:cNvSpPr txBox="1"/>
          <p:nvPr>
            <p:ph idx="2" type="title"/>
          </p:nvPr>
        </p:nvSpPr>
        <p:spPr>
          <a:xfrm flipH="1">
            <a:off x="6579475" y="1256863"/>
            <a:ext cx="1851300" cy="101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1731" name="Google Shape;1731;p40"/>
          <p:cNvGrpSpPr/>
          <p:nvPr/>
        </p:nvGrpSpPr>
        <p:grpSpPr>
          <a:xfrm flipH="1">
            <a:off x="2733736" y="659143"/>
            <a:ext cx="2512261" cy="1593263"/>
            <a:chOff x="2059475" y="1107263"/>
            <a:chExt cx="1342450" cy="851375"/>
          </a:xfrm>
        </p:grpSpPr>
        <p:sp>
          <p:nvSpPr>
            <p:cNvPr id="1732" name="Google Shape;1732;p40"/>
            <p:cNvSpPr/>
            <p:nvPr/>
          </p:nvSpPr>
          <p:spPr>
            <a:xfrm>
              <a:off x="2059475" y="1108150"/>
              <a:ext cx="1342450" cy="849600"/>
            </a:xfrm>
            <a:custGeom>
              <a:rect b="b" l="l" r="r" t="t"/>
              <a:pathLst>
                <a:path extrusionOk="0" h="33984" w="53698">
                  <a:moveTo>
                    <a:pt x="28676" y="0"/>
                  </a:moveTo>
                  <a:cubicBezTo>
                    <a:pt x="26889" y="0"/>
                    <a:pt x="25131" y="616"/>
                    <a:pt x="23682" y="1656"/>
                  </a:cubicBezTo>
                  <a:lnTo>
                    <a:pt x="23503" y="1787"/>
                  </a:lnTo>
                  <a:cubicBezTo>
                    <a:pt x="23491" y="1811"/>
                    <a:pt x="23479" y="1823"/>
                    <a:pt x="23444" y="1835"/>
                  </a:cubicBezTo>
                  <a:cubicBezTo>
                    <a:pt x="23420" y="1847"/>
                    <a:pt x="23384" y="1882"/>
                    <a:pt x="23372" y="1894"/>
                  </a:cubicBezTo>
                  <a:cubicBezTo>
                    <a:pt x="23313" y="1942"/>
                    <a:pt x="23265" y="1989"/>
                    <a:pt x="23206" y="2025"/>
                  </a:cubicBezTo>
                  <a:cubicBezTo>
                    <a:pt x="23182" y="2049"/>
                    <a:pt x="23146" y="2073"/>
                    <a:pt x="23134" y="2085"/>
                  </a:cubicBezTo>
                  <a:cubicBezTo>
                    <a:pt x="23087" y="2132"/>
                    <a:pt x="23027" y="2180"/>
                    <a:pt x="22979" y="2228"/>
                  </a:cubicBezTo>
                  <a:cubicBezTo>
                    <a:pt x="22956" y="2251"/>
                    <a:pt x="22920" y="2263"/>
                    <a:pt x="22908" y="2299"/>
                  </a:cubicBezTo>
                  <a:lnTo>
                    <a:pt x="22777" y="2430"/>
                  </a:lnTo>
                  <a:lnTo>
                    <a:pt x="22706" y="2501"/>
                  </a:lnTo>
                  <a:cubicBezTo>
                    <a:pt x="22658" y="2549"/>
                    <a:pt x="22610" y="2597"/>
                    <a:pt x="22563" y="2656"/>
                  </a:cubicBezTo>
                  <a:cubicBezTo>
                    <a:pt x="22539" y="2680"/>
                    <a:pt x="22527" y="2716"/>
                    <a:pt x="22491" y="2728"/>
                  </a:cubicBezTo>
                  <a:cubicBezTo>
                    <a:pt x="22444" y="2787"/>
                    <a:pt x="22408" y="2835"/>
                    <a:pt x="22360" y="2894"/>
                  </a:cubicBezTo>
                  <a:cubicBezTo>
                    <a:pt x="22348" y="2918"/>
                    <a:pt x="22313" y="2942"/>
                    <a:pt x="22301" y="2966"/>
                  </a:cubicBezTo>
                  <a:cubicBezTo>
                    <a:pt x="22253" y="3025"/>
                    <a:pt x="22206" y="3097"/>
                    <a:pt x="22146" y="3180"/>
                  </a:cubicBezTo>
                  <a:cubicBezTo>
                    <a:pt x="22134" y="3192"/>
                    <a:pt x="22134" y="3204"/>
                    <a:pt x="22122" y="3216"/>
                  </a:cubicBezTo>
                  <a:cubicBezTo>
                    <a:pt x="22063" y="3311"/>
                    <a:pt x="22015" y="3394"/>
                    <a:pt x="21955" y="3490"/>
                  </a:cubicBezTo>
                  <a:cubicBezTo>
                    <a:pt x="21872" y="3668"/>
                    <a:pt x="21051" y="5109"/>
                    <a:pt x="20765" y="5597"/>
                  </a:cubicBezTo>
                  <a:cubicBezTo>
                    <a:pt x="20741" y="5645"/>
                    <a:pt x="20717" y="5692"/>
                    <a:pt x="20705" y="5716"/>
                  </a:cubicBezTo>
                  <a:cubicBezTo>
                    <a:pt x="20693" y="5752"/>
                    <a:pt x="20682" y="5764"/>
                    <a:pt x="20682" y="5764"/>
                  </a:cubicBezTo>
                  <a:cubicBezTo>
                    <a:pt x="20181" y="5228"/>
                    <a:pt x="19646" y="4752"/>
                    <a:pt x="19074" y="4323"/>
                  </a:cubicBezTo>
                  <a:cubicBezTo>
                    <a:pt x="18181" y="3668"/>
                    <a:pt x="17181" y="3144"/>
                    <a:pt x="16133" y="2763"/>
                  </a:cubicBezTo>
                  <a:cubicBezTo>
                    <a:pt x="15824" y="2644"/>
                    <a:pt x="15514" y="2537"/>
                    <a:pt x="15205" y="2442"/>
                  </a:cubicBezTo>
                  <a:cubicBezTo>
                    <a:pt x="14216" y="2168"/>
                    <a:pt x="13192" y="1989"/>
                    <a:pt x="12145" y="1906"/>
                  </a:cubicBezTo>
                  <a:cubicBezTo>
                    <a:pt x="11814" y="1891"/>
                    <a:pt x="11482" y="1881"/>
                    <a:pt x="11151" y="1881"/>
                  </a:cubicBezTo>
                  <a:cubicBezTo>
                    <a:pt x="10947" y="1881"/>
                    <a:pt x="10742" y="1885"/>
                    <a:pt x="10537" y="1894"/>
                  </a:cubicBezTo>
                  <a:cubicBezTo>
                    <a:pt x="9549" y="1942"/>
                    <a:pt x="8537" y="2085"/>
                    <a:pt x="7597" y="2442"/>
                  </a:cubicBezTo>
                  <a:cubicBezTo>
                    <a:pt x="5811" y="3132"/>
                    <a:pt x="4394" y="4585"/>
                    <a:pt x="3537" y="6299"/>
                  </a:cubicBezTo>
                  <a:cubicBezTo>
                    <a:pt x="3382" y="6597"/>
                    <a:pt x="3251" y="6907"/>
                    <a:pt x="3132" y="7228"/>
                  </a:cubicBezTo>
                  <a:cubicBezTo>
                    <a:pt x="2870" y="7966"/>
                    <a:pt x="2679" y="8740"/>
                    <a:pt x="2584" y="9514"/>
                  </a:cubicBezTo>
                  <a:cubicBezTo>
                    <a:pt x="2524" y="9943"/>
                    <a:pt x="2489" y="10395"/>
                    <a:pt x="2477" y="10824"/>
                  </a:cubicBezTo>
                  <a:lnTo>
                    <a:pt x="2024" y="10621"/>
                  </a:lnTo>
                  <a:cubicBezTo>
                    <a:pt x="1929" y="10570"/>
                    <a:pt x="1823" y="10547"/>
                    <a:pt x="1718" y="10547"/>
                  </a:cubicBezTo>
                  <a:cubicBezTo>
                    <a:pt x="1626" y="10547"/>
                    <a:pt x="1536" y="10564"/>
                    <a:pt x="1453" y="10598"/>
                  </a:cubicBezTo>
                  <a:cubicBezTo>
                    <a:pt x="1251" y="10681"/>
                    <a:pt x="1108" y="10836"/>
                    <a:pt x="1048" y="11014"/>
                  </a:cubicBezTo>
                  <a:lnTo>
                    <a:pt x="810" y="11669"/>
                  </a:lnTo>
                  <a:lnTo>
                    <a:pt x="143" y="13503"/>
                  </a:lnTo>
                  <a:cubicBezTo>
                    <a:pt x="0" y="13872"/>
                    <a:pt x="203" y="14312"/>
                    <a:pt x="572" y="14443"/>
                  </a:cubicBezTo>
                  <a:cubicBezTo>
                    <a:pt x="651" y="14471"/>
                    <a:pt x="732" y="14485"/>
                    <a:pt x="813" y="14485"/>
                  </a:cubicBezTo>
                  <a:cubicBezTo>
                    <a:pt x="1111" y="14485"/>
                    <a:pt x="1400" y="14305"/>
                    <a:pt x="1512" y="14015"/>
                  </a:cubicBezTo>
                  <a:lnTo>
                    <a:pt x="2143" y="12265"/>
                  </a:lnTo>
                  <a:lnTo>
                    <a:pt x="2548" y="12443"/>
                  </a:lnTo>
                  <a:cubicBezTo>
                    <a:pt x="2596" y="12919"/>
                    <a:pt x="2655" y="13396"/>
                    <a:pt x="2739" y="13860"/>
                  </a:cubicBezTo>
                  <a:cubicBezTo>
                    <a:pt x="2798" y="14205"/>
                    <a:pt x="2882" y="14551"/>
                    <a:pt x="2965" y="14872"/>
                  </a:cubicBezTo>
                  <a:cubicBezTo>
                    <a:pt x="3060" y="15217"/>
                    <a:pt x="3156" y="15574"/>
                    <a:pt x="3275" y="15920"/>
                  </a:cubicBezTo>
                  <a:cubicBezTo>
                    <a:pt x="3417" y="16301"/>
                    <a:pt x="3560" y="16670"/>
                    <a:pt x="3727" y="17027"/>
                  </a:cubicBezTo>
                  <a:cubicBezTo>
                    <a:pt x="4132" y="17896"/>
                    <a:pt x="4644" y="18694"/>
                    <a:pt x="5239" y="19444"/>
                  </a:cubicBezTo>
                  <a:cubicBezTo>
                    <a:pt x="5180" y="19492"/>
                    <a:pt x="5144" y="19551"/>
                    <a:pt x="5096" y="19623"/>
                  </a:cubicBezTo>
                  <a:cubicBezTo>
                    <a:pt x="5049" y="19682"/>
                    <a:pt x="4144" y="21170"/>
                    <a:pt x="3370" y="22790"/>
                  </a:cubicBezTo>
                  <a:cubicBezTo>
                    <a:pt x="2120" y="25397"/>
                    <a:pt x="1905" y="26814"/>
                    <a:pt x="2679" y="27493"/>
                  </a:cubicBezTo>
                  <a:cubicBezTo>
                    <a:pt x="2822" y="27612"/>
                    <a:pt x="3072" y="27778"/>
                    <a:pt x="3453" y="27778"/>
                  </a:cubicBezTo>
                  <a:cubicBezTo>
                    <a:pt x="3572" y="27778"/>
                    <a:pt x="3715" y="27766"/>
                    <a:pt x="3858" y="27719"/>
                  </a:cubicBezTo>
                  <a:cubicBezTo>
                    <a:pt x="5156" y="27374"/>
                    <a:pt x="6942" y="25218"/>
                    <a:pt x="7906" y="23968"/>
                  </a:cubicBezTo>
                  <a:cubicBezTo>
                    <a:pt x="8204" y="23575"/>
                    <a:pt x="8490" y="23194"/>
                    <a:pt x="8751" y="22790"/>
                  </a:cubicBezTo>
                  <a:cubicBezTo>
                    <a:pt x="8847" y="22861"/>
                    <a:pt x="8954" y="22944"/>
                    <a:pt x="9037" y="23016"/>
                  </a:cubicBezTo>
                  <a:cubicBezTo>
                    <a:pt x="9228" y="23159"/>
                    <a:pt x="9406" y="23313"/>
                    <a:pt x="9609" y="23444"/>
                  </a:cubicBezTo>
                  <a:cubicBezTo>
                    <a:pt x="11180" y="24647"/>
                    <a:pt x="12800" y="25778"/>
                    <a:pt x="14502" y="26814"/>
                  </a:cubicBezTo>
                  <a:cubicBezTo>
                    <a:pt x="14347" y="26969"/>
                    <a:pt x="14276" y="27195"/>
                    <a:pt x="14312" y="27421"/>
                  </a:cubicBezTo>
                  <a:lnTo>
                    <a:pt x="14347" y="27600"/>
                  </a:lnTo>
                  <a:cubicBezTo>
                    <a:pt x="14472" y="27876"/>
                    <a:pt x="14743" y="28038"/>
                    <a:pt x="15021" y="28038"/>
                  </a:cubicBezTo>
                  <a:cubicBezTo>
                    <a:pt x="15115" y="28038"/>
                    <a:pt x="15210" y="28020"/>
                    <a:pt x="15300" y="27981"/>
                  </a:cubicBezTo>
                  <a:lnTo>
                    <a:pt x="15979" y="27683"/>
                  </a:lnTo>
                  <a:cubicBezTo>
                    <a:pt x="16121" y="27766"/>
                    <a:pt x="16252" y="27850"/>
                    <a:pt x="16407" y="27921"/>
                  </a:cubicBezTo>
                  <a:cubicBezTo>
                    <a:pt x="16491" y="27969"/>
                    <a:pt x="16586" y="28016"/>
                    <a:pt x="16657" y="28076"/>
                  </a:cubicBezTo>
                  <a:cubicBezTo>
                    <a:pt x="16752" y="28136"/>
                    <a:pt x="16848" y="28183"/>
                    <a:pt x="16943" y="28243"/>
                  </a:cubicBezTo>
                  <a:cubicBezTo>
                    <a:pt x="17002" y="28266"/>
                    <a:pt x="17074" y="28314"/>
                    <a:pt x="17133" y="28338"/>
                  </a:cubicBezTo>
                  <a:cubicBezTo>
                    <a:pt x="17145" y="28362"/>
                    <a:pt x="17181" y="28374"/>
                    <a:pt x="17193" y="28374"/>
                  </a:cubicBezTo>
                  <a:cubicBezTo>
                    <a:pt x="17264" y="28421"/>
                    <a:pt x="17324" y="28445"/>
                    <a:pt x="17407" y="28493"/>
                  </a:cubicBezTo>
                  <a:cubicBezTo>
                    <a:pt x="17419" y="28493"/>
                    <a:pt x="17419" y="28505"/>
                    <a:pt x="17431" y="28505"/>
                  </a:cubicBezTo>
                  <a:cubicBezTo>
                    <a:pt x="17503" y="28552"/>
                    <a:pt x="17586" y="28576"/>
                    <a:pt x="17657" y="28624"/>
                  </a:cubicBezTo>
                  <a:cubicBezTo>
                    <a:pt x="17669" y="28636"/>
                    <a:pt x="17705" y="28636"/>
                    <a:pt x="17717" y="28659"/>
                  </a:cubicBezTo>
                  <a:cubicBezTo>
                    <a:pt x="17776" y="28683"/>
                    <a:pt x="17848" y="28719"/>
                    <a:pt x="17907" y="28755"/>
                  </a:cubicBezTo>
                  <a:cubicBezTo>
                    <a:pt x="17919" y="28778"/>
                    <a:pt x="17943" y="28778"/>
                    <a:pt x="17955" y="28790"/>
                  </a:cubicBezTo>
                  <a:cubicBezTo>
                    <a:pt x="18026" y="28838"/>
                    <a:pt x="18098" y="28862"/>
                    <a:pt x="18181" y="28898"/>
                  </a:cubicBezTo>
                  <a:cubicBezTo>
                    <a:pt x="18193" y="28909"/>
                    <a:pt x="18217" y="28909"/>
                    <a:pt x="18241" y="28921"/>
                  </a:cubicBezTo>
                  <a:cubicBezTo>
                    <a:pt x="18300" y="28957"/>
                    <a:pt x="18360" y="28981"/>
                    <a:pt x="18419" y="28993"/>
                  </a:cubicBezTo>
                  <a:cubicBezTo>
                    <a:pt x="18431" y="28993"/>
                    <a:pt x="18443" y="29017"/>
                    <a:pt x="18455" y="29017"/>
                  </a:cubicBezTo>
                  <a:cubicBezTo>
                    <a:pt x="18455" y="29017"/>
                    <a:pt x="18479" y="29017"/>
                    <a:pt x="18479" y="29028"/>
                  </a:cubicBezTo>
                  <a:cubicBezTo>
                    <a:pt x="18538" y="29052"/>
                    <a:pt x="18598" y="29088"/>
                    <a:pt x="18669" y="29112"/>
                  </a:cubicBezTo>
                  <a:cubicBezTo>
                    <a:pt x="18693" y="29136"/>
                    <a:pt x="18717" y="29136"/>
                    <a:pt x="18741" y="29148"/>
                  </a:cubicBezTo>
                  <a:lnTo>
                    <a:pt x="18872" y="29195"/>
                  </a:lnTo>
                  <a:cubicBezTo>
                    <a:pt x="18907" y="29207"/>
                    <a:pt x="18931" y="29219"/>
                    <a:pt x="18967" y="29219"/>
                  </a:cubicBezTo>
                  <a:cubicBezTo>
                    <a:pt x="19015" y="29231"/>
                    <a:pt x="19038" y="29255"/>
                    <a:pt x="19086" y="29267"/>
                  </a:cubicBezTo>
                  <a:cubicBezTo>
                    <a:pt x="19110" y="29279"/>
                    <a:pt x="19146" y="29279"/>
                    <a:pt x="19169" y="29290"/>
                  </a:cubicBezTo>
                  <a:cubicBezTo>
                    <a:pt x="19217" y="29314"/>
                    <a:pt x="19253" y="29326"/>
                    <a:pt x="19288" y="29338"/>
                  </a:cubicBezTo>
                  <a:cubicBezTo>
                    <a:pt x="19324" y="29350"/>
                    <a:pt x="19348" y="29350"/>
                    <a:pt x="19384" y="29374"/>
                  </a:cubicBezTo>
                  <a:cubicBezTo>
                    <a:pt x="19443" y="29386"/>
                    <a:pt x="19515" y="29398"/>
                    <a:pt x="19574" y="29433"/>
                  </a:cubicBezTo>
                  <a:cubicBezTo>
                    <a:pt x="19610" y="29433"/>
                    <a:pt x="19634" y="29445"/>
                    <a:pt x="19646" y="29445"/>
                  </a:cubicBezTo>
                  <a:cubicBezTo>
                    <a:pt x="19693" y="29457"/>
                    <a:pt x="19741" y="29457"/>
                    <a:pt x="19765" y="29469"/>
                  </a:cubicBezTo>
                  <a:cubicBezTo>
                    <a:pt x="19800" y="29469"/>
                    <a:pt x="19824" y="29493"/>
                    <a:pt x="19860" y="29493"/>
                  </a:cubicBezTo>
                  <a:cubicBezTo>
                    <a:pt x="19908" y="29493"/>
                    <a:pt x="19931" y="29505"/>
                    <a:pt x="19979" y="29505"/>
                  </a:cubicBezTo>
                  <a:cubicBezTo>
                    <a:pt x="20003" y="29505"/>
                    <a:pt x="20039" y="29517"/>
                    <a:pt x="20062" y="29517"/>
                  </a:cubicBezTo>
                  <a:cubicBezTo>
                    <a:pt x="20110" y="29517"/>
                    <a:pt x="20158" y="29529"/>
                    <a:pt x="20205" y="29529"/>
                  </a:cubicBezTo>
                  <a:cubicBezTo>
                    <a:pt x="20229" y="29529"/>
                    <a:pt x="20241" y="29529"/>
                    <a:pt x="20277" y="29552"/>
                  </a:cubicBezTo>
                  <a:cubicBezTo>
                    <a:pt x="20336" y="29552"/>
                    <a:pt x="20408" y="29564"/>
                    <a:pt x="20467" y="29564"/>
                  </a:cubicBezTo>
                  <a:lnTo>
                    <a:pt x="20765" y="29564"/>
                  </a:lnTo>
                  <a:cubicBezTo>
                    <a:pt x="20812" y="29564"/>
                    <a:pt x="20860" y="29564"/>
                    <a:pt x="20896" y="29552"/>
                  </a:cubicBezTo>
                  <a:cubicBezTo>
                    <a:pt x="20932" y="29552"/>
                    <a:pt x="20955" y="29552"/>
                    <a:pt x="20991" y="29529"/>
                  </a:cubicBezTo>
                  <a:cubicBezTo>
                    <a:pt x="21039" y="29529"/>
                    <a:pt x="21098" y="29517"/>
                    <a:pt x="21134" y="29517"/>
                  </a:cubicBezTo>
                  <a:cubicBezTo>
                    <a:pt x="21158" y="29517"/>
                    <a:pt x="21182" y="29517"/>
                    <a:pt x="21193" y="29505"/>
                  </a:cubicBezTo>
                  <a:cubicBezTo>
                    <a:pt x="21277" y="29493"/>
                    <a:pt x="21336" y="29469"/>
                    <a:pt x="21408" y="29457"/>
                  </a:cubicBezTo>
                  <a:cubicBezTo>
                    <a:pt x="21432" y="29457"/>
                    <a:pt x="21467" y="29445"/>
                    <a:pt x="21491" y="29445"/>
                  </a:cubicBezTo>
                  <a:cubicBezTo>
                    <a:pt x="21539" y="29433"/>
                    <a:pt x="21586" y="29409"/>
                    <a:pt x="21634" y="29409"/>
                  </a:cubicBezTo>
                  <a:cubicBezTo>
                    <a:pt x="21658" y="29398"/>
                    <a:pt x="21694" y="29398"/>
                    <a:pt x="21717" y="29386"/>
                  </a:cubicBezTo>
                  <a:lnTo>
                    <a:pt x="21848" y="29338"/>
                  </a:lnTo>
                  <a:cubicBezTo>
                    <a:pt x="21884" y="29326"/>
                    <a:pt x="21908" y="29326"/>
                    <a:pt x="21944" y="29314"/>
                  </a:cubicBezTo>
                  <a:cubicBezTo>
                    <a:pt x="22003" y="29279"/>
                    <a:pt x="22063" y="29267"/>
                    <a:pt x="22122" y="29231"/>
                  </a:cubicBezTo>
                  <a:cubicBezTo>
                    <a:pt x="22134" y="29231"/>
                    <a:pt x="22146" y="29219"/>
                    <a:pt x="22170" y="29219"/>
                  </a:cubicBezTo>
                  <a:cubicBezTo>
                    <a:pt x="22896" y="28898"/>
                    <a:pt x="23622" y="28517"/>
                    <a:pt x="24313" y="28100"/>
                  </a:cubicBezTo>
                  <a:cubicBezTo>
                    <a:pt x="25158" y="27600"/>
                    <a:pt x="25992" y="27028"/>
                    <a:pt x="26766" y="26421"/>
                  </a:cubicBezTo>
                  <a:lnTo>
                    <a:pt x="32588" y="32255"/>
                  </a:lnTo>
                  <a:cubicBezTo>
                    <a:pt x="33219" y="33089"/>
                    <a:pt x="34195" y="33577"/>
                    <a:pt x="34743" y="33803"/>
                  </a:cubicBezTo>
                  <a:cubicBezTo>
                    <a:pt x="34886" y="33898"/>
                    <a:pt x="35040" y="33922"/>
                    <a:pt x="35100" y="33934"/>
                  </a:cubicBezTo>
                  <a:cubicBezTo>
                    <a:pt x="35124" y="33934"/>
                    <a:pt x="35160" y="33958"/>
                    <a:pt x="35160" y="33958"/>
                  </a:cubicBezTo>
                  <a:cubicBezTo>
                    <a:pt x="35279" y="33970"/>
                    <a:pt x="35398" y="33981"/>
                    <a:pt x="35517" y="33981"/>
                  </a:cubicBezTo>
                  <a:lnTo>
                    <a:pt x="35648" y="33981"/>
                  </a:lnTo>
                  <a:cubicBezTo>
                    <a:pt x="35696" y="33983"/>
                    <a:pt x="35744" y="33984"/>
                    <a:pt x="35792" y="33984"/>
                  </a:cubicBezTo>
                  <a:cubicBezTo>
                    <a:pt x="40170" y="33984"/>
                    <a:pt x="41185" y="27012"/>
                    <a:pt x="41232" y="26647"/>
                  </a:cubicBezTo>
                  <a:cubicBezTo>
                    <a:pt x="41232" y="26588"/>
                    <a:pt x="41256" y="26409"/>
                    <a:pt x="41291" y="26111"/>
                  </a:cubicBezTo>
                  <a:cubicBezTo>
                    <a:pt x="41291" y="26064"/>
                    <a:pt x="41303" y="26016"/>
                    <a:pt x="41303" y="25957"/>
                  </a:cubicBezTo>
                  <a:cubicBezTo>
                    <a:pt x="41303" y="25897"/>
                    <a:pt x="41315" y="25861"/>
                    <a:pt x="41315" y="25802"/>
                  </a:cubicBezTo>
                  <a:cubicBezTo>
                    <a:pt x="41315" y="25742"/>
                    <a:pt x="41339" y="25683"/>
                    <a:pt x="41339" y="25623"/>
                  </a:cubicBezTo>
                  <a:cubicBezTo>
                    <a:pt x="41339" y="25564"/>
                    <a:pt x="41351" y="25516"/>
                    <a:pt x="41351" y="25457"/>
                  </a:cubicBezTo>
                  <a:lnTo>
                    <a:pt x="44887" y="29017"/>
                  </a:lnTo>
                  <a:cubicBezTo>
                    <a:pt x="45530" y="29862"/>
                    <a:pt x="46494" y="30338"/>
                    <a:pt x="47054" y="30564"/>
                  </a:cubicBezTo>
                  <a:cubicBezTo>
                    <a:pt x="47197" y="30648"/>
                    <a:pt x="47352" y="30683"/>
                    <a:pt x="47411" y="30695"/>
                  </a:cubicBezTo>
                  <a:cubicBezTo>
                    <a:pt x="47435" y="30695"/>
                    <a:pt x="47471" y="30707"/>
                    <a:pt x="47471" y="30707"/>
                  </a:cubicBezTo>
                  <a:cubicBezTo>
                    <a:pt x="47590" y="30719"/>
                    <a:pt x="47709" y="30743"/>
                    <a:pt x="47828" y="30743"/>
                  </a:cubicBezTo>
                  <a:lnTo>
                    <a:pt x="47959" y="30743"/>
                  </a:lnTo>
                  <a:cubicBezTo>
                    <a:pt x="48003" y="30744"/>
                    <a:pt x="48048" y="30745"/>
                    <a:pt x="48092" y="30745"/>
                  </a:cubicBezTo>
                  <a:cubicBezTo>
                    <a:pt x="52468" y="30745"/>
                    <a:pt x="53496" y="23774"/>
                    <a:pt x="53543" y="23397"/>
                  </a:cubicBezTo>
                  <a:cubicBezTo>
                    <a:pt x="53543" y="23337"/>
                    <a:pt x="53567" y="23159"/>
                    <a:pt x="53602" y="22861"/>
                  </a:cubicBezTo>
                  <a:cubicBezTo>
                    <a:pt x="53602" y="22825"/>
                    <a:pt x="53614" y="22778"/>
                    <a:pt x="53614" y="22718"/>
                  </a:cubicBezTo>
                  <a:cubicBezTo>
                    <a:pt x="53614" y="22659"/>
                    <a:pt x="53626" y="22611"/>
                    <a:pt x="53626" y="22551"/>
                  </a:cubicBezTo>
                  <a:cubicBezTo>
                    <a:pt x="53626" y="22492"/>
                    <a:pt x="53638" y="22432"/>
                    <a:pt x="53638" y="22373"/>
                  </a:cubicBezTo>
                  <a:cubicBezTo>
                    <a:pt x="53662" y="22147"/>
                    <a:pt x="53674" y="21909"/>
                    <a:pt x="53686" y="21635"/>
                  </a:cubicBezTo>
                  <a:lnTo>
                    <a:pt x="53686" y="21611"/>
                  </a:lnTo>
                  <a:cubicBezTo>
                    <a:pt x="53698" y="21420"/>
                    <a:pt x="53698" y="21230"/>
                    <a:pt x="53698" y="21016"/>
                  </a:cubicBezTo>
                  <a:lnTo>
                    <a:pt x="53698" y="20885"/>
                  </a:lnTo>
                  <a:cubicBezTo>
                    <a:pt x="53590" y="20646"/>
                    <a:pt x="53567" y="20373"/>
                    <a:pt x="53567" y="20099"/>
                  </a:cubicBezTo>
                  <a:cubicBezTo>
                    <a:pt x="53567" y="19992"/>
                    <a:pt x="53555" y="19896"/>
                    <a:pt x="53555" y="19801"/>
                  </a:cubicBezTo>
                  <a:cubicBezTo>
                    <a:pt x="53555" y="19694"/>
                    <a:pt x="53543" y="19599"/>
                    <a:pt x="53543" y="19492"/>
                  </a:cubicBezTo>
                  <a:cubicBezTo>
                    <a:pt x="53531" y="19182"/>
                    <a:pt x="53495" y="18884"/>
                    <a:pt x="53448" y="18563"/>
                  </a:cubicBezTo>
                  <a:cubicBezTo>
                    <a:pt x="53424" y="18361"/>
                    <a:pt x="53388" y="18146"/>
                    <a:pt x="53352" y="17956"/>
                  </a:cubicBezTo>
                  <a:cubicBezTo>
                    <a:pt x="53317" y="17789"/>
                    <a:pt x="53269" y="17622"/>
                    <a:pt x="53245" y="17468"/>
                  </a:cubicBezTo>
                  <a:cubicBezTo>
                    <a:pt x="53245" y="17432"/>
                    <a:pt x="53221" y="17408"/>
                    <a:pt x="53209" y="17360"/>
                  </a:cubicBezTo>
                  <a:cubicBezTo>
                    <a:pt x="53197" y="17325"/>
                    <a:pt x="53197" y="17301"/>
                    <a:pt x="53186" y="17253"/>
                  </a:cubicBezTo>
                  <a:cubicBezTo>
                    <a:pt x="53162" y="17229"/>
                    <a:pt x="53162" y="17194"/>
                    <a:pt x="53150" y="17170"/>
                  </a:cubicBezTo>
                  <a:cubicBezTo>
                    <a:pt x="53138" y="17110"/>
                    <a:pt x="53102" y="17051"/>
                    <a:pt x="53090" y="16991"/>
                  </a:cubicBezTo>
                  <a:cubicBezTo>
                    <a:pt x="53078" y="16956"/>
                    <a:pt x="53078" y="16932"/>
                    <a:pt x="53067" y="16896"/>
                  </a:cubicBezTo>
                  <a:cubicBezTo>
                    <a:pt x="53043" y="16872"/>
                    <a:pt x="53043" y="16837"/>
                    <a:pt x="53031" y="16813"/>
                  </a:cubicBezTo>
                  <a:cubicBezTo>
                    <a:pt x="53007" y="16717"/>
                    <a:pt x="52971" y="16646"/>
                    <a:pt x="52947" y="16575"/>
                  </a:cubicBezTo>
                  <a:cubicBezTo>
                    <a:pt x="52924" y="16527"/>
                    <a:pt x="52912" y="16491"/>
                    <a:pt x="52900" y="16467"/>
                  </a:cubicBezTo>
                  <a:cubicBezTo>
                    <a:pt x="52864" y="16408"/>
                    <a:pt x="52852" y="16348"/>
                    <a:pt x="52828" y="16301"/>
                  </a:cubicBezTo>
                  <a:lnTo>
                    <a:pt x="52781" y="16217"/>
                  </a:lnTo>
                  <a:cubicBezTo>
                    <a:pt x="52769" y="16182"/>
                    <a:pt x="52745" y="16158"/>
                    <a:pt x="52733" y="16134"/>
                  </a:cubicBezTo>
                  <a:cubicBezTo>
                    <a:pt x="52721" y="16122"/>
                    <a:pt x="52721" y="16110"/>
                    <a:pt x="52709" y="16075"/>
                  </a:cubicBezTo>
                  <a:cubicBezTo>
                    <a:pt x="52686" y="16063"/>
                    <a:pt x="52686" y="16039"/>
                    <a:pt x="52674" y="16015"/>
                  </a:cubicBezTo>
                  <a:cubicBezTo>
                    <a:pt x="52650" y="15979"/>
                    <a:pt x="52626" y="15932"/>
                    <a:pt x="52602" y="15896"/>
                  </a:cubicBezTo>
                  <a:cubicBezTo>
                    <a:pt x="52566" y="15872"/>
                    <a:pt x="52555" y="15824"/>
                    <a:pt x="52531" y="15801"/>
                  </a:cubicBezTo>
                  <a:cubicBezTo>
                    <a:pt x="52507" y="15765"/>
                    <a:pt x="52495" y="15753"/>
                    <a:pt x="52483" y="15717"/>
                  </a:cubicBezTo>
                  <a:cubicBezTo>
                    <a:pt x="52471" y="15705"/>
                    <a:pt x="52471" y="15694"/>
                    <a:pt x="52447" y="15682"/>
                  </a:cubicBezTo>
                  <a:cubicBezTo>
                    <a:pt x="52435" y="15658"/>
                    <a:pt x="52424" y="15634"/>
                    <a:pt x="52412" y="15622"/>
                  </a:cubicBezTo>
                  <a:lnTo>
                    <a:pt x="52185" y="15348"/>
                  </a:lnTo>
                  <a:lnTo>
                    <a:pt x="52126" y="15289"/>
                  </a:lnTo>
                  <a:lnTo>
                    <a:pt x="52114" y="15277"/>
                  </a:lnTo>
                  <a:cubicBezTo>
                    <a:pt x="52090" y="15265"/>
                    <a:pt x="52066" y="15241"/>
                    <a:pt x="52054" y="15217"/>
                  </a:cubicBezTo>
                  <a:cubicBezTo>
                    <a:pt x="51995" y="15158"/>
                    <a:pt x="51935" y="15110"/>
                    <a:pt x="51852" y="15051"/>
                  </a:cubicBezTo>
                  <a:cubicBezTo>
                    <a:pt x="51429" y="14793"/>
                    <a:pt x="50984" y="14689"/>
                    <a:pt x="50542" y="14689"/>
                  </a:cubicBezTo>
                  <a:cubicBezTo>
                    <a:pt x="48717" y="14689"/>
                    <a:pt x="46935" y="16456"/>
                    <a:pt x="46935" y="16456"/>
                  </a:cubicBezTo>
                  <a:cubicBezTo>
                    <a:pt x="45875" y="17348"/>
                    <a:pt x="45006" y="18503"/>
                    <a:pt x="44458" y="19789"/>
                  </a:cubicBezTo>
                  <a:cubicBezTo>
                    <a:pt x="44292" y="19789"/>
                    <a:pt x="44137" y="19801"/>
                    <a:pt x="43982" y="19825"/>
                  </a:cubicBezTo>
                  <a:cubicBezTo>
                    <a:pt x="43863" y="19861"/>
                    <a:pt x="43803" y="19968"/>
                    <a:pt x="43839" y="20087"/>
                  </a:cubicBezTo>
                  <a:cubicBezTo>
                    <a:pt x="43858" y="20183"/>
                    <a:pt x="43932" y="20240"/>
                    <a:pt x="44022" y="20240"/>
                  </a:cubicBezTo>
                  <a:cubicBezTo>
                    <a:pt x="44043" y="20240"/>
                    <a:pt x="44066" y="20237"/>
                    <a:pt x="44089" y="20230"/>
                  </a:cubicBezTo>
                  <a:cubicBezTo>
                    <a:pt x="44161" y="20218"/>
                    <a:pt x="44232" y="20206"/>
                    <a:pt x="44315" y="20206"/>
                  </a:cubicBezTo>
                  <a:cubicBezTo>
                    <a:pt x="44292" y="20265"/>
                    <a:pt x="44268" y="20325"/>
                    <a:pt x="44256" y="20385"/>
                  </a:cubicBezTo>
                  <a:cubicBezTo>
                    <a:pt x="44173" y="20575"/>
                    <a:pt x="44113" y="20766"/>
                    <a:pt x="44077" y="20956"/>
                  </a:cubicBezTo>
                  <a:cubicBezTo>
                    <a:pt x="43958" y="20956"/>
                    <a:pt x="43839" y="20980"/>
                    <a:pt x="43732" y="21004"/>
                  </a:cubicBezTo>
                  <a:cubicBezTo>
                    <a:pt x="43613" y="21039"/>
                    <a:pt x="43553" y="21135"/>
                    <a:pt x="43577" y="21254"/>
                  </a:cubicBezTo>
                  <a:cubicBezTo>
                    <a:pt x="43608" y="21355"/>
                    <a:pt x="43690" y="21414"/>
                    <a:pt x="43788" y="21414"/>
                  </a:cubicBezTo>
                  <a:cubicBezTo>
                    <a:pt x="43805" y="21414"/>
                    <a:pt x="43822" y="21412"/>
                    <a:pt x="43839" y="21408"/>
                  </a:cubicBezTo>
                  <a:cubicBezTo>
                    <a:pt x="43875" y="21397"/>
                    <a:pt x="43923" y="21397"/>
                    <a:pt x="43982" y="21373"/>
                  </a:cubicBezTo>
                  <a:lnTo>
                    <a:pt x="43982" y="21373"/>
                  </a:lnTo>
                  <a:cubicBezTo>
                    <a:pt x="43970" y="21456"/>
                    <a:pt x="43958" y="21516"/>
                    <a:pt x="43934" y="21587"/>
                  </a:cubicBezTo>
                  <a:cubicBezTo>
                    <a:pt x="42887" y="21397"/>
                    <a:pt x="41910" y="21123"/>
                    <a:pt x="41017" y="20825"/>
                  </a:cubicBezTo>
                  <a:cubicBezTo>
                    <a:pt x="41005" y="20777"/>
                    <a:pt x="41005" y="20742"/>
                    <a:pt x="40994" y="20706"/>
                  </a:cubicBezTo>
                  <a:cubicBezTo>
                    <a:pt x="40994" y="20682"/>
                    <a:pt x="40982" y="20646"/>
                    <a:pt x="40958" y="20599"/>
                  </a:cubicBezTo>
                  <a:cubicBezTo>
                    <a:pt x="40946" y="20575"/>
                    <a:pt x="40946" y="20539"/>
                    <a:pt x="40934" y="20504"/>
                  </a:cubicBezTo>
                  <a:cubicBezTo>
                    <a:pt x="40922" y="20468"/>
                    <a:pt x="40922" y="20444"/>
                    <a:pt x="40898" y="20408"/>
                  </a:cubicBezTo>
                  <a:cubicBezTo>
                    <a:pt x="40886" y="20349"/>
                    <a:pt x="40863" y="20289"/>
                    <a:pt x="40839" y="20230"/>
                  </a:cubicBezTo>
                  <a:cubicBezTo>
                    <a:pt x="40827" y="20206"/>
                    <a:pt x="40827" y="20170"/>
                    <a:pt x="40815" y="20146"/>
                  </a:cubicBezTo>
                  <a:cubicBezTo>
                    <a:pt x="40803" y="20111"/>
                    <a:pt x="40803" y="20087"/>
                    <a:pt x="40779" y="20051"/>
                  </a:cubicBezTo>
                  <a:cubicBezTo>
                    <a:pt x="40755" y="19968"/>
                    <a:pt x="40720" y="19884"/>
                    <a:pt x="40696" y="19813"/>
                  </a:cubicBezTo>
                  <a:cubicBezTo>
                    <a:pt x="40684" y="19765"/>
                    <a:pt x="40660" y="19742"/>
                    <a:pt x="40648" y="19706"/>
                  </a:cubicBezTo>
                  <a:cubicBezTo>
                    <a:pt x="40624" y="19646"/>
                    <a:pt x="40601" y="19587"/>
                    <a:pt x="40577" y="19551"/>
                  </a:cubicBezTo>
                  <a:lnTo>
                    <a:pt x="40529" y="19456"/>
                  </a:lnTo>
                  <a:cubicBezTo>
                    <a:pt x="40517" y="19432"/>
                    <a:pt x="40505" y="19396"/>
                    <a:pt x="40482" y="19384"/>
                  </a:cubicBezTo>
                  <a:cubicBezTo>
                    <a:pt x="40470" y="19373"/>
                    <a:pt x="40470" y="19349"/>
                    <a:pt x="40458" y="19325"/>
                  </a:cubicBezTo>
                  <a:cubicBezTo>
                    <a:pt x="40446" y="19313"/>
                    <a:pt x="40446" y="19277"/>
                    <a:pt x="40422" y="19265"/>
                  </a:cubicBezTo>
                  <a:cubicBezTo>
                    <a:pt x="40398" y="19218"/>
                    <a:pt x="40386" y="19170"/>
                    <a:pt x="40351" y="19146"/>
                  </a:cubicBezTo>
                  <a:cubicBezTo>
                    <a:pt x="40327" y="19111"/>
                    <a:pt x="40303" y="19075"/>
                    <a:pt x="40279" y="19039"/>
                  </a:cubicBezTo>
                  <a:cubicBezTo>
                    <a:pt x="40267" y="19015"/>
                    <a:pt x="40243" y="18992"/>
                    <a:pt x="40232" y="18968"/>
                  </a:cubicBezTo>
                  <a:cubicBezTo>
                    <a:pt x="40220" y="18956"/>
                    <a:pt x="40220" y="18932"/>
                    <a:pt x="40208" y="18920"/>
                  </a:cubicBezTo>
                  <a:cubicBezTo>
                    <a:pt x="40184" y="18908"/>
                    <a:pt x="40172" y="18872"/>
                    <a:pt x="40160" y="18861"/>
                  </a:cubicBezTo>
                  <a:lnTo>
                    <a:pt x="39934" y="18599"/>
                  </a:lnTo>
                  <a:lnTo>
                    <a:pt x="39874" y="18539"/>
                  </a:lnTo>
                  <a:lnTo>
                    <a:pt x="39862" y="18515"/>
                  </a:lnTo>
                  <a:cubicBezTo>
                    <a:pt x="39851" y="18503"/>
                    <a:pt x="39815" y="18491"/>
                    <a:pt x="39803" y="18456"/>
                  </a:cubicBezTo>
                  <a:cubicBezTo>
                    <a:pt x="39743" y="18396"/>
                    <a:pt x="39684" y="18361"/>
                    <a:pt x="39612" y="18301"/>
                  </a:cubicBezTo>
                  <a:cubicBezTo>
                    <a:pt x="39183" y="18035"/>
                    <a:pt x="38733" y="17928"/>
                    <a:pt x="38287" y="17928"/>
                  </a:cubicBezTo>
                  <a:cubicBezTo>
                    <a:pt x="37594" y="17928"/>
                    <a:pt x="36908" y="18185"/>
                    <a:pt x="36314" y="18503"/>
                  </a:cubicBezTo>
                  <a:cubicBezTo>
                    <a:pt x="35802" y="18146"/>
                    <a:pt x="35350" y="17801"/>
                    <a:pt x="34993" y="17503"/>
                  </a:cubicBezTo>
                  <a:cubicBezTo>
                    <a:pt x="34814" y="17360"/>
                    <a:pt x="34671" y="17229"/>
                    <a:pt x="34528" y="17087"/>
                  </a:cubicBezTo>
                  <a:cubicBezTo>
                    <a:pt x="37195" y="15265"/>
                    <a:pt x="37672" y="12538"/>
                    <a:pt x="37684" y="12419"/>
                  </a:cubicBezTo>
                  <a:cubicBezTo>
                    <a:pt x="37707" y="12348"/>
                    <a:pt x="37707" y="12253"/>
                    <a:pt x="37684" y="12181"/>
                  </a:cubicBezTo>
                  <a:cubicBezTo>
                    <a:pt x="37660" y="12026"/>
                    <a:pt x="37600" y="11895"/>
                    <a:pt x="37493" y="11788"/>
                  </a:cubicBezTo>
                  <a:lnTo>
                    <a:pt x="37505" y="11729"/>
                  </a:lnTo>
                  <a:lnTo>
                    <a:pt x="36279" y="11169"/>
                  </a:lnTo>
                  <a:cubicBezTo>
                    <a:pt x="36600" y="9347"/>
                    <a:pt x="36612" y="7550"/>
                    <a:pt x="36160" y="5835"/>
                  </a:cubicBezTo>
                  <a:cubicBezTo>
                    <a:pt x="35969" y="5156"/>
                    <a:pt x="35695" y="4490"/>
                    <a:pt x="35338" y="3835"/>
                  </a:cubicBezTo>
                  <a:cubicBezTo>
                    <a:pt x="34040" y="1525"/>
                    <a:pt x="31421" y="49"/>
                    <a:pt x="28778" y="1"/>
                  </a:cubicBezTo>
                  <a:cubicBezTo>
                    <a:pt x="28744" y="1"/>
                    <a:pt x="28710" y="0"/>
                    <a:pt x="28676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76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33" name="Google Shape;1733;p40"/>
            <p:cNvGrpSpPr/>
            <p:nvPr/>
          </p:nvGrpSpPr>
          <p:grpSpPr>
            <a:xfrm>
              <a:off x="2059775" y="1107263"/>
              <a:ext cx="1341850" cy="851375"/>
              <a:chOff x="960225" y="3392500"/>
              <a:chExt cx="1341850" cy="851375"/>
            </a:xfrm>
          </p:grpSpPr>
          <p:sp>
            <p:nvSpPr>
              <p:cNvPr id="1734" name="Google Shape;1734;p40"/>
              <p:cNvSpPr/>
              <p:nvPr/>
            </p:nvSpPr>
            <p:spPr>
              <a:xfrm>
                <a:off x="1769250" y="3791725"/>
                <a:ext cx="363175" cy="184650"/>
              </a:xfrm>
              <a:custGeom>
                <a:rect b="b" l="l" r="r" t="t"/>
                <a:pathLst>
                  <a:path extrusionOk="0" h="7386" w="14527">
                    <a:moveTo>
                      <a:pt x="795" y="1"/>
                    </a:moveTo>
                    <a:cubicBezTo>
                      <a:pt x="636" y="1"/>
                      <a:pt x="477" y="54"/>
                      <a:pt x="346" y="165"/>
                    </a:cubicBezTo>
                    <a:cubicBezTo>
                      <a:pt x="298" y="189"/>
                      <a:pt x="263" y="224"/>
                      <a:pt x="239" y="248"/>
                    </a:cubicBezTo>
                    <a:cubicBezTo>
                      <a:pt x="13" y="522"/>
                      <a:pt x="1" y="903"/>
                      <a:pt x="227" y="1189"/>
                    </a:cubicBezTo>
                    <a:cubicBezTo>
                      <a:pt x="287" y="1248"/>
                      <a:pt x="727" y="1796"/>
                      <a:pt x="1596" y="2558"/>
                    </a:cubicBezTo>
                    <a:cubicBezTo>
                      <a:pt x="3323" y="4058"/>
                      <a:pt x="6716" y="6356"/>
                      <a:pt x="11955" y="7166"/>
                    </a:cubicBezTo>
                    <a:cubicBezTo>
                      <a:pt x="12514" y="7261"/>
                      <a:pt x="13110" y="7332"/>
                      <a:pt x="13717" y="7380"/>
                    </a:cubicBezTo>
                    <a:cubicBezTo>
                      <a:pt x="13745" y="7383"/>
                      <a:pt x="13774" y="7385"/>
                      <a:pt x="13802" y="7385"/>
                    </a:cubicBezTo>
                    <a:cubicBezTo>
                      <a:pt x="14169" y="7385"/>
                      <a:pt x="14469" y="7101"/>
                      <a:pt x="14491" y="6725"/>
                    </a:cubicBezTo>
                    <a:cubicBezTo>
                      <a:pt x="14526" y="6475"/>
                      <a:pt x="14407" y="6249"/>
                      <a:pt x="14229" y="6094"/>
                    </a:cubicBezTo>
                    <a:cubicBezTo>
                      <a:pt x="14122" y="6011"/>
                      <a:pt x="13991" y="5951"/>
                      <a:pt x="13836" y="5939"/>
                    </a:cubicBezTo>
                    <a:cubicBezTo>
                      <a:pt x="13288" y="5892"/>
                      <a:pt x="12740" y="5820"/>
                      <a:pt x="12217" y="5737"/>
                    </a:cubicBezTo>
                    <a:cubicBezTo>
                      <a:pt x="7442" y="4999"/>
                      <a:pt x="4299" y="2927"/>
                      <a:pt x="2680" y="1558"/>
                    </a:cubicBezTo>
                    <a:cubicBezTo>
                      <a:pt x="1811" y="832"/>
                      <a:pt x="1382" y="296"/>
                      <a:pt x="1370" y="284"/>
                    </a:cubicBezTo>
                    <a:cubicBezTo>
                      <a:pt x="1226" y="99"/>
                      <a:pt x="1011" y="1"/>
                      <a:pt x="7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5" name="Google Shape;1735;p40"/>
              <p:cNvSpPr/>
              <p:nvPr/>
            </p:nvSpPr>
            <p:spPr>
              <a:xfrm>
                <a:off x="1768950" y="3791725"/>
                <a:ext cx="67000" cy="63975"/>
              </a:xfrm>
              <a:custGeom>
                <a:rect b="b" l="l" r="r" t="t"/>
                <a:pathLst>
                  <a:path extrusionOk="0" h="2559" w="2680">
                    <a:moveTo>
                      <a:pt x="789" y="1"/>
                    </a:moveTo>
                    <a:cubicBezTo>
                      <a:pt x="630" y="1"/>
                      <a:pt x="471" y="54"/>
                      <a:pt x="334" y="165"/>
                    </a:cubicBezTo>
                    <a:cubicBezTo>
                      <a:pt x="299" y="189"/>
                      <a:pt x="263" y="224"/>
                      <a:pt x="239" y="248"/>
                    </a:cubicBezTo>
                    <a:cubicBezTo>
                      <a:pt x="13" y="522"/>
                      <a:pt x="1" y="903"/>
                      <a:pt x="215" y="1189"/>
                    </a:cubicBezTo>
                    <a:cubicBezTo>
                      <a:pt x="275" y="1248"/>
                      <a:pt x="727" y="1796"/>
                      <a:pt x="1584" y="2558"/>
                    </a:cubicBezTo>
                    <a:cubicBezTo>
                      <a:pt x="1692" y="2451"/>
                      <a:pt x="1811" y="2344"/>
                      <a:pt x="1942" y="2225"/>
                    </a:cubicBezTo>
                    <a:cubicBezTo>
                      <a:pt x="2180" y="2022"/>
                      <a:pt x="2430" y="1784"/>
                      <a:pt x="2680" y="1558"/>
                    </a:cubicBezTo>
                    <a:cubicBezTo>
                      <a:pt x="1811" y="832"/>
                      <a:pt x="1382" y="296"/>
                      <a:pt x="1370" y="284"/>
                    </a:cubicBezTo>
                    <a:cubicBezTo>
                      <a:pt x="1219" y="99"/>
                      <a:pt x="1005" y="1"/>
                      <a:pt x="7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6" name="Google Shape;1736;p40"/>
              <p:cNvSpPr/>
              <p:nvPr/>
            </p:nvSpPr>
            <p:spPr>
              <a:xfrm>
                <a:off x="1621925" y="3893700"/>
                <a:ext cx="495325" cy="232850"/>
              </a:xfrm>
              <a:custGeom>
                <a:rect b="b" l="l" r="r" t="t"/>
                <a:pathLst>
                  <a:path extrusionOk="0" h="9314" w="19813">
                    <a:moveTo>
                      <a:pt x="9416" y="0"/>
                    </a:moveTo>
                    <a:cubicBezTo>
                      <a:pt x="8749" y="0"/>
                      <a:pt x="8074" y="134"/>
                      <a:pt x="7430" y="408"/>
                    </a:cubicBezTo>
                    <a:lnTo>
                      <a:pt x="6060" y="1003"/>
                    </a:lnTo>
                    <a:lnTo>
                      <a:pt x="548" y="3372"/>
                    </a:lnTo>
                    <a:cubicBezTo>
                      <a:pt x="179" y="3527"/>
                      <a:pt x="0" y="3956"/>
                      <a:pt x="167" y="4325"/>
                    </a:cubicBezTo>
                    <a:cubicBezTo>
                      <a:pt x="275" y="4604"/>
                      <a:pt x="545" y="4774"/>
                      <a:pt x="836" y="4774"/>
                    </a:cubicBezTo>
                    <a:cubicBezTo>
                      <a:pt x="930" y="4774"/>
                      <a:pt x="1026" y="4756"/>
                      <a:pt x="1119" y="4718"/>
                    </a:cubicBezTo>
                    <a:lnTo>
                      <a:pt x="4286" y="3349"/>
                    </a:lnTo>
                    <a:lnTo>
                      <a:pt x="7989" y="1753"/>
                    </a:lnTo>
                    <a:cubicBezTo>
                      <a:pt x="8450" y="1555"/>
                      <a:pt x="8932" y="1459"/>
                      <a:pt x="9408" y="1459"/>
                    </a:cubicBezTo>
                    <a:cubicBezTo>
                      <a:pt x="10332" y="1459"/>
                      <a:pt x="11234" y="1823"/>
                      <a:pt x="11918" y="2515"/>
                    </a:cubicBezTo>
                    <a:lnTo>
                      <a:pt x="18479" y="9099"/>
                    </a:lnTo>
                    <a:cubicBezTo>
                      <a:pt x="18633" y="9242"/>
                      <a:pt x="18812" y="9314"/>
                      <a:pt x="19003" y="9314"/>
                    </a:cubicBezTo>
                    <a:cubicBezTo>
                      <a:pt x="19193" y="9314"/>
                      <a:pt x="19372" y="9254"/>
                      <a:pt x="19526" y="9099"/>
                    </a:cubicBezTo>
                    <a:cubicBezTo>
                      <a:pt x="19812" y="8826"/>
                      <a:pt x="19812" y="8361"/>
                      <a:pt x="19526" y="8064"/>
                    </a:cubicBezTo>
                    <a:lnTo>
                      <a:pt x="12966" y="1479"/>
                    </a:lnTo>
                    <a:cubicBezTo>
                      <a:pt x="11997" y="511"/>
                      <a:pt x="10721" y="0"/>
                      <a:pt x="941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7" name="Google Shape;1737;p40"/>
              <p:cNvSpPr/>
              <p:nvPr/>
            </p:nvSpPr>
            <p:spPr>
              <a:xfrm>
                <a:off x="2049650" y="3759875"/>
                <a:ext cx="211650" cy="401200"/>
              </a:xfrm>
              <a:custGeom>
                <a:rect b="b" l="l" r="r" t="t"/>
                <a:pathLst>
                  <a:path extrusionOk="0" h="16048" w="8466">
                    <a:moveTo>
                      <a:pt x="7033" y="0"/>
                    </a:moveTo>
                    <a:cubicBezTo>
                      <a:pt x="5205" y="0"/>
                      <a:pt x="3429" y="1760"/>
                      <a:pt x="3429" y="1760"/>
                    </a:cubicBezTo>
                    <a:cubicBezTo>
                      <a:pt x="2203" y="2784"/>
                      <a:pt x="1251" y="4177"/>
                      <a:pt x="715" y="5689"/>
                    </a:cubicBezTo>
                    <a:cubicBezTo>
                      <a:pt x="24" y="7666"/>
                      <a:pt x="0" y="9821"/>
                      <a:pt x="453" y="11845"/>
                    </a:cubicBezTo>
                    <a:cubicBezTo>
                      <a:pt x="524" y="12166"/>
                      <a:pt x="596" y="12643"/>
                      <a:pt x="703" y="13083"/>
                    </a:cubicBezTo>
                    <a:cubicBezTo>
                      <a:pt x="751" y="13309"/>
                      <a:pt x="822" y="13536"/>
                      <a:pt x="905" y="13726"/>
                    </a:cubicBezTo>
                    <a:cubicBezTo>
                      <a:pt x="941" y="13786"/>
                      <a:pt x="953" y="13845"/>
                      <a:pt x="989" y="13893"/>
                    </a:cubicBezTo>
                    <a:lnTo>
                      <a:pt x="1024" y="13976"/>
                    </a:lnTo>
                    <a:cubicBezTo>
                      <a:pt x="1894" y="15500"/>
                      <a:pt x="3858" y="16048"/>
                      <a:pt x="3858" y="16048"/>
                    </a:cubicBezTo>
                    <a:lnTo>
                      <a:pt x="4394" y="14167"/>
                    </a:lnTo>
                    <a:cubicBezTo>
                      <a:pt x="5739" y="13690"/>
                      <a:pt x="6894" y="12821"/>
                      <a:pt x="7740" y="11702"/>
                    </a:cubicBezTo>
                    <a:cubicBezTo>
                      <a:pt x="7763" y="11631"/>
                      <a:pt x="7775" y="11571"/>
                      <a:pt x="7787" y="11488"/>
                    </a:cubicBezTo>
                    <a:cubicBezTo>
                      <a:pt x="8466" y="8547"/>
                      <a:pt x="8394" y="5558"/>
                      <a:pt x="7680" y="2653"/>
                    </a:cubicBezTo>
                    <a:lnTo>
                      <a:pt x="8359" y="367"/>
                    </a:lnTo>
                    <a:cubicBezTo>
                      <a:pt x="7931" y="105"/>
                      <a:pt x="7480" y="0"/>
                      <a:pt x="70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8" name="Google Shape;1738;p40"/>
              <p:cNvSpPr/>
              <p:nvPr/>
            </p:nvSpPr>
            <p:spPr>
              <a:xfrm>
                <a:off x="2107100" y="3769050"/>
                <a:ext cx="194975" cy="392975"/>
              </a:xfrm>
              <a:custGeom>
                <a:rect b="b" l="l" r="r" t="t"/>
                <a:pathLst>
                  <a:path extrusionOk="0" h="15719" w="7799">
                    <a:moveTo>
                      <a:pt x="6037" y="0"/>
                    </a:moveTo>
                    <a:cubicBezTo>
                      <a:pt x="6013" y="12"/>
                      <a:pt x="5977" y="24"/>
                      <a:pt x="5953" y="60"/>
                    </a:cubicBezTo>
                    <a:cubicBezTo>
                      <a:pt x="5763" y="191"/>
                      <a:pt x="5584" y="358"/>
                      <a:pt x="5406" y="536"/>
                    </a:cubicBezTo>
                    <a:cubicBezTo>
                      <a:pt x="2548" y="3346"/>
                      <a:pt x="608" y="10037"/>
                      <a:pt x="298" y="12716"/>
                    </a:cubicBezTo>
                    <a:cubicBezTo>
                      <a:pt x="0" y="15240"/>
                      <a:pt x="1203" y="15609"/>
                      <a:pt x="1489" y="15669"/>
                    </a:cubicBezTo>
                    <a:cubicBezTo>
                      <a:pt x="1536" y="15681"/>
                      <a:pt x="1548" y="15681"/>
                      <a:pt x="1548" y="15681"/>
                    </a:cubicBezTo>
                    <a:cubicBezTo>
                      <a:pt x="1667" y="15693"/>
                      <a:pt x="1786" y="15717"/>
                      <a:pt x="1905" y="15717"/>
                    </a:cubicBezTo>
                    <a:lnTo>
                      <a:pt x="2036" y="15717"/>
                    </a:lnTo>
                    <a:cubicBezTo>
                      <a:pt x="2081" y="15718"/>
                      <a:pt x="2126" y="15719"/>
                      <a:pt x="2170" y="15719"/>
                    </a:cubicBezTo>
                    <a:cubicBezTo>
                      <a:pt x="6557" y="15719"/>
                      <a:pt x="7573" y="8759"/>
                      <a:pt x="7620" y="8370"/>
                    </a:cubicBezTo>
                    <a:cubicBezTo>
                      <a:pt x="7632" y="8311"/>
                      <a:pt x="7644" y="8132"/>
                      <a:pt x="7680" y="7835"/>
                    </a:cubicBezTo>
                    <a:cubicBezTo>
                      <a:pt x="7680" y="7799"/>
                      <a:pt x="7692" y="7739"/>
                      <a:pt x="7692" y="7692"/>
                    </a:cubicBezTo>
                    <a:cubicBezTo>
                      <a:pt x="7692" y="7644"/>
                      <a:pt x="7704" y="7585"/>
                      <a:pt x="7704" y="7525"/>
                    </a:cubicBezTo>
                    <a:cubicBezTo>
                      <a:pt x="7704" y="7466"/>
                      <a:pt x="7728" y="7406"/>
                      <a:pt x="7728" y="7346"/>
                    </a:cubicBezTo>
                    <a:cubicBezTo>
                      <a:pt x="7739" y="7120"/>
                      <a:pt x="7751" y="6870"/>
                      <a:pt x="7763" y="6608"/>
                    </a:cubicBezTo>
                    <a:lnTo>
                      <a:pt x="7763" y="6584"/>
                    </a:lnTo>
                    <a:cubicBezTo>
                      <a:pt x="7763" y="6406"/>
                      <a:pt x="7787" y="6203"/>
                      <a:pt x="7787" y="5989"/>
                    </a:cubicBezTo>
                    <a:lnTo>
                      <a:pt x="7787" y="5858"/>
                    </a:lnTo>
                    <a:cubicBezTo>
                      <a:pt x="7799" y="5596"/>
                      <a:pt x="7787" y="5322"/>
                      <a:pt x="7751" y="5037"/>
                    </a:cubicBezTo>
                    <a:cubicBezTo>
                      <a:pt x="7751" y="4953"/>
                      <a:pt x="7739" y="4846"/>
                      <a:pt x="7739" y="4739"/>
                    </a:cubicBezTo>
                    <a:cubicBezTo>
                      <a:pt x="7739" y="4644"/>
                      <a:pt x="7728" y="4537"/>
                      <a:pt x="7728" y="4429"/>
                    </a:cubicBezTo>
                    <a:cubicBezTo>
                      <a:pt x="7704" y="4120"/>
                      <a:pt x="7680" y="3822"/>
                      <a:pt x="7632" y="3513"/>
                    </a:cubicBezTo>
                    <a:cubicBezTo>
                      <a:pt x="7608" y="3298"/>
                      <a:pt x="7573" y="3096"/>
                      <a:pt x="7525" y="2894"/>
                    </a:cubicBezTo>
                    <a:cubicBezTo>
                      <a:pt x="7501" y="2739"/>
                      <a:pt x="7466" y="2572"/>
                      <a:pt x="7430" y="2405"/>
                    </a:cubicBezTo>
                    <a:cubicBezTo>
                      <a:pt x="7406" y="2358"/>
                      <a:pt x="7406" y="2334"/>
                      <a:pt x="7394" y="2298"/>
                    </a:cubicBezTo>
                    <a:cubicBezTo>
                      <a:pt x="7382" y="2263"/>
                      <a:pt x="7382" y="2227"/>
                      <a:pt x="7370" y="2203"/>
                    </a:cubicBezTo>
                    <a:cubicBezTo>
                      <a:pt x="7347" y="2167"/>
                      <a:pt x="7347" y="2143"/>
                      <a:pt x="7335" y="2108"/>
                    </a:cubicBezTo>
                    <a:cubicBezTo>
                      <a:pt x="7323" y="2048"/>
                      <a:pt x="7287" y="1989"/>
                      <a:pt x="7275" y="1929"/>
                    </a:cubicBezTo>
                    <a:cubicBezTo>
                      <a:pt x="7263" y="1905"/>
                      <a:pt x="7263" y="1870"/>
                      <a:pt x="7251" y="1846"/>
                    </a:cubicBezTo>
                    <a:cubicBezTo>
                      <a:pt x="7227" y="1810"/>
                      <a:pt x="7227" y="1786"/>
                      <a:pt x="7216" y="1751"/>
                    </a:cubicBezTo>
                    <a:cubicBezTo>
                      <a:pt x="7180" y="1679"/>
                      <a:pt x="7156" y="1584"/>
                      <a:pt x="7120" y="1512"/>
                    </a:cubicBezTo>
                    <a:cubicBezTo>
                      <a:pt x="7108" y="1477"/>
                      <a:pt x="7096" y="1441"/>
                      <a:pt x="7085" y="1405"/>
                    </a:cubicBezTo>
                    <a:cubicBezTo>
                      <a:pt x="7061" y="1358"/>
                      <a:pt x="7037" y="1298"/>
                      <a:pt x="7013" y="1239"/>
                    </a:cubicBezTo>
                    <a:lnTo>
                      <a:pt x="6966" y="1155"/>
                    </a:lnTo>
                    <a:cubicBezTo>
                      <a:pt x="6954" y="1143"/>
                      <a:pt x="6930" y="1108"/>
                      <a:pt x="6918" y="1084"/>
                    </a:cubicBezTo>
                    <a:cubicBezTo>
                      <a:pt x="6906" y="1048"/>
                      <a:pt x="6906" y="1036"/>
                      <a:pt x="6894" y="1024"/>
                    </a:cubicBezTo>
                    <a:cubicBezTo>
                      <a:pt x="6870" y="1000"/>
                      <a:pt x="6870" y="977"/>
                      <a:pt x="6858" y="965"/>
                    </a:cubicBezTo>
                    <a:cubicBezTo>
                      <a:pt x="6823" y="917"/>
                      <a:pt x="6811" y="881"/>
                      <a:pt x="6787" y="846"/>
                    </a:cubicBezTo>
                    <a:cubicBezTo>
                      <a:pt x="6751" y="810"/>
                      <a:pt x="6739" y="762"/>
                      <a:pt x="6715" y="739"/>
                    </a:cubicBezTo>
                    <a:cubicBezTo>
                      <a:pt x="6692" y="703"/>
                      <a:pt x="6680" y="679"/>
                      <a:pt x="6668" y="667"/>
                    </a:cubicBezTo>
                    <a:cubicBezTo>
                      <a:pt x="6668" y="655"/>
                      <a:pt x="6656" y="631"/>
                      <a:pt x="6632" y="619"/>
                    </a:cubicBezTo>
                    <a:cubicBezTo>
                      <a:pt x="6620" y="608"/>
                      <a:pt x="6608" y="572"/>
                      <a:pt x="6596" y="560"/>
                    </a:cubicBezTo>
                    <a:cubicBezTo>
                      <a:pt x="6513" y="453"/>
                      <a:pt x="6442" y="381"/>
                      <a:pt x="6370" y="298"/>
                    </a:cubicBezTo>
                    <a:lnTo>
                      <a:pt x="6311" y="238"/>
                    </a:lnTo>
                    <a:lnTo>
                      <a:pt x="6299" y="215"/>
                    </a:lnTo>
                    <a:cubicBezTo>
                      <a:pt x="6275" y="191"/>
                      <a:pt x="6251" y="179"/>
                      <a:pt x="6239" y="155"/>
                    </a:cubicBezTo>
                    <a:cubicBezTo>
                      <a:pt x="6180" y="96"/>
                      <a:pt x="6120" y="36"/>
                      <a:pt x="60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9" name="Google Shape;1739;p40"/>
              <p:cNvSpPr/>
              <p:nvPr/>
            </p:nvSpPr>
            <p:spPr>
              <a:xfrm>
                <a:off x="2168125" y="3836900"/>
                <a:ext cx="129200" cy="12525"/>
              </a:xfrm>
              <a:custGeom>
                <a:rect b="b" l="l" r="r" t="t"/>
                <a:pathLst>
                  <a:path extrusionOk="0" fill="none" h="501" w="5168">
                    <a:moveTo>
                      <a:pt x="5167" y="501"/>
                    </a:moveTo>
                    <a:lnTo>
                      <a:pt x="3477" y="334"/>
                    </a:lnTo>
                    <a:lnTo>
                      <a:pt x="3120" y="287"/>
                    </a:lnTo>
                    <a:lnTo>
                      <a:pt x="1262" y="120"/>
                    </a:lnTo>
                    <a:lnTo>
                      <a:pt x="0" y="1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0" name="Google Shape;1740;p40"/>
              <p:cNvSpPr/>
              <p:nvPr/>
            </p:nvSpPr>
            <p:spPr>
              <a:xfrm>
                <a:off x="2105600" y="3921750"/>
                <a:ext cx="192625" cy="22050"/>
              </a:xfrm>
              <a:custGeom>
                <a:rect b="b" l="l" r="r" t="t"/>
                <a:pathLst>
                  <a:path extrusionOk="0" fill="none" h="882" w="7705">
                    <a:moveTo>
                      <a:pt x="1" y="0"/>
                    </a:moveTo>
                    <a:lnTo>
                      <a:pt x="7704" y="881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1" name="Google Shape;1741;p40"/>
              <p:cNvSpPr/>
              <p:nvPr/>
            </p:nvSpPr>
            <p:spPr>
              <a:xfrm>
                <a:off x="2079125" y="3989900"/>
                <a:ext cx="206875" cy="42600"/>
              </a:xfrm>
              <a:custGeom>
                <a:rect b="b" l="l" r="r" t="t"/>
                <a:pathLst>
                  <a:path extrusionOk="0" fill="none" h="1704" w="8275">
                    <a:moveTo>
                      <a:pt x="0" y="1"/>
                    </a:moveTo>
                    <a:lnTo>
                      <a:pt x="8275" y="1703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2" name="Google Shape;1742;p40"/>
              <p:cNvSpPr/>
              <p:nvPr/>
            </p:nvSpPr>
            <p:spPr>
              <a:xfrm>
                <a:off x="2060950" y="4056575"/>
                <a:ext cx="183700" cy="61350"/>
              </a:xfrm>
              <a:custGeom>
                <a:rect b="b" l="l" r="r" t="t"/>
                <a:pathLst>
                  <a:path extrusionOk="0" fill="none" h="2454" w="7348">
                    <a:moveTo>
                      <a:pt x="1" y="1"/>
                    </a:moveTo>
                    <a:lnTo>
                      <a:pt x="7347" y="2453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3" name="Google Shape;1743;p40"/>
              <p:cNvSpPr/>
              <p:nvPr/>
            </p:nvSpPr>
            <p:spPr>
              <a:xfrm>
                <a:off x="2049350" y="3916325"/>
                <a:ext cx="49425" cy="19725"/>
              </a:xfrm>
              <a:custGeom>
                <a:rect b="b" l="l" r="r" t="t"/>
                <a:pathLst>
                  <a:path extrusionOk="0" h="789" w="1977">
                    <a:moveTo>
                      <a:pt x="602" y="1"/>
                    </a:moveTo>
                    <a:cubicBezTo>
                      <a:pt x="458" y="1"/>
                      <a:pt x="316" y="17"/>
                      <a:pt x="179" y="51"/>
                    </a:cubicBezTo>
                    <a:cubicBezTo>
                      <a:pt x="72" y="86"/>
                      <a:pt x="1" y="193"/>
                      <a:pt x="36" y="312"/>
                    </a:cubicBezTo>
                    <a:cubicBezTo>
                      <a:pt x="56" y="401"/>
                      <a:pt x="132" y="465"/>
                      <a:pt x="225" y="465"/>
                    </a:cubicBezTo>
                    <a:cubicBezTo>
                      <a:pt x="244" y="465"/>
                      <a:pt x="265" y="462"/>
                      <a:pt x="286" y="455"/>
                    </a:cubicBezTo>
                    <a:cubicBezTo>
                      <a:pt x="381" y="437"/>
                      <a:pt x="479" y="428"/>
                      <a:pt x="579" y="428"/>
                    </a:cubicBezTo>
                    <a:cubicBezTo>
                      <a:pt x="929" y="428"/>
                      <a:pt x="1301" y="540"/>
                      <a:pt x="1644" y="753"/>
                    </a:cubicBezTo>
                    <a:cubicBezTo>
                      <a:pt x="1679" y="777"/>
                      <a:pt x="1715" y="789"/>
                      <a:pt x="1763" y="789"/>
                    </a:cubicBezTo>
                    <a:cubicBezTo>
                      <a:pt x="1834" y="789"/>
                      <a:pt x="1894" y="753"/>
                      <a:pt x="1917" y="682"/>
                    </a:cubicBezTo>
                    <a:cubicBezTo>
                      <a:pt x="1977" y="586"/>
                      <a:pt x="1953" y="455"/>
                      <a:pt x="1858" y="396"/>
                    </a:cubicBezTo>
                    <a:cubicBezTo>
                      <a:pt x="1459" y="139"/>
                      <a:pt x="1021" y="1"/>
                      <a:pt x="60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4" name="Google Shape;1744;p40"/>
              <p:cNvSpPr/>
              <p:nvPr/>
            </p:nvSpPr>
            <p:spPr>
              <a:xfrm>
                <a:off x="2056500" y="3887025"/>
                <a:ext cx="49425" cy="19550"/>
              </a:xfrm>
              <a:custGeom>
                <a:rect b="b" l="l" r="r" t="t"/>
                <a:pathLst>
                  <a:path extrusionOk="0" h="782" w="1977">
                    <a:moveTo>
                      <a:pt x="611" y="1"/>
                    </a:moveTo>
                    <a:cubicBezTo>
                      <a:pt x="464" y="1"/>
                      <a:pt x="319" y="18"/>
                      <a:pt x="179" y="56"/>
                    </a:cubicBezTo>
                    <a:cubicBezTo>
                      <a:pt x="72" y="80"/>
                      <a:pt x="0" y="187"/>
                      <a:pt x="24" y="306"/>
                    </a:cubicBezTo>
                    <a:cubicBezTo>
                      <a:pt x="55" y="399"/>
                      <a:pt x="131" y="465"/>
                      <a:pt x="237" y="465"/>
                    </a:cubicBezTo>
                    <a:cubicBezTo>
                      <a:pt x="253" y="465"/>
                      <a:pt x="269" y="464"/>
                      <a:pt x="286" y="461"/>
                    </a:cubicBezTo>
                    <a:cubicBezTo>
                      <a:pt x="388" y="438"/>
                      <a:pt x="494" y="427"/>
                      <a:pt x="601" y="427"/>
                    </a:cubicBezTo>
                    <a:cubicBezTo>
                      <a:pt x="944" y="427"/>
                      <a:pt x="1305" y="541"/>
                      <a:pt x="1631" y="758"/>
                    </a:cubicBezTo>
                    <a:cubicBezTo>
                      <a:pt x="1679" y="770"/>
                      <a:pt x="1715" y="782"/>
                      <a:pt x="1751" y="782"/>
                    </a:cubicBezTo>
                    <a:cubicBezTo>
                      <a:pt x="1834" y="782"/>
                      <a:pt x="1893" y="758"/>
                      <a:pt x="1917" y="675"/>
                    </a:cubicBezTo>
                    <a:cubicBezTo>
                      <a:pt x="1977" y="591"/>
                      <a:pt x="1953" y="449"/>
                      <a:pt x="1858" y="389"/>
                    </a:cubicBezTo>
                    <a:cubicBezTo>
                      <a:pt x="1462" y="143"/>
                      <a:pt x="1027" y="1"/>
                      <a:pt x="61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5" name="Google Shape;1745;p40"/>
              <p:cNvSpPr/>
              <p:nvPr/>
            </p:nvSpPr>
            <p:spPr>
              <a:xfrm>
                <a:off x="1621925" y="3918775"/>
                <a:ext cx="150925" cy="94750"/>
              </a:xfrm>
              <a:custGeom>
                <a:rect b="b" l="l" r="r" t="t"/>
                <a:pathLst>
                  <a:path extrusionOk="0" h="3790" w="6037">
                    <a:moveTo>
                      <a:pt x="6037" y="0"/>
                    </a:moveTo>
                    <a:lnTo>
                      <a:pt x="548" y="2381"/>
                    </a:lnTo>
                    <a:cubicBezTo>
                      <a:pt x="179" y="2536"/>
                      <a:pt x="0" y="2965"/>
                      <a:pt x="167" y="3334"/>
                    </a:cubicBezTo>
                    <a:cubicBezTo>
                      <a:pt x="273" y="3618"/>
                      <a:pt x="538" y="3789"/>
                      <a:pt x="824" y="3789"/>
                    </a:cubicBezTo>
                    <a:cubicBezTo>
                      <a:pt x="922" y="3789"/>
                      <a:pt x="1022" y="3769"/>
                      <a:pt x="1119" y="3727"/>
                    </a:cubicBezTo>
                    <a:lnTo>
                      <a:pt x="4286" y="2358"/>
                    </a:lnTo>
                    <a:cubicBezTo>
                      <a:pt x="4822" y="1607"/>
                      <a:pt x="5429" y="762"/>
                      <a:pt x="60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6" name="Google Shape;1746;p40"/>
              <p:cNvSpPr/>
              <p:nvPr/>
            </p:nvSpPr>
            <p:spPr>
              <a:xfrm>
                <a:off x="1608525" y="3574850"/>
                <a:ext cx="289950" cy="146600"/>
              </a:xfrm>
              <a:custGeom>
                <a:rect b="b" l="l" r="r" t="t"/>
                <a:pathLst>
                  <a:path extrusionOk="0" h="5864" w="11598">
                    <a:moveTo>
                      <a:pt x="1742" y="1"/>
                    </a:moveTo>
                    <a:cubicBezTo>
                      <a:pt x="1648" y="1"/>
                      <a:pt x="1550" y="19"/>
                      <a:pt x="1453" y="53"/>
                    </a:cubicBezTo>
                    <a:cubicBezTo>
                      <a:pt x="1274" y="125"/>
                      <a:pt x="1131" y="279"/>
                      <a:pt x="1060" y="470"/>
                    </a:cubicBezTo>
                    <a:lnTo>
                      <a:pt x="143" y="2958"/>
                    </a:lnTo>
                    <a:cubicBezTo>
                      <a:pt x="0" y="3339"/>
                      <a:pt x="203" y="3756"/>
                      <a:pt x="584" y="3899"/>
                    </a:cubicBezTo>
                    <a:cubicBezTo>
                      <a:pt x="665" y="3927"/>
                      <a:pt x="748" y="3940"/>
                      <a:pt x="829" y="3940"/>
                    </a:cubicBezTo>
                    <a:cubicBezTo>
                      <a:pt x="1129" y="3940"/>
                      <a:pt x="1409" y="3758"/>
                      <a:pt x="1512" y="3458"/>
                    </a:cubicBezTo>
                    <a:lnTo>
                      <a:pt x="2155" y="1720"/>
                    </a:lnTo>
                    <a:lnTo>
                      <a:pt x="11002" y="5780"/>
                    </a:lnTo>
                    <a:cubicBezTo>
                      <a:pt x="11085" y="5840"/>
                      <a:pt x="11192" y="5863"/>
                      <a:pt x="11299" y="5863"/>
                    </a:cubicBezTo>
                    <a:lnTo>
                      <a:pt x="11597" y="4470"/>
                    </a:lnTo>
                    <a:lnTo>
                      <a:pt x="2036" y="65"/>
                    </a:lnTo>
                    <a:cubicBezTo>
                      <a:pt x="1944" y="22"/>
                      <a:pt x="1844" y="1"/>
                      <a:pt x="1742" y="1"/>
                    </a:cubicBezTo>
                    <a:close/>
                  </a:path>
                </a:pathLst>
              </a:custGeom>
              <a:solidFill>
                <a:srgbClr val="EAAEE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7" name="Google Shape;1747;p40"/>
              <p:cNvSpPr/>
              <p:nvPr/>
            </p:nvSpPr>
            <p:spPr>
              <a:xfrm>
                <a:off x="1608525" y="3574375"/>
                <a:ext cx="289950" cy="147075"/>
              </a:xfrm>
              <a:custGeom>
                <a:rect b="b" l="l" r="r" t="t"/>
                <a:pathLst>
                  <a:path extrusionOk="0" fill="none" h="5883" w="11598">
                    <a:moveTo>
                      <a:pt x="11299" y="5882"/>
                    </a:moveTo>
                    <a:cubicBezTo>
                      <a:pt x="11192" y="5882"/>
                      <a:pt x="11085" y="5859"/>
                      <a:pt x="11002" y="5799"/>
                    </a:cubicBezTo>
                    <a:lnTo>
                      <a:pt x="2155" y="1739"/>
                    </a:lnTo>
                    <a:lnTo>
                      <a:pt x="1512" y="3477"/>
                    </a:lnTo>
                    <a:cubicBezTo>
                      <a:pt x="1382" y="3858"/>
                      <a:pt x="965" y="4049"/>
                      <a:pt x="584" y="3918"/>
                    </a:cubicBezTo>
                    <a:cubicBezTo>
                      <a:pt x="203" y="3775"/>
                      <a:pt x="0" y="3358"/>
                      <a:pt x="143" y="2977"/>
                    </a:cubicBezTo>
                    <a:lnTo>
                      <a:pt x="1060" y="489"/>
                    </a:lnTo>
                    <a:cubicBezTo>
                      <a:pt x="1131" y="298"/>
                      <a:pt x="1274" y="144"/>
                      <a:pt x="1453" y="72"/>
                    </a:cubicBezTo>
                    <a:cubicBezTo>
                      <a:pt x="1655" y="1"/>
                      <a:pt x="1858" y="1"/>
                      <a:pt x="2036" y="84"/>
                    </a:cubicBezTo>
                    <a:lnTo>
                      <a:pt x="11597" y="4489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8" name="Google Shape;1748;p40"/>
              <p:cNvSpPr/>
              <p:nvPr/>
            </p:nvSpPr>
            <p:spPr>
              <a:xfrm>
                <a:off x="1018275" y="3393100"/>
                <a:ext cx="899525" cy="740175"/>
              </a:xfrm>
              <a:custGeom>
                <a:rect b="b" l="l" r="r" t="t"/>
                <a:pathLst>
                  <a:path extrusionOk="0" h="29607" w="35981">
                    <a:moveTo>
                      <a:pt x="26366" y="0"/>
                    </a:moveTo>
                    <a:cubicBezTo>
                      <a:pt x="24580" y="0"/>
                      <a:pt x="22821" y="616"/>
                      <a:pt x="21372" y="1656"/>
                    </a:cubicBezTo>
                    <a:lnTo>
                      <a:pt x="21193" y="1787"/>
                    </a:lnTo>
                    <a:cubicBezTo>
                      <a:pt x="20562" y="2275"/>
                      <a:pt x="20027" y="2799"/>
                      <a:pt x="19646" y="3501"/>
                    </a:cubicBezTo>
                    <a:cubicBezTo>
                      <a:pt x="19527" y="3727"/>
                      <a:pt x="18360" y="5775"/>
                      <a:pt x="18360" y="5775"/>
                    </a:cubicBezTo>
                    <a:cubicBezTo>
                      <a:pt x="16895" y="4168"/>
                      <a:pt x="14978" y="3073"/>
                      <a:pt x="12895" y="2453"/>
                    </a:cubicBezTo>
                    <a:cubicBezTo>
                      <a:pt x="11608" y="2076"/>
                      <a:pt x="10251" y="1890"/>
                      <a:pt x="8907" y="1890"/>
                    </a:cubicBezTo>
                    <a:cubicBezTo>
                      <a:pt x="8684" y="1890"/>
                      <a:pt x="8461" y="1896"/>
                      <a:pt x="8239" y="1906"/>
                    </a:cubicBezTo>
                    <a:cubicBezTo>
                      <a:pt x="7239" y="1953"/>
                      <a:pt x="6227" y="2096"/>
                      <a:pt x="5287" y="2453"/>
                    </a:cubicBezTo>
                    <a:cubicBezTo>
                      <a:pt x="3179" y="3263"/>
                      <a:pt x="1584" y="5120"/>
                      <a:pt x="810" y="7240"/>
                    </a:cubicBezTo>
                    <a:cubicBezTo>
                      <a:pt x="36" y="9335"/>
                      <a:pt x="0" y="11669"/>
                      <a:pt x="417" y="13883"/>
                    </a:cubicBezTo>
                    <a:cubicBezTo>
                      <a:pt x="631" y="14979"/>
                      <a:pt x="929" y="16062"/>
                      <a:pt x="1405" y="17062"/>
                    </a:cubicBezTo>
                    <a:cubicBezTo>
                      <a:pt x="2548" y="19503"/>
                      <a:pt x="4584" y="21384"/>
                      <a:pt x="6704" y="23051"/>
                    </a:cubicBezTo>
                    <a:cubicBezTo>
                      <a:pt x="9025" y="24885"/>
                      <a:pt x="11490" y="26540"/>
                      <a:pt x="14085" y="27968"/>
                    </a:cubicBezTo>
                    <a:cubicBezTo>
                      <a:pt x="14764" y="28349"/>
                      <a:pt x="15455" y="28754"/>
                      <a:pt x="16133" y="29064"/>
                    </a:cubicBezTo>
                    <a:cubicBezTo>
                      <a:pt x="16838" y="29384"/>
                      <a:pt x="17551" y="29607"/>
                      <a:pt x="18295" y="29607"/>
                    </a:cubicBezTo>
                    <a:cubicBezTo>
                      <a:pt x="18796" y="29607"/>
                      <a:pt x="19312" y="29506"/>
                      <a:pt x="19848" y="29266"/>
                    </a:cubicBezTo>
                    <a:cubicBezTo>
                      <a:pt x="23908" y="27445"/>
                      <a:pt x="27361" y="24361"/>
                      <a:pt x="29825" y="20658"/>
                    </a:cubicBezTo>
                    <a:cubicBezTo>
                      <a:pt x="32862" y="16110"/>
                      <a:pt x="35981" y="9109"/>
                      <a:pt x="33028" y="3823"/>
                    </a:cubicBezTo>
                    <a:cubicBezTo>
                      <a:pt x="31730" y="1525"/>
                      <a:pt x="29111" y="48"/>
                      <a:pt x="26468" y="1"/>
                    </a:cubicBezTo>
                    <a:cubicBezTo>
                      <a:pt x="26434" y="0"/>
                      <a:pt x="26400" y="0"/>
                      <a:pt x="2636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9" name="Google Shape;1749;p40"/>
              <p:cNvSpPr/>
              <p:nvPr/>
            </p:nvSpPr>
            <p:spPr>
              <a:xfrm>
                <a:off x="1018275" y="3392500"/>
                <a:ext cx="899825" cy="755200"/>
              </a:xfrm>
              <a:custGeom>
                <a:rect b="b" l="l" r="r" t="t"/>
                <a:pathLst>
                  <a:path extrusionOk="0" fill="none" h="30208" w="35993">
                    <a:moveTo>
                      <a:pt x="12895" y="2466"/>
                    </a:moveTo>
                    <a:cubicBezTo>
                      <a:pt x="11395" y="2025"/>
                      <a:pt x="9799" y="1835"/>
                      <a:pt x="8239" y="1918"/>
                    </a:cubicBezTo>
                    <a:cubicBezTo>
                      <a:pt x="7227" y="1954"/>
                      <a:pt x="6227" y="2108"/>
                      <a:pt x="5287" y="2466"/>
                    </a:cubicBezTo>
                    <a:cubicBezTo>
                      <a:pt x="3191" y="3275"/>
                      <a:pt x="1596" y="5144"/>
                      <a:pt x="810" y="7240"/>
                    </a:cubicBezTo>
                    <a:cubicBezTo>
                      <a:pt x="36" y="9359"/>
                      <a:pt x="0" y="11693"/>
                      <a:pt x="417" y="13896"/>
                    </a:cubicBezTo>
                    <a:cubicBezTo>
                      <a:pt x="631" y="14979"/>
                      <a:pt x="929" y="16051"/>
                      <a:pt x="1405" y="17063"/>
                    </a:cubicBezTo>
                    <a:cubicBezTo>
                      <a:pt x="2548" y="19503"/>
                      <a:pt x="4584" y="21396"/>
                      <a:pt x="6704" y="23063"/>
                    </a:cubicBezTo>
                    <a:cubicBezTo>
                      <a:pt x="9025" y="24897"/>
                      <a:pt x="11490" y="26540"/>
                      <a:pt x="14085" y="27981"/>
                    </a:cubicBezTo>
                    <a:cubicBezTo>
                      <a:pt x="15955" y="29016"/>
                      <a:pt x="17741" y="30207"/>
                      <a:pt x="19848" y="29266"/>
                    </a:cubicBezTo>
                    <a:cubicBezTo>
                      <a:pt x="23908" y="27457"/>
                      <a:pt x="27361" y="24373"/>
                      <a:pt x="29825" y="20670"/>
                    </a:cubicBezTo>
                    <a:cubicBezTo>
                      <a:pt x="32862" y="16134"/>
                      <a:pt x="35993" y="9121"/>
                      <a:pt x="33040" y="3847"/>
                    </a:cubicBezTo>
                    <a:cubicBezTo>
                      <a:pt x="31754" y="1549"/>
                      <a:pt x="29135" y="72"/>
                      <a:pt x="26480" y="25"/>
                    </a:cubicBezTo>
                    <a:cubicBezTo>
                      <a:pt x="24670" y="1"/>
                      <a:pt x="22860" y="620"/>
                      <a:pt x="21396" y="1680"/>
                    </a:cubicBezTo>
                    <a:cubicBezTo>
                      <a:pt x="20681" y="2204"/>
                      <a:pt x="20086" y="2751"/>
                      <a:pt x="19669" y="3513"/>
                    </a:cubicBezTo>
                    <a:cubicBezTo>
                      <a:pt x="19550" y="3728"/>
                      <a:pt x="18372" y="5787"/>
                      <a:pt x="18372" y="5787"/>
                    </a:cubicBezTo>
                    <a:cubicBezTo>
                      <a:pt x="16895" y="4192"/>
                      <a:pt x="14978" y="3073"/>
                      <a:pt x="12895" y="2466"/>
                    </a:cubicBezTo>
                    <a:close/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0" name="Google Shape;1750;p40"/>
              <p:cNvSpPr/>
              <p:nvPr/>
            </p:nvSpPr>
            <p:spPr>
              <a:xfrm>
                <a:off x="1552575" y="3841375"/>
                <a:ext cx="61625" cy="35750"/>
              </a:xfrm>
              <a:custGeom>
                <a:rect b="b" l="l" r="r" t="t"/>
                <a:pathLst>
                  <a:path extrusionOk="0" fill="none" h="1430" w="2465">
                    <a:moveTo>
                      <a:pt x="143" y="1"/>
                    </a:moveTo>
                    <a:cubicBezTo>
                      <a:pt x="24" y="239"/>
                      <a:pt x="0" y="536"/>
                      <a:pt x="107" y="798"/>
                    </a:cubicBezTo>
                    <a:cubicBezTo>
                      <a:pt x="214" y="1048"/>
                      <a:pt x="441" y="1239"/>
                      <a:pt x="691" y="1334"/>
                    </a:cubicBezTo>
                    <a:cubicBezTo>
                      <a:pt x="1012" y="1429"/>
                      <a:pt x="1369" y="1346"/>
                      <a:pt x="1667" y="1179"/>
                    </a:cubicBezTo>
                    <a:cubicBezTo>
                      <a:pt x="1965" y="1013"/>
                      <a:pt x="2203" y="763"/>
                      <a:pt x="2465" y="524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1" name="Google Shape;1751;p40"/>
              <p:cNvSpPr/>
              <p:nvPr/>
            </p:nvSpPr>
            <p:spPr>
              <a:xfrm>
                <a:off x="1282875" y="3633375"/>
                <a:ext cx="162425" cy="154850"/>
              </a:xfrm>
              <a:custGeom>
                <a:rect b="b" l="l" r="r" t="t"/>
                <a:pathLst>
                  <a:path extrusionOk="0" h="6194" w="6497">
                    <a:moveTo>
                      <a:pt x="3450" y="0"/>
                    </a:moveTo>
                    <a:cubicBezTo>
                      <a:pt x="2941" y="0"/>
                      <a:pt x="2372" y="156"/>
                      <a:pt x="1763" y="510"/>
                    </a:cubicBezTo>
                    <a:cubicBezTo>
                      <a:pt x="715" y="1105"/>
                      <a:pt x="1" y="2284"/>
                      <a:pt x="49" y="3487"/>
                    </a:cubicBezTo>
                    <a:cubicBezTo>
                      <a:pt x="96" y="4689"/>
                      <a:pt x="953" y="5844"/>
                      <a:pt x="2120" y="6118"/>
                    </a:cubicBezTo>
                    <a:cubicBezTo>
                      <a:pt x="2318" y="6169"/>
                      <a:pt x="2519" y="6193"/>
                      <a:pt x="2721" y="6193"/>
                    </a:cubicBezTo>
                    <a:cubicBezTo>
                      <a:pt x="3786" y="6193"/>
                      <a:pt x="4858" y="5517"/>
                      <a:pt x="5359" y="4546"/>
                    </a:cubicBezTo>
                    <a:cubicBezTo>
                      <a:pt x="6496" y="2375"/>
                      <a:pt x="5437" y="0"/>
                      <a:pt x="34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2" name="Google Shape;1752;p40"/>
              <p:cNvSpPr/>
              <p:nvPr/>
            </p:nvSpPr>
            <p:spPr>
              <a:xfrm>
                <a:off x="1331475" y="3654400"/>
                <a:ext cx="86875" cy="104300"/>
              </a:xfrm>
              <a:custGeom>
                <a:rect b="b" l="l" r="r" t="t"/>
                <a:pathLst>
                  <a:path extrusionOk="0" h="4172" w="3475">
                    <a:moveTo>
                      <a:pt x="1691" y="0"/>
                    </a:moveTo>
                    <a:cubicBezTo>
                      <a:pt x="1381" y="0"/>
                      <a:pt x="1074" y="90"/>
                      <a:pt x="831" y="276"/>
                    </a:cubicBezTo>
                    <a:cubicBezTo>
                      <a:pt x="545" y="502"/>
                      <a:pt x="367" y="812"/>
                      <a:pt x="248" y="1157"/>
                    </a:cubicBezTo>
                    <a:cubicBezTo>
                      <a:pt x="0" y="1833"/>
                      <a:pt x="4" y="2645"/>
                      <a:pt x="343" y="3272"/>
                    </a:cubicBezTo>
                    <a:lnTo>
                      <a:pt x="343" y="3272"/>
                    </a:lnTo>
                    <a:cubicBezTo>
                      <a:pt x="465" y="3619"/>
                      <a:pt x="736" y="3919"/>
                      <a:pt x="1081" y="4062"/>
                    </a:cubicBezTo>
                    <a:cubicBezTo>
                      <a:pt x="1256" y="4137"/>
                      <a:pt x="1445" y="4172"/>
                      <a:pt x="1636" y="4172"/>
                    </a:cubicBezTo>
                    <a:cubicBezTo>
                      <a:pt x="2056" y="4172"/>
                      <a:pt x="2485" y="4004"/>
                      <a:pt x="2796" y="3717"/>
                    </a:cubicBezTo>
                    <a:cubicBezTo>
                      <a:pt x="3236" y="3300"/>
                      <a:pt x="3474" y="2681"/>
                      <a:pt x="3462" y="2050"/>
                    </a:cubicBezTo>
                    <a:cubicBezTo>
                      <a:pt x="3462" y="1395"/>
                      <a:pt x="3189" y="729"/>
                      <a:pt x="2653" y="324"/>
                    </a:cubicBezTo>
                    <a:cubicBezTo>
                      <a:pt x="2383" y="111"/>
                      <a:pt x="2035" y="0"/>
                      <a:pt x="16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3" name="Google Shape;1753;p40"/>
              <p:cNvSpPr/>
              <p:nvPr/>
            </p:nvSpPr>
            <p:spPr>
              <a:xfrm>
                <a:off x="1394200" y="3694575"/>
                <a:ext cx="22350" cy="31650"/>
              </a:xfrm>
              <a:custGeom>
                <a:rect b="b" l="l" r="r" t="t"/>
                <a:pathLst>
                  <a:path extrusionOk="0" h="1266" w="894">
                    <a:moveTo>
                      <a:pt x="415" y="1"/>
                    </a:moveTo>
                    <a:cubicBezTo>
                      <a:pt x="307" y="1"/>
                      <a:pt x="212" y="86"/>
                      <a:pt x="144" y="217"/>
                    </a:cubicBezTo>
                    <a:cubicBezTo>
                      <a:pt x="25" y="455"/>
                      <a:pt x="1" y="848"/>
                      <a:pt x="191" y="1110"/>
                    </a:cubicBezTo>
                    <a:cubicBezTo>
                      <a:pt x="247" y="1188"/>
                      <a:pt x="324" y="1266"/>
                      <a:pt x="421" y="1266"/>
                    </a:cubicBezTo>
                    <a:cubicBezTo>
                      <a:pt x="428" y="1266"/>
                      <a:pt x="434" y="1266"/>
                      <a:pt x="441" y="1265"/>
                    </a:cubicBezTo>
                    <a:cubicBezTo>
                      <a:pt x="537" y="1253"/>
                      <a:pt x="596" y="1193"/>
                      <a:pt x="632" y="1134"/>
                    </a:cubicBezTo>
                    <a:cubicBezTo>
                      <a:pt x="834" y="872"/>
                      <a:pt x="894" y="503"/>
                      <a:pt x="727" y="241"/>
                    </a:cubicBezTo>
                    <a:cubicBezTo>
                      <a:pt x="620" y="71"/>
                      <a:pt x="512" y="1"/>
                      <a:pt x="4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4" name="Google Shape;1754;p40"/>
              <p:cNvSpPr/>
              <p:nvPr/>
            </p:nvSpPr>
            <p:spPr>
              <a:xfrm>
                <a:off x="1266700" y="3618650"/>
                <a:ext cx="169200" cy="107875"/>
              </a:xfrm>
              <a:custGeom>
                <a:rect b="b" l="l" r="r" t="t"/>
                <a:pathLst>
                  <a:path extrusionOk="0" h="4315" w="6768">
                    <a:moveTo>
                      <a:pt x="4032" y="0"/>
                    </a:moveTo>
                    <a:cubicBezTo>
                      <a:pt x="3738" y="0"/>
                      <a:pt x="3416" y="48"/>
                      <a:pt x="3065" y="158"/>
                    </a:cubicBezTo>
                    <a:cubicBezTo>
                      <a:pt x="2648" y="278"/>
                      <a:pt x="2291" y="480"/>
                      <a:pt x="1970" y="694"/>
                    </a:cubicBezTo>
                    <a:cubicBezTo>
                      <a:pt x="743" y="1575"/>
                      <a:pt x="243" y="3040"/>
                      <a:pt x="53" y="3849"/>
                    </a:cubicBezTo>
                    <a:cubicBezTo>
                      <a:pt x="0" y="4100"/>
                      <a:pt x="205" y="4315"/>
                      <a:pt x="433" y="4315"/>
                    </a:cubicBezTo>
                    <a:cubicBezTo>
                      <a:pt x="465" y="4315"/>
                      <a:pt x="497" y="4311"/>
                      <a:pt x="529" y="4302"/>
                    </a:cubicBezTo>
                    <a:lnTo>
                      <a:pt x="1112" y="4302"/>
                    </a:lnTo>
                    <a:cubicBezTo>
                      <a:pt x="1131" y="4302"/>
                      <a:pt x="1150" y="4302"/>
                      <a:pt x="1169" y="4302"/>
                    </a:cubicBezTo>
                    <a:cubicBezTo>
                      <a:pt x="3066" y="4302"/>
                      <a:pt x="4902" y="3707"/>
                      <a:pt x="6434" y="2599"/>
                    </a:cubicBezTo>
                    <a:cubicBezTo>
                      <a:pt x="6649" y="2540"/>
                      <a:pt x="6768" y="2302"/>
                      <a:pt x="6673" y="2111"/>
                    </a:cubicBezTo>
                    <a:cubicBezTo>
                      <a:pt x="6601" y="1932"/>
                      <a:pt x="6518" y="1742"/>
                      <a:pt x="6375" y="1516"/>
                    </a:cubicBezTo>
                    <a:cubicBezTo>
                      <a:pt x="5973" y="808"/>
                      <a:pt x="5233" y="0"/>
                      <a:pt x="403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5" name="Google Shape;1755;p40"/>
              <p:cNvSpPr/>
              <p:nvPr/>
            </p:nvSpPr>
            <p:spPr>
              <a:xfrm>
                <a:off x="1598400" y="3584725"/>
                <a:ext cx="162475" cy="154875"/>
              </a:xfrm>
              <a:custGeom>
                <a:rect b="b" l="l" r="r" t="t"/>
                <a:pathLst>
                  <a:path extrusionOk="0" h="6195" w="6499">
                    <a:moveTo>
                      <a:pt x="3439" y="1"/>
                    </a:moveTo>
                    <a:cubicBezTo>
                      <a:pt x="2933" y="1"/>
                      <a:pt x="2367" y="154"/>
                      <a:pt x="1763" y="503"/>
                    </a:cubicBezTo>
                    <a:cubicBezTo>
                      <a:pt x="715" y="1099"/>
                      <a:pt x="1" y="2277"/>
                      <a:pt x="48" y="3480"/>
                    </a:cubicBezTo>
                    <a:cubicBezTo>
                      <a:pt x="96" y="4694"/>
                      <a:pt x="953" y="5837"/>
                      <a:pt x="2108" y="6123"/>
                    </a:cubicBezTo>
                    <a:cubicBezTo>
                      <a:pt x="2304" y="6172"/>
                      <a:pt x="2503" y="6195"/>
                      <a:pt x="2702" y="6195"/>
                    </a:cubicBezTo>
                    <a:cubicBezTo>
                      <a:pt x="3778" y="6195"/>
                      <a:pt x="4856" y="5524"/>
                      <a:pt x="5358" y="4540"/>
                    </a:cubicBezTo>
                    <a:cubicBezTo>
                      <a:pt x="6498" y="2384"/>
                      <a:pt x="5433" y="1"/>
                      <a:pt x="34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6" name="Google Shape;1756;p40"/>
              <p:cNvSpPr/>
              <p:nvPr/>
            </p:nvSpPr>
            <p:spPr>
              <a:xfrm>
                <a:off x="1647225" y="3605725"/>
                <a:ext cx="86925" cy="104175"/>
              </a:xfrm>
              <a:custGeom>
                <a:rect b="b" l="l" r="r" t="t"/>
                <a:pathLst>
                  <a:path extrusionOk="0" h="4167" w="3477">
                    <a:moveTo>
                      <a:pt x="1699" y="0"/>
                    </a:moveTo>
                    <a:cubicBezTo>
                      <a:pt x="1389" y="0"/>
                      <a:pt x="1082" y="91"/>
                      <a:pt x="834" y="283"/>
                    </a:cubicBezTo>
                    <a:cubicBezTo>
                      <a:pt x="548" y="497"/>
                      <a:pt x="369" y="818"/>
                      <a:pt x="250" y="1152"/>
                    </a:cubicBezTo>
                    <a:cubicBezTo>
                      <a:pt x="0" y="1844"/>
                      <a:pt x="6" y="2661"/>
                      <a:pt x="357" y="3289"/>
                    </a:cubicBezTo>
                    <a:lnTo>
                      <a:pt x="357" y="3289"/>
                    </a:lnTo>
                    <a:cubicBezTo>
                      <a:pt x="485" y="3626"/>
                      <a:pt x="753" y="3916"/>
                      <a:pt x="1084" y="4057"/>
                    </a:cubicBezTo>
                    <a:cubicBezTo>
                      <a:pt x="1262" y="4131"/>
                      <a:pt x="1453" y="4166"/>
                      <a:pt x="1644" y="4166"/>
                    </a:cubicBezTo>
                    <a:cubicBezTo>
                      <a:pt x="2064" y="4166"/>
                      <a:pt x="2487" y="3998"/>
                      <a:pt x="2798" y="3712"/>
                    </a:cubicBezTo>
                    <a:cubicBezTo>
                      <a:pt x="3239" y="3295"/>
                      <a:pt x="3477" y="2676"/>
                      <a:pt x="3465" y="2045"/>
                    </a:cubicBezTo>
                    <a:cubicBezTo>
                      <a:pt x="3465" y="1390"/>
                      <a:pt x="3203" y="723"/>
                      <a:pt x="2667" y="318"/>
                    </a:cubicBezTo>
                    <a:cubicBezTo>
                      <a:pt x="2392" y="112"/>
                      <a:pt x="2044" y="0"/>
                      <a:pt x="16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7" name="Google Shape;1757;p40"/>
              <p:cNvSpPr/>
              <p:nvPr/>
            </p:nvSpPr>
            <p:spPr>
              <a:xfrm>
                <a:off x="1710025" y="3645800"/>
                <a:ext cx="22350" cy="31625"/>
              </a:xfrm>
              <a:custGeom>
                <a:rect b="b" l="l" r="r" t="t"/>
                <a:pathLst>
                  <a:path extrusionOk="0" h="1265" w="894">
                    <a:moveTo>
                      <a:pt x="427" y="0"/>
                    </a:moveTo>
                    <a:cubicBezTo>
                      <a:pt x="320" y="0"/>
                      <a:pt x="224" y="89"/>
                      <a:pt x="155" y="227"/>
                    </a:cubicBezTo>
                    <a:cubicBezTo>
                      <a:pt x="12" y="465"/>
                      <a:pt x="0" y="846"/>
                      <a:pt x="191" y="1120"/>
                    </a:cubicBezTo>
                    <a:cubicBezTo>
                      <a:pt x="247" y="1187"/>
                      <a:pt x="333" y="1264"/>
                      <a:pt x="432" y="1264"/>
                    </a:cubicBezTo>
                    <a:cubicBezTo>
                      <a:pt x="439" y="1264"/>
                      <a:pt x="446" y="1264"/>
                      <a:pt x="453" y="1263"/>
                    </a:cubicBezTo>
                    <a:cubicBezTo>
                      <a:pt x="536" y="1251"/>
                      <a:pt x="596" y="1192"/>
                      <a:pt x="643" y="1132"/>
                    </a:cubicBezTo>
                    <a:cubicBezTo>
                      <a:pt x="834" y="882"/>
                      <a:pt x="893" y="501"/>
                      <a:pt x="727" y="239"/>
                    </a:cubicBezTo>
                    <a:cubicBezTo>
                      <a:pt x="626" y="71"/>
                      <a:pt x="522" y="0"/>
                      <a:pt x="4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8" name="Google Shape;1758;p40"/>
              <p:cNvSpPr/>
              <p:nvPr/>
            </p:nvSpPr>
            <p:spPr>
              <a:xfrm>
                <a:off x="1583825" y="3570000"/>
                <a:ext cx="166400" cy="107800"/>
              </a:xfrm>
              <a:custGeom>
                <a:rect b="b" l="l" r="r" t="t"/>
                <a:pathLst>
                  <a:path extrusionOk="0" h="4312" w="6656">
                    <a:moveTo>
                      <a:pt x="3999" y="1"/>
                    </a:moveTo>
                    <a:cubicBezTo>
                      <a:pt x="3703" y="1"/>
                      <a:pt x="3379" y="50"/>
                      <a:pt x="3024" y="164"/>
                    </a:cubicBezTo>
                    <a:cubicBezTo>
                      <a:pt x="2608" y="283"/>
                      <a:pt x="2250" y="473"/>
                      <a:pt x="1941" y="700"/>
                    </a:cubicBezTo>
                    <a:cubicBezTo>
                      <a:pt x="703" y="1569"/>
                      <a:pt x="214" y="3033"/>
                      <a:pt x="24" y="3855"/>
                    </a:cubicBezTo>
                    <a:cubicBezTo>
                      <a:pt x="0" y="3890"/>
                      <a:pt x="0" y="3926"/>
                      <a:pt x="0" y="3950"/>
                    </a:cubicBezTo>
                    <a:cubicBezTo>
                      <a:pt x="0" y="4152"/>
                      <a:pt x="172" y="4311"/>
                      <a:pt x="369" y="4311"/>
                    </a:cubicBezTo>
                    <a:cubicBezTo>
                      <a:pt x="404" y="4311"/>
                      <a:pt x="440" y="4306"/>
                      <a:pt x="476" y="4295"/>
                    </a:cubicBezTo>
                    <a:lnTo>
                      <a:pt x="1429" y="3712"/>
                    </a:lnTo>
                    <a:cubicBezTo>
                      <a:pt x="1893" y="3438"/>
                      <a:pt x="2370" y="3200"/>
                      <a:pt x="2881" y="3021"/>
                    </a:cubicBezTo>
                    <a:cubicBezTo>
                      <a:pt x="3262" y="2878"/>
                      <a:pt x="3667" y="2759"/>
                      <a:pt x="4084" y="2688"/>
                    </a:cubicBezTo>
                    <a:cubicBezTo>
                      <a:pt x="4569" y="2604"/>
                      <a:pt x="5050" y="2560"/>
                      <a:pt x="5534" y="2560"/>
                    </a:cubicBezTo>
                    <a:cubicBezTo>
                      <a:pt x="5811" y="2560"/>
                      <a:pt x="6089" y="2574"/>
                      <a:pt x="6370" y="2605"/>
                    </a:cubicBezTo>
                    <a:cubicBezTo>
                      <a:pt x="6537" y="2557"/>
                      <a:pt x="6644" y="2426"/>
                      <a:pt x="6644" y="2259"/>
                    </a:cubicBezTo>
                    <a:cubicBezTo>
                      <a:pt x="6656" y="2212"/>
                      <a:pt x="6644" y="2152"/>
                      <a:pt x="6644" y="2104"/>
                    </a:cubicBezTo>
                    <a:cubicBezTo>
                      <a:pt x="6572" y="1926"/>
                      <a:pt x="6477" y="1735"/>
                      <a:pt x="6346" y="1509"/>
                    </a:cubicBezTo>
                    <a:cubicBezTo>
                      <a:pt x="5936" y="812"/>
                      <a:pt x="5196" y="1"/>
                      <a:pt x="39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9" name="Google Shape;1759;p40"/>
              <p:cNvSpPr/>
              <p:nvPr/>
            </p:nvSpPr>
            <p:spPr>
              <a:xfrm>
                <a:off x="1230800" y="3749575"/>
                <a:ext cx="316725" cy="144375"/>
              </a:xfrm>
              <a:custGeom>
                <a:rect b="b" l="l" r="r" t="t"/>
                <a:pathLst>
                  <a:path extrusionOk="0" h="5775" w="12669">
                    <a:moveTo>
                      <a:pt x="11607" y="0"/>
                    </a:moveTo>
                    <a:cubicBezTo>
                      <a:pt x="11580" y="0"/>
                      <a:pt x="11553" y="2"/>
                      <a:pt x="11526" y="5"/>
                    </a:cubicBezTo>
                    <a:lnTo>
                      <a:pt x="727" y="744"/>
                    </a:lnTo>
                    <a:lnTo>
                      <a:pt x="655" y="744"/>
                    </a:lnTo>
                    <a:cubicBezTo>
                      <a:pt x="429" y="767"/>
                      <a:pt x="238" y="898"/>
                      <a:pt x="131" y="1089"/>
                    </a:cubicBezTo>
                    <a:cubicBezTo>
                      <a:pt x="36" y="1267"/>
                      <a:pt x="0" y="1470"/>
                      <a:pt x="60" y="1660"/>
                    </a:cubicBezTo>
                    <a:cubicBezTo>
                      <a:pt x="72" y="1696"/>
                      <a:pt x="84" y="1744"/>
                      <a:pt x="108" y="1768"/>
                    </a:cubicBezTo>
                    <a:cubicBezTo>
                      <a:pt x="119" y="1803"/>
                      <a:pt x="191" y="1946"/>
                      <a:pt x="334" y="2172"/>
                    </a:cubicBezTo>
                    <a:cubicBezTo>
                      <a:pt x="822" y="2994"/>
                      <a:pt x="2203" y="4827"/>
                      <a:pt x="4882" y="5554"/>
                    </a:cubicBezTo>
                    <a:cubicBezTo>
                      <a:pt x="5430" y="5700"/>
                      <a:pt x="6022" y="5774"/>
                      <a:pt x="6643" y="5774"/>
                    </a:cubicBezTo>
                    <a:cubicBezTo>
                      <a:pt x="7034" y="5774"/>
                      <a:pt x="7437" y="5745"/>
                      <a:pt x="7847" y="5685"/>
                    </a:cubicBezTo>
                    <a:cubicBezTo>
                      <a:pt x="9478" y="5447"/>
                      <a:pt x="11490" y="4649"/>
                      <a:pt x="12276" y="3113"/>
                    </a:cubicBezTo>
                    <a:cubicBezTo>
                      <a:pt x="12609" y="2470"/>
                      <a:pt x="12669" y="1803"/>
                      <a:pt x="12502" y="1113"/>
                    </a:cubicBezTo>
                    <a:cubicBezTo>
                      <a:pt x="12478" y="994"/>
                      <a:pt x="12430" y="898"/>
                      <a:pt x="12383" y="779"/>
                    </a:cubicBezTo>
                    <a:cubicBezTo>
                      <a:pt x="12335" y="648"/>
                      <a:pt x="12276" y="517"/>
                      <a:pt x="12204" y="386"/>
                    </a:cubicBezTo>
                    <a:cubicBezTo>
                      <a:pt x="12157" y="315"/>
                      <a:pt x="12121" y="244"/>
                      <a:pt x="12038" y="184"/>
                    </a:cubicBezTo>
                    <a:cubicBezTo>
                      <a:pt x="11925" y="62"/>
                      <a:pt x="11769" y="0"/>
                      <a:pt x="116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0" name="Google Shape;1760;p40"/>
              <p:cNvSpPr/>
              <p:nvPr/>
            </p:nvSpPr>
            <p:spPr>
              <a:xfrm>
                <a:off x="1249850" y="3767550"/>
                <a:ext cx="303225" cy="107775"/>
              </a:xfrm>
              <a:custGeom>
                <a:rect b="b" l="l" r="r" t="t"/>
                <a:pathLst>
                  <a:path extrusionOk="0" h="4311" w="12129">
                    <a:moveTo>
                      <a:pt x="10776" y="1"/>
                    </a:moveTo>
                    <a:lnTo>
                      <a:pt x="8168" y="179"/>
                    </a:lnTo>
                    <a:lnTo>
                      <a:pt x="6204" y="310"/>
                    </a:lnTo>
                    <a:lnTo>
                      <a:pt x="0" y="739"/>
                    </a:lnTo>
                    <a:cubicBezTo>
                      <a:pt x="0" y="739"/>
                      <a:pt x="1108" y="3120"/>
                      <a:pt x="4037" y="4049"/>
                    </a:cubicBezTo>
                    <a:cubicBezTo>
                      <a:pt x="4120" y="4061"/>
                      <a:pt x="4227" y="4085"/>
                      <a:pt x="4310" y="4120"/>
                    </a:cubicBezTo>
                    <a:cubicBezTo>
                      <a:pt x="4810" y="4251"/>
                      <a:pt x="5346" y="4311"/>
                      <a:pt x="5894" y="4311"/>
                    </a:cubicBezTo>
                    <a:cubicBezTo>
                      <a:pt x="5904" y="4311"/>
                      <a:pt x="5913" y="4311"/>
                      <a:pt x="5923" y="4311"/>
                    </a:cubicBezTo>
                    <a:cubicBezTo>
                      <a:pt x="8845" y="4311"/>
                      <a:pt x="12128" y="2517"/>
                      <a:pt x="107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1" name="Google Shape;1761;p40"/>
              <p:cNvSpPr/>
              <p:nvPr/>
            </p:nvSpPr>
            <p:spPr>
              <a:xfrm>
                <a:off x="1350150" y="3772025"/>
                <a:ext cx="104200" cy="103300"/>
              </a:xfrm>
              <a:custGeom>
                <a:rect b="b" l="l" r="r" t="t"/>
                <a:pathLst>
                  <a:path extrusionOk="0" h="4132" w="4168">
                    <a:moveTo>
                      <a:pt x="4168" y="0"/>
                    </a:moveTo>
                    <a:lnTo>
                      <a:pt x="2180" y="108"/>
                    </a:lnTo>
                    <a:lnTo>
                      <a:pt x="1977" y="917"/>
                    </a:lnTo>
                    <a:lnTo>
                      <a:pt x="1858" y="846"/>
                    </a:lnTo>
                    <a:cubicBezTo>
                      <a:pt x="1707" y="745"/>
                      <a:pt x="1522" y="692"/>
                      <a:pt x="1338" y="692"/>
                    </a:cubicBezTo>
                    <a:cubicBezTo>
                      <a:pt x="1217" y="692"/>
                      <a:pt x="1098" y="715"/>
                      <a:pt x="989" y="762"/>
                    </a:cubicBezTo>
                    <a:cubicBezTo>
                      <a:pt x="703" y="905"/>
                      <a:pt x="489" y="1155"/>
                      <a:pt x="429" y="1465"/>
                    </a:cubicBezTo>
                    <a:lnTo>
                      <a:pt x="1" y="3870"/>
                    </a:lnTo>
                    <a:cubicBezTo>
                      <a:pt x="96" y="3882"/>
                      <a:pt x="191" y="3906"/>
                      <a:pt x="287" y="3941"/>
                    </a:cubicBezTo>
                    <a:cubicBezTo>
                      <a:pt x="775" y="4072"/>
                      <a:pt x="1310" y="4132"/>
                      <a:pt x="1858" y="4132"/>
                    </a:cubicBezTo>
                    <a:lnTo>
                      <a:pt x="2037" y="3191"/>
                    </a:lnTo>
                    <a:lnTo>
                      <a:pt x="2084" y="3227"/>
                    </a:lnTo>
                    <a:cubicBezTo>
                      <a:pt x="2234" y="3327"/>
                      <a:pt x="2413" y="3375"/>
                      <a:pt x="2595" y="3375"/>
                    </a:cubicBezTo>
                    <a:cubicBezTo>
                      <a:pt x="2716" y="3375"/>
                      <a:pt x="2839" y="3353"/>
                      <a:pt x="2954" y="3310"/>
                    </a:cubicBezTo>
                    <a:cubicBezTo>
                      <a:pt x="3239" y="3191"/>
                      <a:pt x="3442" y="2953"/>
                      <a:pt x="3513" y="2655"/>
                    </a:cubicBezTo>
                    <a:lnTo>
                      <a:pt x="416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2" name="Google Shape;1762;p40"/>
              <p:cNvSpPr/>
              <p:nvPr/>
            </p:nvSpPr>
            <p:spPr>
              <a:xfrm>
                <a:off x="1600775" y="3682025"/>
                <a:ext cx="302750" cy="170250"/>
              </a:xfrm>
              <a:custGeom>
                <a:rect b="b" l="l" r="r" t="t"/>
                <a:pathLst>
                  <a:path extrusionOk="0" h="6810" w="12110">
                    <a:moveTo>
                      <a:pt x="11362" y="0"/>
                    </a:moveTo>
                    <a:cubicBezTo>
                      <a:pt x="11334" y="0"/>
                      <a:pt x="11305" y="2"/>
                      <a:pt x="11276" y="5"/>
                    </a:cubicBezTo>
                    <a:cubicBezTo>
                      <a:pt x="11252" y="29"/>
                      <a:pt x="11228" y="29"/>
                      <a:pt x="11217" y="29"/>
                    </a:cubicBezTo>
                    <a:lnTo>
                      <a:pt x="632" y="2255"/>
                    </a:lnTo>
                    <a:cubicBezTo>
                      <a:pt x="453" y="2303"/>
                      <a:pt x="298" y="2410"/>
                      <a:pt x="191" y="2553"/>
                    </a:cubicBezTo>
                    <a:cubicBezTo>
                      <a:pt x="132" y="2624"/>
                      <a:pt x="84" y="2719"/>
                      <a:pt x="72" y="2815"/>
                    </a:cubicBezTo>
                    <a:cubicBezTo>
                      <a:pt x="37" y="2957"/>
                      <a:pt x="25" y="3077"/>
                      <a:pt x="13" y="3207"/>
                    </a:cubicBezTo>
                    <a:cubicBezTo>
                      <a:pt x="1" y="3338"/>
                      <a:pt x="1" y="3458"/>
                      <a:pt x="1" y="3600"/>
                    </a:cubicBezTo>
                    <a:cubicBezTo>
                      <a:pt x="1" y="4315"/>
                      <a:pt x="251" y="4946"/>
                      <a:pt x="739" y="5470"/>
                    </a:cubicBezTo>
                    <a:cubicBezTo>
                      <a:pt x="1660" y="6455"/>
                      <a:pt x="3175" y="6809"/>
                      <a:pt x="4578" y="6809"/>
                    </a:cubicBezTo>
                    <a:cubicBezTo>
                      <a:pt x="4971" y="6809"/>
                      <a:pt x="5356" y="6781"/>
                      <a:pt x="5716" y="6732"/>
                    </a:cubicBezTo>
                    <a:cubicBezTo>
                      <a:pt x="6764" y="6601"/>
                      <a:pt x="7740" y="6279"/>
                      <a:pt x="8526" y="5803"/>
                    </a:cubicBezTo>
                    <a:cubicBezTo>
                      <a:pt x="11562" y="3969"/>
                      <a:pt x="12086" y="969"/>
                      <a:pt x="12098" y="862"/>
                    </a:cubicBezTo>
                    <a:cubicBezTo>
                      <a:pt x="12109" y="779"/>
                      <a:pt x="12109" y="707"/>
                      <a:pt x="12098" y="600"/>
                    </a:cubicBezTo>
                    <a:cubicBezTo>
                      <a:pt x="12062" y="457"/>
                      <a:pt x="11990" y="302"/>
                      <a:pt x="11871" y="195"/>
                    </a:cubicBezTo>
                    <a:cubicBezTo>
                      <a:pt x="11747" y="70"/>
                      <a:pt x="11558" y="0"/>
                      <a:pt x="113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3" name="Google Shape;1763;p40"/>
              <p:cNvSpPr/>
              <p:nvPr/>
            </p:nvSpPr>
            <p:spPr>
              <a:xfrm>
                <a:off x="1609475" y="3700875"/>
                <a:ext cx="275900" cy="133425"/>
              </a:xfrm>
              <a:custGeom>
                <a:rect b="b" l="l" r="r" t="t"/>
                <a:pathLst>
                  <a:path extrusionOk="0" h="5337" w="11036">
                    <a:moveTo>
                      <a:pt x="11035" y="1"/>
                    </a:moveTo>
                    <a:lnTo>
                      <a:pt x="4951" y="1275"/>
                    </a:lnTo>
                    <a:lnTo>
                      <a:pt x="3022" y="1680"/>
                    </a:lnTo>
                    <a:lnTo>
                      <a:pt x="462" y="2215"/>
                    </a:lnTo>
                    <a:cubicBezTo>
                      <a:pt x="0" y="4345"/>
                      <a:pt x="2015" y="5337"/>
                      <a:pt x="4249" y="5337"/>
                    </a:cubicBezTo>
                    <a:cubicBezTo>
                      <a:pt x="4949" y="5337"/>
                      <a:pt x="5671" y="5239"/>
                      <a:pt x="6344" y="5049"/>
                    </a:cubicBezTo>
                    <a:cubicBezTo>
                      <a:pt x="6868" y="4894"/>
                      <a:pt x="7368" y="4692"/>
                      <a:pt x="7809" y="4418"/>
                    </a:cubicBezTo>
                    <a:cubicBezTo>
                      <a:pt x="7892" y="4370"/>
                      <a:pt x="7963" y="4311"/>
                      <a:pt x="8059" y="4275"/>
                    </a:cubicBezTo>
                    <a:cubicBezTo>
                      <a:pt x="10618" y="2584"/>
                      <a:pt x="11035" y="1"/>
                      <a:pt x="110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4" name="Google Shape;1764;p40"/>
              <p:cNvSpPr/>
              <p:nvPr/>
            </p:nvSpPr>
            <p:spPr>
              <a:xfrm>
                <a:off x="1684725" y="3732125"/>
                <a:ext cx="126225" cy="94400"/>
              </a:xfrm>
              <a:custGeom>
                <a:rect b="b" l="l" r="r" t="t"/>
                <a:pathLst>
                  <a:path extrusionOk="0" h="3776" w="5049">
                    <a:moveTo>
                      <a:pt x="1929" y="1"/>
                    </a:moveTo>
                    <a:lnTo>
                      <a:pt x="0" y="430"/>
                    </a:lnTo>
                    <a:lnTo>
                      <a:pt x="1358" y="2811"/>
                    </a:lnTo>
                    <a:cubicBezTo>
                      <a:pt x="1501" y="3085"/>
                      <a:pt x="1774" y="3263"/>
                      <a:pt x="2084" y="3275"/>
                    </a:cubicBezTo>
                    <a:cubicBezTo>
                      <a:pt x="2109" y="3277"/>
                      <a:pt x="2134" y="3278"/>
                      <a:pt x="2159" y="3278"/>
                    </a:cubicBezTo>
                    <a:cubicBezTo>
                      <a:pt x="2431" y="3278"/>
                      <a:pt x="2697" y="3160"/>
                      <a:pt x="2894" y="2942"/>
                    </a:cubicBezTo>
                    <a:lnTo>
                      <a:pt x="2917" y="2918"/>
                    </a:lnTo>
                    <a:lnTo>
                      <a:pt x="3334" y="3775"/>
                    </a:lnTo>
                    <a:cubicBezTo>
                      <a:pt x="3858" y="3632"/>
                      <a:pt x="4358" y="3418"/>
                      <a:pt x="4799" y="3156"/>
                    </a:cubicBezTo>
                    <a:cubicBezTo>
                      <a:pt x="4882" y="3108"/>
                      <a:pt x="4953" y="3049"/>
                      <a:pt x="5049" y="3001"/>
                    </a:cubicBezTo>
                    <a:lnTo>
                      <a:pt x="3977" y="811"/>
                    </a:lnTo>
                    <a:cubicBezTo>
                      <a:pt x="3846" y="537"/>
                      <a:pt x="3560" y="334"/>
                      <a:pt x="3263" y="299"/>
                    </a:cubicBezTo>
                    <a:cubicBezTo>
                      <a:pt x="3218" y="292"/>
                      <a:pt x="3172" y="288"/>
                      <a:pt x="3127" y="288"/>
                    </a:cubicBezTo>
                    <a:cubicBezTo>
                      <a:pt x="2862" y="288"/>
                      <a:pt x="2602" y="405"/>
                      <a:pt x="2429" y="608"/>
                    </a:cubicBezTo>
                    <a:lnTo>
                      <a:pt x="2334" y="715"/>
                    </a:lnTo>
                    <a:lnTo>
                      <a:pt x="192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5" name="Google Shape;1765;p40"/>
              <p:cNvSpPr/>
              <p:nvPr/>
            </p:nvSpPr>
            <p:spPr>
              <a:xfrm>
                <a:off x="1526375" y="3740575"/>
                <a:ext cx="93175" cy="40100"/>
              </a:xfrm>
              <a:custGeom>
                <a:rect b="b" l="l" r="r" t="t"/>
                <a:pathLst>
                  <a:path extrusionOk="0" h="1604" w="3727">
                    <a:moveTo>
                      <a:pt x="1973" y="1"/>
                    </a:moveTo>
                    <a:cubicBezTo>
                      <a:pt x="1148" y="1"/>
                      <a:pt x="527" y="326"/>
                      <a:pt x="215" y="532"/>
                    </a:cubicBezTo>
                    <a:cubicBezTo>
                      <a:pt x="84" y="627"/>
                      <a:pt x="12" y="687"/>
                      <a:pt x="0" y="699"/>
                    </a:cubicBezTo>
                    <a:lnTo>
                      <a:pt x="334" y="1604"/>
                    </a:lnTo>
                    <a:cubicBezTo>
                      <a:pt x="453" y="1604"/>
                      <a:pt x="572" y="1568"/>
                      <a:pt x="667" y="1497"/>
                    </a:cubicBezTo>
                    <a:cubicBezTo>
                      <a:pt x="702" y="1462"/>
                      <a:pt x="1193" y="1047"/>
                      <a:pt x="1964" y="1047"/>
                    </a:cubicBezTo>
                    <a:cubicBezTo>
                      <a:pt x="2250" y="1047"/>
                      <a:pt x="2575" y="1104"/>
                      <a:pt x="2929" y="1258"/>
                    </a:cubicBezTo>
                    <a:cubicBezTo>
                      <a:pt x="2953" y="1258"/>
                      <a:pt x="2977" y="1270"/>
                      <a:pt x="2989" y="1270"/>
                    </a:cubicBezTo>
                    <a:cubicBezTo>
                      <a:pt x="3048" y="1282"/>
                      <a:pt x="3120" y="1282"/>
                      <a:pt x="3179" y="1282"/>
                    </a:cubicBezTo>
                    <a:cubicBezTo>
                      <a:pt x="3358" y="1270"/>
                      <a:pt x="3536" y="1151"/>
                      <a:pt x="3608" y="973"/>
                    </a:cubicBezTo>
                    <a:cubicBezTo>
                      <a:pt x="3727" y="699"/>
                      <a:pt x="3608" y="401"/>
                      <a:pt x="3358" y="294"/>
                    </a:cubicBezTo>
                    <a:cubicBezTo>
                      <a:pt x="3298" y="282"/>
                      <a:pt x="3251" y="258"/>
                      <a:pt x="3191" y="234"/>
                    </a:cubicBezTo>
                    <a:cubicBezTo>
                      <a:pt x="2750" y="66"/>
                      <a:pt x="2342" y="1"/>
                      <a:pt x="19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6" name="Google Shape;1766;p40"/>
              <p:cNvSpPr/>
              <p:nvPr/>
            </p:nvSpPr>
            <p:spPr>
              <a:xfrm>
                <a:off x="1534400" y="3757725"/>
                <a:ext cx="65225" cy="22650"/>
              </a:xfrm>
              <a:custGeom>
                <a:rect b="b" l="l" r="r" t="t"/>
                <a:pathLst>
                  <a:path extrusionOk="0" fill="none" h="906" w="2609">
                    <a:moveTo>
                      <a:pt x="1" y="906"/>
                    </a:moveTo>
                    <a:cubicBezTo>
                      <a:pt x="1" y="906"/>
                      <a:pt x="13" y="906"/>
                      <a:pt x="1" y="906"/>
                    </a:cubicBezTo>
                    <a:cubicBezTo>
                      <a:pt x="120" y="906"/>
                      <a:pt x="239" y="870"/>
                      <a:pt x="346" y="787"/>
                    </a:cubicBezTo>
                    <a:lnTo>
                      <a:pt x="346" y="787"/>
                    </a:lnTo>
                    <a:cubicBezTo>
                      <a:pt x="394" y="763"/>
                      <a:pt x="1299" y="1"/>
                      <a:pt x="2608" y="549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7" name="Google Shape;1767;p40"/>
              <p:cNvSpPr/>
              <p:nvPr/>
            </p:nvSpPr>
            <p:spPr>
              <a:xfrm>
                <a:off x="1525775" y="3726775"/>
                <a:ext cx="84250" cy="30975"/>
              </a:xfrm>
              <a:custGeom>
                <a:rect b="b" l="l" r="r" t="t"/>
                <a:pathLst>
                  <a:path extrusionOk="0" fill="none" h="1239" w="3370">
                    <a:moveTo>
                      <a:pt x="0" y="1239"/>
                    </a:moveTo>
                    <a:cubicBezTo>
                      <a:pt x="60" y="1191"/>
                      <a:pt x="1429" y="1"/>
                      <a:pt x="3370" y="834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8" name="Google Shape;1768;p40"/>
              <p:cNvSpPr/>
              <p:nvPr/>
            </p:nvSpPr>
            <p:spPr>
              <a:xfrm>
                <a:off x="960225" y="3657375"/>
                <a:ext cx="289650" cy="146525"/>
              </a:xfrm>
              <a:custGeom>
                <a:rect b="b" l="l" r="r" t="t"/>
                <a:pathLst>
                  <a:path extrusionOk="0" h="5861" w="11586">
                    <a:moveTo>
                      <a:pt x="1732" y="1"/>
                    </a:moveTo>
                    <a:cubicBezTo>
                      <a:pt x="1637" y="1"/>
                      <a:pt x="1539" y="22"/>
                      <a:pt x="1441" y="62"/>
                    </a:cubicBezTo>
                    <a:cubicBezTo>
                      <a:pt x="1263" y="133"/>
                      <a:pt x="1120" y="276"/>
                      <a:pt x="1048" y="479"/>
                    </a:cubicBezTo>
                    <a:lnTo>
                      <a:pt x="810" y="1134"/>
                    </a:lnTo>
                    <a:lnTo>
                      <a:pt x="132" y="2955"/>
                    </a:lnTo>
                    <a:cubicBezTo>
                      <a:pt x="1" y="3348"/>
                      <a:pt x="191" y="3765"/>
                      <a:pt x="572" y="3896"/>
                    </a:cubicBezTo>
                    <a:cubicBezTo>
                      <a:pt x="654" y="3924"/>
                      <a:pt x="737" y="3937"/>
                      <a:pt x="818" y="3937"/>
                    </a:cubicBezTo>
                    <a:cubicBezTo>
                      <a:pt x="1119" y="3937"/>
                      <a:pt x="1400" y="3757"/>
                      <a:pt x="1513" y="3467"/>
                    </a:cubicBezTo>
                    <a:lnTo>
                      <a:pt x="2144" y="1729"/>
                    </a:lnTo>
                    <a:lnTo>
                      <a:pt x="10978" y="5789"/>
                    </a:lnTo>
                    <a:cubicBezTo>
                      <a:pt x="11038" y="5813"/>
                      <a:pt x="11097" y="5825"/>
                      <a:pt x="11157" y="5848"/>
                    </a:cubicBezTo>
                    <a:cubicBezTo>
                      <a:pt x="11192" y="5860"/>
                      <a:pt x="11240" y="5860"/>
                      <a:pt x="11288" y="5860"/>
                    </a:cubicBezTo>
                    <a:lnTo>
                      <a:pt x="11335" y="5658"/>
                    </a:lnTo>
                    <a:lnTo>
                      <a:pt x="11585" y="4479"/>
                    </a:lnTo>
                    <a:lnTo>
                      <a:pt x="11466" y="4420"/>
                    </a:lnTo>
                    <a:lnTo>
                      <a:pt x="2025" y="74"/>
                    </a:lnTo>
                    <a:cubicBezTo>
                      <a:pt x="1932" y="25"/>
                      <a:pt x="1834" y="1"/>
                      <a:pt x="173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9" name="Google Shape;1769;p40"/>
              <p:cNvSpPr/>
              <p:nvPr/>
            </p:nvSpPr>
            <p:spPr>
              <a:xfrm>
                <a:off x="1595125" y="3452650"/>
                <a:ext cx="118800" cy="61025"/>
              </a:xfrm>
              <a:custGeom>
                <a:rect b="b" l="l" r="r" t="t"/>
                <a:pathLst>
                  <a:path extrusionOk="0" fill="none" h="2441" w="4752">
                    <a:moveTo>
                      <a:pt x="1" y="2441"/>
                    </a:moveTo>
                    <a:cubicBezTo>
                      <a:pt x="346" y="1857"/>
                      <a:pt x="763" y="1310"/>
                      <a:pt x="1215" y="810"/>
                    </a:cubicBezTo>
                    <a:cubicBezTo>
                      <a:pt x="1477" y="524"/>
                      <a:pt x="1751" y="250"/>
                      <a:pt x="2108" y="119"/>
                    </a:cubicBezTo>
                    <a:cubicBezTo>
                      <a:pt x="2346" y="24"/>
                      <a:pt x="2620" y="0"/>
                      <a:pt x="2882" y="12"/>
                    </a:cubicBezTo>
                    <a:cubicBezTo>
                      <a:pt x="3596" y="60"/>
                      <a:pt x="4299" y="429"/>
                      <a:pt x="4751" y="1000"/>
                    </a:cubicBezTo>
                  </a:path>
                </a:pathLst>
              </a:custGeom>
              <a:noFill/>
              <a:ln cap="flat" cmpd="sng" w="2975">
                <a:solidFill>
                  <a:srgbClr val="000139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0" name="Google Shape;1770;p40"/>
              <p:cNvSpPr/>
              <p:nvPr/>
            </p:nvSpPr>
            <p:spPr>
              <a:xfrm>
                <a:off x="1263250" y="3525850"/>
                <a:ext cx="146175" cy="49150"/>
              </a:xfrm>
              <a:custGeom>
                <a:rect b="b" l="l" r="r" t="t"/>
                <a:pathLst>
                  <a:path extrusionOk="0" fill="none" h="1966" w="5847">
                    <a:moveTo>
                      <a:pt x="0" y="1965"/>
                    </a:moveTo>
                    <a:cubicBezTo>
                      <a:pt x="357" y="1489"/>
                      <a:pt x="726" y="1001"/>
                      <a:pt x="1191" y="632"/>
                    </a:cubicBezTo>
                    <a:cubicBezTo>
                      <a:pt x="1655" y="263"/>
                      <a:pt x="2250" y="1"/>
                      <a:pt x="2846" y="49"/>
                    </a:cubicBezTo>
                    <a:cubicBezTo>
                      <a:pt x="3120" y="84"/>
                      <a:pt x="3393" y="168"/>
                      <a:pt x="3655" y="275"/>
                    </a:cubicBezTo>
                    <a:cubicBezTo>
                      <a:pt x="4465" y="596"/>
                      <a:pt x="5203" y="1072"/>
                      <a:pt x="5846" y="1656"/>
                    </a:cubicBezTo>
                  </a:path>
                </a:pathLst>
              </a:custGeom>
              <a:noFill/>
              <a:ln cap="flat" cmpd="sng" w="2975">
                <a:solidFill>
                  <a:srgbClr val="000139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1" name="Google Shape;1771;p40"/>
              <p:cNvSpPr/>
              <p:nvPr/>
            </p:nvSpPr>
            <p:spPr>
              <a:xfrm>
                <a:off x="1316525" y="3975350"/>
                <a:ext cx="493225" cy="232750"/>
              </a:xfrm>
              <a:custGeom>
                <a:rect b="b" l="l" r="r" t="t"/>
                <a:pathLst>
                  <a:path extrusionOk="0" h="9310" w="19729">
                    <a:moveTo>
                      <a:pt x="9349" y="0"/>
                    </a:moveTo>
                    <a:cubicBezTo>
                      <a:pt x="8676" y="0"/>
                      <a:pt x="7995" y="136"/>
                      <a:pt x="7347" y="416"/>
                    </a:cubicBezTo>
                    <a:lnTo>
                      <a:pt x="477" y="3381"/>
                    </a:lnTo>
                    <a:cubicBezTo>
                      <a:pt x="155" y="3512"/>
                      <a:pt x="0" y="3845"/>
                      <a:pt x="36" y="4155"/>
                    </a:cubicBezTo>
                    <a:cubicBezTo>
                      <a:pt x="36" y="4214"/>
                      <a:pt x="60" y="4274"/>
                      <a:pt x="84" y="4333"/>
                    </a:cubicBezTo>
                    <a:cubicBezTo>
                      <a:pt x="199" y="4608"/>
                      <a:pt x="466" y="4777"/>
                      <a:pt x="747" y="4777"/>
                    </a:cubicBezTo>
                    <a:cubicBezTo>
                      <a:pt x="843" y="4777"/>
                      <a:pt x="942" y="4757"/>
                      <a:pt x="1036" y="4714"/>
                    </a:cubicBezTo>
                    <a:lnTo>
                      <a:pt x="7918" y="1761"/>
                    </a:lnTo>
                    <a:cubicBezTo>
                      <a:pt x="8371" y="1563"/>
                      <a:pt x="8849" y="1467"/>
                      <a:pt x="9323" y="1467"/>
                    </a:cubicBezTo>
                    <a:cubicBezTo>
                      <a:pt x="10245" y="1467"/>
                      <a:pt x="11155" y="1832"/>
                      <a:pt x="11847" y="2523"/>
                    </a:cubicBezTo>
                    <a:lnTo>
                      <a:pt x="18407" y="9096"/>
                    </a:lnTo>
                    <a:cubicBezTo>
                      <a:pt x="18538" y="9215"/>
                      <a:pt x="18705" y="9286"/>
                      <a:pt x="18872" y="9310"/>
                    </a:cubicBezTo>
                    <a:lnTo>
                      <a:pt x="18931" y="9310"/>
                    </a:lnTo>
                    <a:cubicBezTo>
                      <a:pt x="19122" y="9310"/>
                      <a:pt x="19300" y="9250"/>
                      <a:pt x="19443" y="9096"/>
                    </a:cubicBezTo>
                    <a:cubicBezTo>
                      <a:pt x="19729" y="8810"/>
                      <a:pt x="19729" y="8358"/>
                      <a:pt x="19467" y="8072"/>
                    </a:cubicBezTo>
                    <a:lnTo>
                      <a:pt x="18717" y="7322"/>
                    </a:lnTo>
                    <a:lnTo>
                      <a:pt x="17991" y="6595"/>
                    </a:lnTo>
                    <a:lnTo>
                      <a:pt x="12883" y="1476"/>
                    </a:lnTo>
                    <a:cubicBezTo>
                      <a:pt x="11925" y="510"/>
                      <a:pt x="10652" y="0"/>
                      <a:pt x="934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2" name="Google Shape;1772;p40"/>
              <p:cNvSpPr/>
              <p:nvPr/>
            </p:nvSpPr>
            <p:spPr>
              <a:xfrm>
                <a:off x="1742475" y="3841275"/>
                <a:ext cx="211650" cy="401375"/>
              </a:xfrm>
              <a:custGeom>
                <a:rect b="b" l="l" r="r" t="t"/>
                <a:pathLst>
                  <a:path extrusionOk="0" h="16055" w="8466">
                    <a:moveTo>
                      <a:pt x="7031" y="0"/>
                    </a:moveTo>
                    <a:cubicBezTo>
                      <a:pt x="5199" y="0"/>
                      <a:pt x="3417" y="1767"/>
                      <a:pt x="3417" y="1767"/>
                    </a:cubicBezTo>
                    <a:cubicBezTo>
                      <a:pt x="2203" y="2791"/>
                      <a:pt x="1250" y="4172"/>
                      <a:pt x="715" y="5696"/>
                    </a:cubicBezTo>
                    <a:cubicBezTo>
                      <a:pt x="12" y="7672"/>
                      <a:pt x="0" y="9827"/>
                      <a:pt x="441" y="11851"/>
                    </a:cubicBezTo>
                    <a:cubicBezTo>
                      <a:pt x="512" y="12161"/>
                      <a:pt x="596" y="12637"/>
                      <a:pt x="691" y="13089"/>
                    </a:cubicBezTo>
                    <a:cubicBezTo>
                      <a:pt x="738" y="13316"/>
                      <a:pt x="810" y="13530"/>
                      <a:pt x="905" y="13732"/>
                    </a:cubicBezTo>
                    <a:cubicBezTo>
                      <a:pt x="929" y="13792"/>
                      <a:pt x="953" y="13851"/>
                      <a:pt x="977" y="13887"/>
                    </a:cubicBezTo>
                    <a:lnTo>
                      <a:pt x="1024" y="13982"/>
                    </a:lnTo>
                    <a:cubicBezTo>
                      <a:pt x="1881" y="15495"/>
                      <a:pt x="3846" y="16054"/>
                      <a:pt x="3846" y="16054"/>
                    </a:cubicBezTo>
                    <a:lnTo>
                      <a:pt x="4382" y="14173"/>
                    </a:lnTo>
                    <a:cubicBezTo>
                      <a:pt x="5727" y="13697"/>
                      <a:pt x="6894" y="12816"/>
                      <a:pt x="7739" y="11708"/>
                    </a:cubicBezTo>
                    <a:cubicBezTo>
                      <a:pt x="7751" y="11625"/>
                      <a:pt x="7763" y="11565"/>
                      <a:pt x="7787" y="11494"/>
                    </a:cubicBezTo>
                    <a:cubicBezTo>
                      <a:pt x="8466" y="8553"/>
                      <a:pt x="8394" y="5553"/>
                      <a:pt x="7680" y="2660"/>
                    </a:cubicBezTo>
                    <a:lnTo>
                      <a:pt x="8346" y="362"/>
                    </a:lnTo>
                    <a:cubicBezTo>
                      <a:pt x="7921" y="104"/>
                      <a:pt x="7475" y="0"/>
                      <a:pt x="70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3" name="Google Shape;1773;p40"/>
              <p:cNvSpPr/>
              <p:nvPr/>
            </p:nvSpPr>
            <p:spPr>
              <a:xfrm>
                <a:off x="1799625" y="3850900"/>
                <a:ext cx="194975" cy="392975"/>
              </a:xfrm>
              <a:custGeom>
                <a:rect b="b" l="l" r="r" t="t"/>
                <a:pathLst>
                  <a:path extrusionOk="0" h="15719" w="7799">
                    <a:moveTo>
                      <a:pt x="6049" y="1"/>
                    </a:moveTo>
                    <a:cubicBezTo>
                      <a:pt x="6013" y="12"/>
                      <a:pt x="5989" y="24"/>
                      <a:pt x="5953" y="60"/>
                    </a:cubicBezTo>
                    <a:cubicBezTo>
                      <a:pt x="5763" y="191"/>
                      <a:pt x="5584" y="358"/>
                      <a:pt x="5406" y="536"/>
                    </a:cubicBezTo>
                    <a:cubicBezTo>
                      <a:pt x="2548" y="3346"/>
                      <a:pt x="619" y="10037"/>
                      <a:pt x="298" y="12716"/>
                    </a:cubicBezTo>
                    <a:cubicBezTo>
                      <a:pt x="0" y="15240"/>
                      <a:pt x="1215" y="15610"/>
                      <a:pt x="1488" y="15669"/>
                    </a:cubicBezTo>
                    <a:cubicBezTo>
                      <a:pt x="1536" y="15681"/>
                      <a:pt x="1548" y="15681"/>
                      <a:pt x="1548" y="15681"/>
                    </a:cubicBezTo>
                    <a:cubicBezTo>
                      <a:pt x="1667" y="15693"/>
                      <a:pt x="1786" y="15717"/>
                      <a:pt x="1905" y="15717"/>
                    </a:cubicBezTo>
                    <a:lnTo>
                      <a:pt x="2036" y="15717"/>
                    </a:lnTo>
                    <a:cubicBezTo>
                      <a:pt x="2081" y="15718"/>
                      <a:pt x="2126" y="15719"/>
                      <a:pt x="2170" y="15719"/>
                    </a:cubicBezTo>
                    <a:cubicBezTo>
                      <a:pt x="6557" y="15719"/>
                      <a:pt x="7573" y="8760"/>
                      <a:pt x="7620" y="8371"/>
                    </a:cubicBezTo>
                    <a:cubicBezTo>
                      <a:pt x="7632" y="8311"/>
                      <a:pt x="7656" y="8132"/>
                      <a:pt x="7680" y="7835"/>
                    </a:cubicBezTo>
                    <a:cubicBezTo>
                      <a:pt x="7680" y="7799"/>
                      <a:pt x="7692" y="7740"/>
                      <a:pt x="7692" y="7692"/>
                    </a:cubicBezTo>
                    <a:cubicBezTo>
                      <a:pt x="7692" y="7644"/>
                      <a:pt x="7715" y="7585"/>
                      <a:pt x="7715" y="7525"/>
                    </a:cubicBezTo>
                    <a:cubicBezTo>
                      <a:pt x="7715" y="7466"/>
                      <a:pt x="7727" y="7406"/>
                      <a:pt x="7727" y="7347"/>
                    </a:cubicBezTo>
                    <a:cubicBezTo>
                      <a:pt x="7739" y="7120"/>
                      <a:pt x="7751" y="6870"/>
                      <a:pt x="7775" y="6608"/>
                    </a:cubicBezTo>
                    <a:lnTo>
                      <a:pt x="7775" y="6585"/>
                    </a:lnTo>
                    <a:cubicBezTo>
                      <a:pt x="7775" y="6406"/>
                      <a:pt x="7787" y="6204"/>
                      <a:pt x="7787" y="5989"/>
                    </a:cubicBezTo>
                    <a:lnTo>
                      <a:pt x="7787" y="5858"/>
                    </a:lnTo>
                    <a:cubicBezTo>
                      <a:pt x="7799" y="5596"/>
                      <a:pt x="7787" y="5323"/>
                      <a:pt x="7763" y="5037"/>
                    </a:cubicBezTo>
                    <a:cubicBezTo>
                      <a:pt x="7763" y="4954"/>
                      <a:pt x="7739" y="4846"/>
                      <a:pt x="7739" y="4739"/>
                    </a:cubicBezTo>
                    <a:cubicBezTo>
                      <a:pt x="7739" y="4644"/>
                      <a:pt x="7727" y="4537"/>
                      <a:pt x="7727" y="4430"/>
                    </a:cubicBezTo>
                    <a:cubicBezTo>
                      <a:pt x="7715" y="4120"/>
                      <a:pt x="7680" y="3822"/>
                      <a:pt x="7632" y="3513"/>
                    </a:cubicBezTo>
                    <a:cubicBezTo>
                      <a:pt x="7608" y="3299"/>
                      <a:pt x="7584" y="3096"/>
                      <a:pt x="7537" y="2894"/>
                    </a:cubicBezTo>
                    <a:cubicBezTo>
                      <a:pt x="7501" y="2739"/>
                      <a:pt x="7477" y="2572"/>
                      <a:pt x="7430" y="2406"/>
                    </a:cubicBezTo>
                    <a:cubicBezTo>
                      <a:pt x="7418" y="2358"/>
                      <a:pt x="7418" y="2334"/>
                      <a:pt x="7406" y="2298"/>
                    </a:cubicBezTo>
                    <a:cubicBezTo>
                      <a:pt x="7382" y="2263"/>
                      <a:pt x="7382" y="2227"/>
                      <a:pt x="7370" y="2203"/>
                    </a:cubicBezTo>
                    <a:cubicBezTo>
                      <a:pt x="7358" y="2167"/>
                      <a:pt x="7358" y="2144"/>
                      <a:pt x="7346" y="2108"/>
                    </a:cubicBezTo>
                    <a:cubicBezTo>
                      <a:pt x="7323" y="2048"/>
                      <a:pt x="7299" y="1989"/>
                      <a:pt x="7287" y="1929"/>
                    </a:cubicBezTo>
                    <a:cubicBezTo>
                      <a:pt x="7263" y="1906"/>
                      <a:pt x="7263" y="1870"/>
                      <a:pt x="7251" y="1846"/>
                    </a:cubicBezTo>
                    <a:cubicBezTo>
                      <a:pt x="7239" y="1810"/>
                      <a:pt x="7239" y="1786"/>
                      <a:pt x="7227" y="1751"/>
                    </a:cubicBezTo>
                    <a:cubicBezTo>
                      <a:pt x="7192" y="1679"/>
                      <a:pt x="7168" y="1584"/>
                      <a:pt x="7132" y="1513"/>
                    </a:cubicBezTo>
                    <a:cubicBezTo>
                      <a:pt x="7120" y="1477"/>
                      <a:pt x="7108" y="1441"/>
                      <a:pt x="7084" y="1405"/>
                    </a:cubicBezTo>
                    <a:cubicBezTo>
                      <a:pt x="7073" y="1358"/>
                      <a:pt x="7049" y="1298"/>
                      <a:pt x="7013" y="1239"/>
                    </a:cubicBezTo>
                    <a:lnTo>
                      <a:pt x="6965" y="1155"/>
                    </a:lnTo>
                    <a:cubicBezTo>
                      <a:pt x="6953" y="1144"/>
                      <a:pt x="6942" y="1108"/>
                      <a:pt x="6930" y="1084"/>
                    </a:cubicBezTo>
                    <a:cubicBezTo>
                      <a:pt x="6906" y="1048"/>
                      <a:pt x="6906" y="1036"/>
                      <a:pt x="6894" y="1024"/>
                    </a:cubicBezTo>
                    <a:cubicBezTo>
                      <a:pt x="6882" y="1001"/>
                      <a:pt x="6882" y="977"/>
                      <a:pt x="6870" y="965"/>
                    </a:cubicBezTo>
                    <a:cubicBezTo>
                      <a:pt x="6834" y="917"/>
                      <a:pt x="6822" y="882"/>
                      <a:pt x="6787" y="846"/>
                    </a:cubicBezTo>
                    <a:cubicBezTo>
                      <a:pt x="6763" y="810"/>
                      <a:pt x="6751" y="763"/>
                      <a:pt x="6715" y="739"/>
                    </a:cubicBezTo>
                    <a:cubicBezTo>
                      <a:pt x="6703" y="703"/>
                      <a:pt x="6692" y="679"/>
                      <a:pt x="6668" y="667"/>
                    </a:cubicBezTo>
                    <a:cubicBezTo>
                      <a:pt x="6668" y="655"/>
                      <a:pt x="6656" y="632"/>
                      <a:pt x="6644" y="620"/>
                    </a:cubicBezTo>
                    <a:cubicBezTo>
                      <a:pt x="6632" y="608"/>
                      <a:pt x="6608" y="572"/>
                      <a:pt x="6596" y="560"/>
                    </a:cubicBezTo>
                    <a:cubicBezTo>
                      <a:pt x="6525" y="453"/>
                      <a:pt x="6453" y="382"/>
                      <a:pt x="6370" y="298"/>
                    </a:cubicBezTo>
                    <a:lnTo>
                      <a:pt x="6311" y="239"/>
                    </a:lnTo>
                    <a:lnTo>
                      <a:pt x="6299" y="215"/>
                    </a:lnTo>
                    <a:cubicBezTo>
                      <a:pt x="6287" y="191"/>
                      <a:pt x="6251" y="179"/>
                      <a:pt x="6239" y="155"/>
                    </a:cubicBezTo>
                    <a:cubicBezTo>
                      <a:pt x="6180" y="96"/>
                      <a:pt x="6120" y="36"/>
                      <a:pt x="60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4" name="Google Shape;1774;p40"/>
              <p:cNvSpPr/>
              <p:nvPr/>
            </p:nvSpPr>
            <p:spPr>
              <a:xfrm>
                <a:off x="1860625" y="3918475"/>
                <a:ext cx="129225" cy="12225"/>
              </a:xfrm>
              <a:custGeom>
                <a:rect b="b" l="l" r="r" t="t"/>
                <a:pathLst>
                  <a:path extrusionOk="0" fill="none" h="489" w="5169">
                    <a:moveTo>
                      <a:pt x="5168" y="488"/>
                    </a:moveTo>
                    <a:lnTo>
                      <a:pt x="3490" y="334"/>
                    </a:lnTo>
                    <a:lnTo>
                      <a:pt x="3132" y="298"/>
                    </a:lnTo>
                    <a:lnTo>
                      <a:pt x="1275" y="119"/>
                    </a:lnTo>
                    <a:lnTo>
                      <a:pt x="1" y="0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5" name="Google Shape;1775;p40"/>
              <p:cNvSpPr/>
              <p:nvPr/>
            </p:nvSpPr>
            <p:spPr>
              <a:xfrm>
                <a:off x="1798125" y="4003300"/>
                <a:ext cx="192900" cy="22350"/>
              </a:xfrm>
              <a:custGeom>
                <a:rect b="b" l="l" r="r" t="t"/>
                <a:pathLst>
                  <a:path extrusionOk="0" fill="none" h="894" w="7716">
                    <a:moveTo>
                      <a:pt x="1" y="1"/>
                    </a:moveTo>
                    <a:lnTo>
                      <a:pt x="7716" y="893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6" name="Google Shape;1776;p40"/>
              <p:cNvSpPr/>
              <p:nvPr/>
            </p:nvSpPr>
            <p:spPr>
              <a:xfrm>
                <a:off x="1771925" y="4071750"/>
                <a:ext cx="206600" cy="42000"/>
              </a:xfrm>
              <a:custGeom>
                <a:rect b="b" l="l" r="r" t="t"/>
                <a:pathLst>
                  <a:path extrusionOk="0" fill="none" h="1680" w="8264">
                    <a:moveTo>
                      <a:pt x="1" y="1"/>
                    </a:moveTo>
                    <a:lnTo>
                      <a:pt x="8264" y="1680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7" name="Google Shape;1777;p40"/>
              <p:cNvSpPr/>
              <p:nvPr/>
            </p:nvSpPr>
            <p:spPr>
              <a:xfrm>
                <a:off x="1753475" y="4137850"/>
                <a:ext cx="183975" cy="61625"/>
              </a:xfrm>
              <a:custGeom>
                <a:rect b="b" l="l" r="r" t="t"/>
                <a:pathLst>
                  <a:path extrusionOk="0" fill="none" h="2465" w="7359">
                    <a:moveTo>
                      <a:pt x="1" y="0"/>
                    </a:moveTo>
                    <a:lnTo>
                      <a:pt x="7359" y="2465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8" name="Google Shape;1778;p40"/>
              <p:cNvSpPr/>
              <p:nvPr/>
            </p:nvSpPr>
            <p:spPr>
              <a:xfrm>
                <a:off x="1742175" y="3998175"/>
                <a:ext cx="49425" cy="19725"/>
              </a:xfrm>
              <a:custGeom>
                <a:rect b="b" l="l" r="r" t="t"/>
                <a:pathLst>
                  <a:path extrusionOk="0" h="789" w="1977">
                    <a:moveTo>
                      <a:pt x="602" y="1"/>
                    </a:moveTo>
                    <a:cubicBezTo>
                      <a:pt x="458" y="1"/>
                      <a:pt x="316" y="17"/>
                      <a:pt x="179" y="51"/>
                    </a:cubicBezTo>
                    <a:cubicBezTo>
                      <a:pt x="72" y="86"/>
                      <a:pt x="0" y="194"/>
                      <a:pt x="24" y="313"/>
                    </a:cubicBezTo>
                    <a:cubicBezTo>
                      <a:pt x="53" y="401"/>
                      <a:pt x="123" y="465"/>
                      <a:pt x="213" y="465"/>
                    </a:cubicBezTo>
                    <a:cubicBezTo>
                      <a:pt x="233" y="465"/>
                      <a:pt x="253" y="462"/>
                      <a:pt x="274" y="456"/>
                    </a:cubicBezTo>
                    <a:cubicBezTo>
                      <a:pt x="372" y="437"/>
                      <a:pt x="472" y="428"/>
                      <a:pt x="573" y="428"/>
                    </a:cubicBezTo>
                    <a:cubicBezTo>
                      <a:pt x="928" y="428"/>
                      <a:pt x="1298" y="540"/>
                      <a:pt x="1631" y="753"/>
                    </a:cubicBezTo>
                    <a:cubicBezTo>
                      <a:pt x="1679" y="777"/>
                      <a:pt x="1703" y="789"/>
                      <a:pt x="1751" y="789"/>
                    </a:cubicBezTo>
                    <a:cubicBezTo>
                      <a:pt x="1822" y="789"/>
                      <a:pt x="1881" y="753"/>
                      <a:pt x="1917" y="682"/>
                    </a:cubicBezTo>
                    <a:cubicBezTo>
                      <a:pt x="1977" y="587"/>
                      <a:pt x="1941" y="456"/>
                      <a:pt x="1858" y="396"/>
                    </a:cubicBezTo>
                    <a:cubicBezTo>
                      <a:pt x="1459" y="139"/>
                      <a:pt x="1021" y="1"/>
                      <a:pt x="60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9" name="Google Shape;1779;p40"/>
              <p:cNvSpPr/>
              <p:nvPr/>
            </p:nvSpPr>
            <p:spPr>
              <a:xfrm>
                <a:off x="1749025" y="3968875"/>
                <a:ext cx="49725" cy="19575"/>
              </a:xfrm>
              <a:custGeom>
                <a:rect b="b" l="l" r="r" t="t"/>
                <a:pathLst>
                  <a:path extrusionOk="0" h="783" w="1989">
                    <a:moveTo>
                      <a:pt x="611" y="1"/>
                    </a:moveTo>
                    <a:cubicBezTo>
                      <a:pt x="464" y="1"/>
                      <a:pt x="319" y="19"/>
                      <a:pt x="179" y="56"/>
                    </a:cubicBezTo>
                    <a:cubicBezTo>
                      <a:pt x="83" y="80"/>
                      <a:pt x="0" y="187"/>
                      <a:pt x="36" y="306"/>
                    </a:cubicBezTo>
                    <a:cubicBezTo>
                      <a:pt x="57" y="399"/>
                      <a:pt x="149" y="465"/>
                      <a:pt x="244" y="465"/>
                    </a:cubicBezTo>
                    <a:cubicBezTo>
                      <a:pt x="258" y="465"/>
                      <a:pt x="272" y="464"/>
                      <a:pt x="286" y="461"/>
                    </a:cubicBezTo>
                    <a:cubicBezTo>
                      <a:pt x="388" y="438"/>
                      <a:pt x="495" y="427"/>
                      <a:pt x="603" y="427"/>
                    </a:cubicBezTo>
                    <a:cubicBezTo>
                      <a:pt x="949" y="427"/>
                      <a:pt x="1317" y="541"/>
                      <a:pt x="1643" y="758"/>
                    </a:cubicBezTo>
                    <a:cubicBezTo>
                      <a:pt x="1691" y="770"/>
                      <a:pt x="1715" y="782"/>
                      <a:pt x="1762" y="782"/>
                    </a:cubicBezTo>
                    <a:cubicBezTo>
                      <a:pt x="1834" y="782"/>
                      <a:pt x="1893" y="758"/>
                      <a:pt x="1917" y="675"/>
                    </a:cubicBezTo>
                    <a:cubicBezTo>
                      <a:pt x="1988" y="592"/>
                      <a:pt x="1953" y="449"/>
                      <a:pt x="1869" y="389"/>
                    </a:cubicBezTo>
                    <a:cubicBezTo>
                      <a:pt x="1465" y="143"/>
                      <a:pt x="1028" y="1"/>
                      <a:pt x="61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0" name="Google Shape;1780;p40"/>
              <p:cNvSpPr/>
              <p:nvPr/>
            </p:nvSpPr>
            <p:spPr>
              <a:xfrm>
                <a:off x="1007250" y="3741050"/>
                <a:ext cx="278350" cy="347100"/>
              </a:xfrm>
              <a:custGeom>
                <a:rect b="b" l="l" r="r" t="t"/>
                <a:pathLst>
                  <a:path extrusionOk="0" h="13884" w="11134">
                    <a:moveTo>
                      <a:pt x="8414" y="1"/>
                    </a:moveTo>
                    <a:cubicBezTo>
                      <a:pt x="8407" y="1"/>
                      <a:pt x="8401" y="1"/>
                      <a:pt x="8395" y="1"/>
                    </a:cubicBezTo>
                    <a:cubicBezTo>
                      <a:pt x="8157" y="13"/>
                      <a:pt x="7966" y="227"/>
                      <a:pt x="7859" y="430"/>
                    </a:cubicBezTo>
                    <a:cubicBezTo>
                      <a:pt x="7752" y="656"/>
                      <a:pt x="7704" y="894"/>
                      <a:pt x="7621" y="1120"/>
                    </a:cubicBezTo>
                    <a:cubicBezTo>
                      <a:pt x="7526" y="1335"/>
                      <a:pt x="7383" y="1549"/>
                      <a:pt x="7156" y="1632"/>
                    </a:cubicBezTo>
                    <a:cubicBezTo>
                      <a:pt x="7166" y="1483"/>
                      <a:pt x="7003" y="1368"/>
                      <a:pt x="6844" y="1368"/>
                    </a:cubicBezTo>
                    <a:cubicBezTo>
                      <a:pt x="6813" y="1368"/>
                      <a:pt x="6781" y="1372"/>
                      <a:pt x="6752" y="1382"/>
                    </a:cubicBezTo>
                    <a:cubicBezTo>
                      <a:pt x="6573" y="1454"/>
                      <a:pt x="6490" y="1656"/>
                      <a:pt x="6490" y="1847"/>
                    </a:cubicBezTo>
                    <a:cubicBezTo>
                      <a:pt x="6502" y="2132"/>
                      <a:pt x="6680" y="2382"/>
                      <a:pt x="6847" y="2621"/>
                    </a:cubicBezTo>
                    <a:cubicBezTo>
                      <a:pt x="7192" y="3109"/>
                      <a:pt x="7323" y="3918"/>
                      <a:pt x="7704" y="4335"/>
                    </a:cubicBezTo>
                    <a:lnTo>
                      <a:pt x="7728" y="4347"/>
                    </a:lnTo>
                    <a:cubicBezTo>
                      <a:pt x="7228" y="5645"/>
                      <a:pt x="6073" y="7562"/>
                      <a:pt x="4704" y="9336"/>
                    </a:cubicBezTo>
                    <a:cubicBezTo>
                      <a:pt x="3275" y="11181"/>
                      <a:pt x="2251" y="12050"/>
                      <a:pt x="1775" y="12324"/>
                    </a:cubicBezTo>
                    <a:lnTo>
                      <a:pt x="1775" y="12276"/>
                    </a:lnTo>
                    <a:cubicBezTo>
                      <a:pt x="1775" y="12229"/>
                      <a:pt x="1775" y="12193"/>
                      <a:pt x="1787" y="12134"/>
                    </a:cubicBezTo>
                    <a:cubicBezTo>
                      <a:pt x="1858" y="11669"/>
                      <a:pt x="2108" y="10824"/>
                      <a:pt x="2882" y="9252"/>
                    </a:cubicBezTo>
                    <a:cubicBezTo>
                      <a:pt x="3620" y="7812"/>
                      <a:pt x="4406" y="6502"/>
                      <a:pt x="4418" y="6490"/>
                    </a:cubicBezTo>
                    <a:cubicBezTo>
                      <a:pt x="4632" y="6145"/>
                      <a:pt x="4525" y="5704"/>
                      <a:pt x="4180" y="5490"/>
                    </a:cubicBezTo>
                    <a:cubicBezTo>
                      <a:pt x="4073" y="5430"/>
                      <a:pt x="3977" y="5407"/>
                      <a:pt x="3870" y="5383"/>
                    </a:cubicBezTo>
                    <a:cubicBezTo>
                      <a:pt x="3847" y="5381"/>
                      <a:pt x="3825" y="5380"/>
                      <a:pt x="3802" y="5380"/>
                    </a:cubicBezTo>
                    <a:cubicBezTo>
                      <a:pt x="3553" y="5380"/>
                      <a:pt x="3322" y="5499"/>
                      <a:pt x="3180" y="5728"/>
                    </a:cubicBezTo>
                    <a:cubicBezTo>
                      <a:pt x="3156" y="5788"/>
                      <a:pt x="2251" y="7276"/>
                      <a:pt x="1453" y="8895"/>
                    </a:cubicBezTo>
                    <a:cubicBezTo>
                      <a:pt x="203" y="11503"/>
                      <a:pt x="1" y="12919"/>
                      <a:pt x="775" y="13598"/>
                    </a:cubicBezTo>
                    <a:cubicBezTo>
                      <a:pt x="906" y="13717"/>
                      <a:pt x="1156" y="13884"/>
                      <a:pt x="1549" y="13884"/>
                    </a:cubicBezTo>
                    <a:cubicBezTo>
                      <a:pt x="1668" y="13884"/>
                      <a:pt x="1799" y="13872"/>
                      <a:pt x="1953" y="13824"/>
                    </a:cubicBezTo>
                    <a:cubicBezTo>
                      <a:pt x="3239" y="13479"/>
                      <a:pt x="5049" y="11324"/>
                      <a:pt x="6002" y="10074"/>
                    </a:cubicBezTo>
                    <a:cubicBezTo>
                      <a:pt x="6692" y="9157"/>
                      <a:pt x="7347" y="8181"/>
                      <a:pt x="7942" y="7192"/>
                    </a:cubicBezTo>
                    <a:cubicBezTo>
                      <a:pt x="8240" y="6681"/>
                      <a:pt x="8526" y="6157"/>
                      <a:pt x="8776" y="5621"/>
                    </a:cubicBezTo>
                    <a:cubicBezTo>
                      <a:pt x="8883" y="5407"/>
                      <a:pt x="8942" y="5133"/>
                      <a:pt x="9073" y="4930"/>
                    </a:cubicBezTo>
                    <a:cubicBezTo>
                      <a:pt x="9526" y="4240"/>
                      <a:pt x="10264" y="3764"/>
                      <a:pt x="10776" y="3121"/>
                    </a:cubicBezTo>
                    <a:cubicBezTo>
                      <a:pt x="10966" y="2882"/>
                      <a:pt x="11133" y="2585"/>
                      <a:pt x="11074" y="2228"/>
                    </a:cubicBezTo>
                    <a:cubicBezTo>
                      <a:pt x="11041" y="1954"/>
                      <a:pt x="10806" y="1710"/>
                      <a:pt x="10537" y="1710"/>
                    </a:cubicBezTo>
                    <a:cubicBezTo>
                      <a:pt x="10514" y="1710"/>
                      <a:pt x="10490" y="1712"/>
                      <a:pt x="10466" y="1716"/>
                    </a:cubicBezTo>
                    <a:cubicBezTo>
                      <a:pt x="10443" y="1728"/>
                      <a:pt x="10431" y="1728"/>
                      <a:pt x="10419" y="1728"/>
                    </a:cubicBezTo>
                    <a:cubicBezTo>
                      <a:pt x="10470" y="1408"/>
                      <a:pt x="10164" y="1097"/>
                      <a:pt x="9850" y="1097"/>
                    </a:cubicBezTo>
                    <a:cubicBezTo>
                      <a:pt x="9801" y="1097"/>
                      <a:pt x="9752" y="1104"/>
                      <a:pt x="9704" y="1120"/>
                    </a:cubicBezTo>
                    <a:cubicBezTo>
                      <a:pt x="9744" y="739"/>
                      <a:pt x="9387" y="391"/>
                      <a:pt x="9024" y="391"/>
                    </a:cubicBezTo>
                    <a:cubicBezTo>
                      <a:pt x="8957" y="391"/>
                      <a:pt x="8889" y="404"/>
                      <a:pt x="8823" y="430"/>
                    </a:cubicBezTo>
                    <a:cubicBezTo>
                      <a:pt x="8881" y="210"/>
                      <a:pt x="8646" y="1"/>
                      <a:pt x="84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1" name="Google Shape;1781;p40"/>
              <p:cNvSpPr/>
              <p:nvPr/>
            </p:nvSpPr>
            <p:spPr>
              <a:xfrm>
                <a:off x="1032850" y="4039325"/>
                <a:ext cx="32775" cy="27700"/>
              </a:xfrm>
              <a:custGeom>
                <a:rect b="b" l="l" r="r" t="t"/>
                <a:pathLst>
                  <a:path extrusionOk="0" fill="none" h="1108" w="1311">
                    <a:moveTo>
                      <a:pt x="1" y="107"/>
                    </a:moveTo>
                    <a:cubicBezTo>
                      <a:pt x="1" y="107"/>
                      <a:pt x="72" y="1107"/>
                      <a:pt x="1310" y="0"/>
                    </a:cubicBezTo>
                  </a:path>
                </a:pathLst>
              </a:custGeom>
              <a:noFill/>
              <a:ln cap="rnd" cmpd="sng" w="2975">
                <a:solidFill>
                  <a:srgbClr val="000139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2" name="Google Shape;1782;p40"/>
              <p:cNvSpPr/>
              <p:nvPr/>
            </p:nvSpPr>
            <p:spPr>
              <a:xfrm>
                <a:off x="1754375" y="3476450"/>
                <a:ext cx="64625" cy="101400"/>
              </a:xfrm>
              <a:custGeom>
                <a:rect b="b" l="l" r="r" t="t"/>
                <a:pathLst>
                  <a:path extrusionOk="0" h="4056" w="2585">
                    <a:moveTo>
                      <a:pt x="655" y="1"/>
                    </a:moveTo>
                    <a:cubicBezTo>
                      <a:pt x="596" y="12"/>
                      <a:pt x="536" y="12"/>
                      <a:pt x="477" y="48"/>
                    </a:cubicBezTo>
                    <a:cubicBezTo>
                      <a:pt x="131" y="179"/>
                      <a:pt x="0" y="655"/>
                      <a:pt x="179" y="1108"/>
                    </a:cubicBezTo>
                    <a:lnTo>
                      <a:pt x="1179" y="3525"/>
                    </a:lnTo>
                    <a:cubicBezTo>
                      <a:pt x="1298" y="3849"/>
                      <a:pt x="1574" y="4055"/>
                      <a:pt x="1846" y="4055"/>
                    </a:cubicBezTo>
                    <a:cubicBezTo>
                      <a:pt x="1874" y="4055"/>
                      <a:pt x="1902" y="4053"/>
                      <a:pt x="1929" y="4049"/>
                    </a:cubicBezTo>
                    <a:cubicBezTo>
                      <a:pt x="1965" y="4049"/>
                      <a:pt x="2013" y="4037"/>
                      <a:pt x="2036" y="4025"/>
                    </a:cubicBezTo>
                    <a:lnTo>
                      <a:pt x="2155" y="3977"/>
                    </a:lnTo>
                    <a:cubicBezTo>
                      <a:pt x="2465" y="3846"/>
                      <a:pt x="2584" y="3406"/>
                      <a:pt x="2429" y="3013"/>
                    </a:cubicBezTo>
                    <a:lnTo>
                      <a:pt x="1429" y="584"/>
                    </a:lnTo>
                    <a:cubicBezTo>
                      <a:pt x="1334" y="358"/>
                      <a:pt x="1191" y="191"/>
                      <a:pt x="1024" y="96"/>
                    </a:cubicBezTo>
                    <a:cubicBezTo>
                      <a:pt x="905" y="36"/>
                      <a:pt x="774" y="1"/>
                      <a:pt x="655" y="1"/>
                    </a:cubicBezTo>
                    <a:close/>
                  </a:path>
                </a:pathLst>
              </a:custGeom>
              <a:solidFill>
                <a:srgbClr val="F7E4D5"/>
              </a:solidFill>
              <a:ln cap="flat" cmpd="sng" w="2975">
                <a:solidFill>
                  <a:srgbClr val="000139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3" name="Google Shape;1783;p40"/>
              <p:cNvSpPr/>
              <p:nvPr/>
            </p:nvSpPr>
            <p:spPr>
              <a:xfrm>
                <a:off x="1770750" y="3476750"/>
                <a:ext cx="48250" cy="100925"/>
              </a:xfrm>
              <a:custGeom>
                <a:rect b="b" l="l" r="r" t="t"/>
                <a:pathLst>
                  <a:path extrusionOk="0" h="4037" w="1930">
                    <a:moveTo>
                      <a:pt x="0" y="0"/>
                    </a:moveTo>
                    <a:cubicBezTo>
                      <a:pt x="24" y="24"/>
                      <a:pt x="48" y="36"/>
                      <a:pt x="60" y="48"/>
                    </a:cubicBezTo>
                    <a:cubicBezTo>
                      <a:pt x="262" y="239"/>
                      <a:pt x="441" y="500"/>
                      <a:pt x="608" y="762"/>
                    </a:cubicBezTo>
                    <a:cubicBezTo>
                      <a:pt x="1000" y="1417"/>
                      <a:pt x="1274" y="2144"/>
                      <a:pt x="1429" y="2894"/>
                    </a:cubicBezTo>
                    <a:cubicBezTo>
                      <a:pt x="1477" y="3144"/>
                      <a:pt x="1512" y="3417"/>
                      <a:pt x="1453" y="3656"/>
                    </a:cubicBezTo>
                    <a:cubicBezTo>
                      <a:pt x="1429" y="3798"/>
                      <a:pt x="1370" y="3918"/>
                      <a:pt x="1298" y="4025"/>
                    </a:cubicBezTo>
                    <a:lnTo>
                      <a:pt x="1274" y="4037"/>
                    </a:lnTo>
                    <a:cubicBezTo>
                      <a:pt x="1310" y="4037"/>
                      <a:pt x="1358" y="4025"/>
                      <a:pt x="1381" y="4013"/>
                    </a:cubicBezTo>
                    <a:lnTo>
                      <a:pt x="1500" y="3965"/>
                    </a:lnTo>
                    <a:cubicBezTo>
                      <a:pt x="1810" y="3834"/>
                      <a:pt x="1929" y="3394"/>
                      <a:pt x="1774" y="3001"/>
                    </a:cubicBezTo>
                    <a:lnTo>
                      <a:pt x="774" y="572"/>
                    </a:lnTo>
                    <a:cubicBezTo>
                      <a:pt x="679" y="346"/>
                      <a:pt x="536" y="179"/>
                      <a:pt x="369" y="96"/>
                    </a:cubicBezTo>
                    <a:cubicBezTo>
                      <a:pt x="250" y="36"/>
                      <a:pt x="119" y="0"/>
                      <a:pt x="0" y="0"/>
                    </a:cubicBezTo>
                    <a:close/>
                  </a:path>
                </a:pathLst>
              </a:custGeom>
              <a:solidFill>
                <a:srgbClr val="F7E4D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4" name="Google Shape;1784;p40"/>
              <p:cNvSpPr/>
              <p:nvPr/>
            </p:nvSpPr>
            <p:spPr>
              <a:xfrm>
                <a:off x="1762400" y="3501825"/>
                <a:ext cx="46775" cy="46200"/>
              </a:xfrm>
              <a:custGeom>
                <a:rect b="b" l="l" r="r" t="t"/>
                <a:pathLst>
                  <a:path extrusionOk="0" h="1848" w="1871">
                    <a:moveTo>
                      <a:pt x="1279" y="0"/>
                    </a:moveTo>
                    <a:cubicBezTo>
                      <a:pt x="1266" y="0"/>
                      <a:pt x="1252" y="3"/>
                      <a:pt x="1239" y="9"/>
                    </a:cubicBezTo>
                    <a:lnTo>
                      <a:pt x="60" y="509"/>
                    </a:lnTo>
                    <a:cubicBezTo>
                      <a:pt x="25" y="521"/>
                      <a:pt x="1" y="581"/>
                      <a:pt x="25" y="629"/>
                    </a:cubicBezTo>
                    <a:lnTo>
                      <a:pt x="513" y="1795"/>
                    </a:lnTo>
                    <a:cubicBezTo>
                      <a:pt x="522" y="1832"/>
                      <a:pt x="559" y="1847"/>
                      <a:pt x="597" y="1847"/>
                    </a:cubicBezTo>
                    <a:cubicBezTo>
                      <a:pt x="609" y="1847"/>
                      <a:pt x="621" y="1846"/>
                      <a:pt x="632" y="1843"/>
                    </a:cubicBezTo>
                    <a:lnTo>
                      <a:pt x="1811" y="1355"/>
                    </a:lnTo>
                    <a:cubicBezTo>
                      <a:pt x="1846" y="1343"/>
                      <a:pt x="1870" y="1283"/>
                      <a:pt x="1846" y="1236"/>
                    </a:cubicBezTo>
                    <a:lnTo>
                      <a:pt x="1358" y="57"/>
                    </a:lnTo>
                    <a:cubicBezTo>
                      <a:pt x="1350" y="22"/>
                      <a:pt x="1315" y="0"/>
                      <a:pt x="1279" y="0"/>
                    </a:cubicBezTo>
                    <a:close/>
                  </a:path>
                </a:pathLst>
              </a:custGeom>
              <a:solidFill>
                <a:srgbClr val="F7E4D5"/>
              </a:solidFill>
              <a:ln cap="flat" cmpd="sng" w="2975">
                <a:solidFill>
                  <a:srgbClr val="000139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5" name="Google Shape;1785;p40"/>
              <p:cNvSpPr/>
              <p:nvPr/>
            </p:nvSpPr>
            <p:spPr>
              <a:xfrm>
                <a:off x="1776700" y="3535375"/>
                <a:ext cx="33050" cy="14925"/>
              </a:xfrm>
              <a:custGeom>
                <a:rect b="b" l="l" r="r" t="t"/>
                <a:pathLst>
                  <a:path extrusionOk="0" h="597" w="1322">
                    <a:moveTo>
                      <a:pt x="1262" y="1"/>
                    </a:moveTo>
                    <a:lnTo>
                      <a:pt x="0" y="537"/>
                    </a:lnTo>
                    <a:lnTo>
                      <a:pt x="48" y="596"/>
                    </a:lnTo>
                    <a:lnTo>
                      <a:pt x="1322" y="144"/>
                    </a:lnTo>
                    <a:lnTo>
                      <a:pt x="1262" y="1"/>
                    </a:ln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6" name="Google Shape;1786;p40"/>
              <p:cNvSpPr/>
              <p:nvPr/>
            </p:nvSpPr>
            <p:spPr>
              <a:xfrm>
                <a:off x="1771050" y="3518200"/>
                <a:ext cx="6875" cy="5825"/>
              </a:xfrm>
              <a:custGeom>
                <a:rect b="b" l="l" r="r" t="t"/>
                <a:pathLst>
                  <a:path extrusionOk="0" h="233" w="275">
                    <a:moveTo>
                      <a:pt x="141" y="0"/>
                    </a:moveTo>
                    <a:cubicBezTo>
                      <a:pt x="126" y="0"/>
                      <a:pt x="111" y="3"/>
                      <a:pt x="95" y="9"/>
                    </a:cubicBezTo>
                    <a:cubicBezTo>
                      <a:pt x="36" y="45"/>
                      <a:pt x="0" y="105"/>
                      <a:pt x="36" y="164"/>
                    </a:cubicBezTo>
                    <a:cubicBezTo>
                      <a:pt x="54" y="208"/>
                      <a:pt x="91" y="233"/>
                      <a:pt x="133" y="233"/>
                    </a:cubicBezTo>
                    <a:cubicBezTo>
                      <a:pt x="148" y="233"/>
                      <a:pt x="163" y="230"/>
                      <a:pt x="179" y="224"/>
                    </a:cubicBezTo>
                    <a:cubicBezTo>
                      <a:pt x="238" y="188"/>
                      <a:pt x="274" y="128"/>
                      <a:pt x="238" y="69"/>
                    </a:cubicBezTo>
                    <a:cubicBezTo>
                      <a:pt x="221" y="25"/>
                      <a:pt x="183" y="0"/>
                      <a:pt x="141" y="0"/>
                    </a:cubicBez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7" name="Google Shape;1787;p40"/>
              <p:cNvSpPr/>
              <p:nvPr/>
            </p:nvSpPr>
            <p:spPr>
              <a:xfrm>
                <a:off x="1787125" y="3511525"/>
                <a:ext cx="6575" cy="5775"/>
              </a:xfrm>
              <a:custGeom>
                <a:rect b="b" l="l" r="r" t="t"/>
                <a:pathLst>
                  <a:path extrusionOk="0" h="231" w="263">
                    <a:moveTo>
                      <a:pt x="146" y="0"/>
                    </a:moveTo>
                    <a:cubicBezTo>
                      <a:pt x="128" y="0"/>
                      <a:pt x="106" y="5"/>
                      <a:pt x="83" y="14"/>
                    </a:cubicBezTo>
                    <a:cubicBezTo>
                      <a:pt x="24" y="38"/>
                      <a:pt x="0" y="98"/>
                      <a:pt x="24" y="157"/>
                    </a:cubicBezTo>
                    <a:cubicBezTo>
                      <a:pt x="50" y="200"/>
                      <a:pt x="88" y="231"/>
                      <a:pt x="130" y="231"/>
                    </a:cubicBezTo>
                    <a:cubicBezTo>
                      <a:pt x="146" y="231"/>
                      <a:pt x="162" y="227"/>
                      <a:pt x="179" y="217"/>
                    </a:cubicBezTo>
                    <a:cubicBezTo>
                      <a:pt x="238" y="193"/>
                      <a:pt x="262" y="133"/>
                      <a:pt x="238" y="74"/>
                    </a:cubicBezTo>
                    <a:cubicBezTo>
                      <a:pt x="230" y="31"/>
                      <a:pt x="196" y="0"/>
                      <a:pt x="146" y="0"/>
                    </a:cubicBez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8" name="Google Shape;1788;p40"/>
              <p:cNvSpPr/>
              <p:nvPr/>
            </p:nvSpPr>
            <p:spPr>
              <a:xfrm>
                <a:off x="1777000" y="3533075"/>
                <a:ext cx="6875" cy="5850"/>
              </a:xfrm>
              <a:custGeom>
                <a:rect b="b" l="l" r="r" t="t"/>
                <a:pathLst>
                  <a:path extrusionOk="0" h="234" w="275">
                    <a:moveTo>
                      <a:pt x="148" y="0"/>
                    </a:moveTo>
                    <a:cubicBezTo>
                      <a:pt x="132" y="0"/>
                      <a:pt x="114" y="3"/>
                      <a:pt x="96" y="10"/>
                    </a:cubicBezTo>
                    <a:cubicBezTo>
                      <a:pt x="36" y="45"/>
                      <a:pt x="0" y="105"/>
                      <a:pt x="36" y="164"/>
                    </a:cubicBezTo>
                    <a:cubicBezTo>
                      <a:pt x="54" y="209"/>
                      <a:pt x="91" y="233"/>
                      <a:pt x="133" y="233"/>
                    </a:cubicBezTo>
                    <a:cubicBezTo>
                      <a:pt x="148" y="233"/>
                      <a:pt x="164" y="230"/>
                      <a:pt x="179" y="224"/>
                    </a:cubicBezTo>
                    <a:cubicBezTo>
                      <a:pt x="238" y="188"/>
                      <a:pt x="274" y="129"/>
                      <a:pt x="238" y="69"/>
                    </a:cubicBezTo>
                    <a:cubicBezTo>
                      <a:pt x="230" y="25"/>
                      <a:pt x="195" y="0"/>
                      <a:pt x="148" y="0"/>
                    </a:cubicBez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9" name="Google Shape;1789;p40"/>
              <p:cNvSpPr/>
              <p:nvPr/>
            </p:nvSpPr>
            <p:spPr>
              <a:xfrm>
                <a:off x="1793375" y="3526400"/>
                <a:ext cx="6850" cy="5800"/>
              </a:xfrm>
              <a:custGeom>
                <a:rect b="b" l="l" r="r" t="t"/>
                <a:pathLst>
                  <a:path extrusionOk="0" h="232" w="274">
                    <a:moveTo>
                      <a:pt x="144" y="0"/>
                    </a:moveTo>
                    <a:cubicBezTo>
                      <a:pt x="128" y="0"/>
                      <a:pt x="112" y="5"/>
                      <a:pt x="95" y="15"/>
                    </a:cubicBezTo>
                    <a:cubicBezTo>
                      <a:pt x="36" y="38"/>
                      <a:pt x="0" y="98"/>
                      <a:pt x="36" y="158"/>
                    </a:cubicBezTo>
                    <a:cubicBezTo>
                      <a:pt x="53" y="201"/>
                      <a:pt x="89" y="231"/>
                      <a:pt x="130" y="231"/>
                    </a:cubicBezTo>
                    <a:cubicBezTo>
                      <a:pt x="146" y="231"/>
                      <a:pt x="162" y="227"/>
                      <a:pt x="179" y="217"/>
                    </a:cubicBezTo>
                    <a:cubicBezTo>
                      <a:pt x="238" y="193"/>
                      <a:pt x="274" y="134"/>
                      <a:pt x="238" y="74"/>
                    </a:cubicBezTo>
                    <a:cubicBezTo>
                      <a:pt x="221" y="31"/>
                      <a:pt x="185" y="0"/>
                      <a:pt x="144" y="0"/>
                    </a:cubicBez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0" name="Google Shape;1790;p40"/>
              <p:cNvSpPr/>
              <p:nvPr/>
            </p:nvSpPr>
            <p:spPr>
              <a:xfrm>
                <a:off x="1762700" y="3501450"/>
                <a:ext cx="46475" cy="35750"/>
              </a:xfrm>
              <a:custGeom>
                <a:rect b="b" l="l" r="r" t="t"/>
                <a:pathLst>
                  <a:path extrusionOk="0" h="1430" w="1859">
                    <a:moveTo>
                      <a:pt x="1227" y="1"/>
                    </a:moveTo>
                    <a:lnTo>
                      <a:pt x="334" y="358"/>
                    </a:lnTo>
                    <a:lnTo>
                      <a:pt x="1" y="501"/>
                    </a:lnTo>
                    <a:cubicBezTo>
                      <a:pt x="1" y="501"/>
                      <a:pt x="799" y="286"/>
                      <a:pt x="1060" y="263"/>
                    </a:cubicBezTo>
                    <a:cubicBezTo>
                      <a:pt x="1062" y="262"/>
                      <a:pt x="1063" y="262"/>
                      <a:pt x="1065" y="262"/>
                    </a:cubicBezTo>
                    <a:cubicBezTo>
                      <a:pt x="1338" y="262"/>
                      <a:pt x="1632" y="1346"/>
                      <a:pt x="1632" y="1346"/>
                    </a:cubicBezTo>
                    <a:lnTo>
                      <a:pt x="1644" y="1429"/>
                    </a:lnTo>
                    <a:lnTo>
                      <a:pt x="1799" y="1370"/>
                    </a:lnTo>
                    <a:cubicBezTo>
                      <a:pt x="1834" y="1358"/>
                      <a:pt x="1858" y="1298"/>
                      <a:pt x="1834" y="1251"/>
                    </a:cubicBezTo>
                    <a:lnTo>
                      <a:pt x="1346" y="72"/>
                    </a:lnTo>
                    <a:cubicBezTo>
                      <a:pt x="1334" y="24"/>
                      <a:pt x="1275" y="1"/>
                      <a:pt x="1227" y="1"/>
                    </a:cubicBezTo>
                    <a:close/>
                  </a:path>
                </a:pathLst>
              </a:custGeom>
              <a:solidFill>
                <a:srgbClr val="F7E4D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1" name="Google Shape;1791;p40"/>
              <p:cNvSpPr/>
              <p:nvPr/>
            </p:nvSpPr>
            <p:spPr>
              <a:xfrm>
                <a:off x="1736225" y="3496200"/>
                <a:ext cx="102100" cy="59950"/>
              </a:xfrm>
              <a:custGeom>
                <a:rect b="b" l="l" r="r" t="t"/>
                <a:pathLst>
                  <a:path extrusionOk="0" h="2398" w="4084">
                    <a:moveTo>
                      <a:pt x="3358" y="0"/>
                    </a:moveTo>
                    <a:cubicBezTo>
                      <a:pt x="3242" y="0"/>
                      <a:pt x="3120" y="22"/>
                      <a:pt x="3001" y="68"/>
                    </a:cubicBezTo>
                    <a:lnTo>
                      <a:pt x="572" y="1068"/>
                    </a:lnTo>
                    <a:cubicBezTo>
                      <a:pt x="357" y="1175"/>
                      <a:pt x="179" y="1330"/>
                      <a:pt x="84" y="1473"/>
                    </a:cubicBezTo>
                    <a:cubicBezTo>
                      <a:pt x="24" y="1592"/>
                      <a:pt x="0" y="1723"/>
                      <a:pt x="0" y="1842"/>
                    </a:cubicBezTo>
                    <a:cubicBezTo>
                      <a:pt x="12" y="1901"/>
                      <a:pt x="12" y="1961"/>
                      <a:pt x="36" y="2020"/>
                    </a:cubicBezTo>
                    <a:cubicBezTo>
                      <a:pt x="136" y="2261"/>
                      <a:pt x="397" y="2398"/>
                      <a:pt x="696" y="2398"/>
                    </a:cubicBezTo>
                    <a:cubicBezTo>
                      <a:pt x="826" y="2398"/>
                      <a:pt x="962" y="2372"/>
                      <a:pt x="1096" y="2318"/>
                    </a:cubicBezTo>
                    <a:lnTo>
                      <a:pt x="3524" y="1318"/>
                    </a:lnTo>
                    <a:cubicBezTo>
                      <a:pt x="3882" y="1187"/>
                      <a:pt x="4084" y="865"/>
                      <a:pt x="4048" y="568"/>
                    </a:cubicBezTo>
                    <a:cubicBezTo>
                      <a:pt x="4048" y="532"/>
                      <a:pt x="4024" y="484"/>
                      <a:pt x="4013" y="461"/>
                    </a:cubicBezTo>
                    <a:lnTo>
                      <a:pt x="3965" y="342"/>
                    </a:lnTo>
                    <a:cubicBezTo>
                      <a:pt x="3873" y="124"/>
                      <a:pt x="3633" y="0"/>
                      <a:pt x="3358" y="0"/>
                    </a:cubicBezTo>
                    <a:close/>
                  </a:path>
                </a:pathLst>
              </a:custGeom>
              <a:solidFill>
                <a:srgbClr val="F7E4D5"/>
              </a:solidFill>
              <a:ln cap="flat" cmpd="sng" w="2975">
                <a:solidFill>
                  <a:srgbClr val="000139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2" name="Google Shape;1792;p40"/>
              <p:cNvSpPr/>
              <p:nvPr/>
            </p:nvSpPr>
            <p:spPr>
              <a:xfrm>
                <a:off x="1736525" y="3496200"/>
                <a:ext cx="100925" cy="46050"/>
              </a:xfrm>
              <a:custGeom>
                <a:rect b="b" l="l" r="r" t="t"/>
                <a:pathLst>
                  <a:path extrusionOk="0" h="1842" w="4037">
                    <a:moveTo>
                      <a:pt x="3346" y="0"/>
                    </a:moveTo>
                    <a:cubicBezTo>
                      <a:pt x="3230" y="0"/>
                      <a:pt x="3108" y="22"/>
                      <a:pt x="2989" y="68"/>
                    </a:cubicBezTo>
                    <a:lnTo>
                      <a:pt x="560" y="1068"/>
                    </a:lnTo>
                    <a:cubicBezTo>
                      <a:pt x="345" y="1175"/>
                      <a:pt x="167" y="1330"/>
                      <a:pt x="83" y="1473"/>
                    </a:cubicBezTo>
                    <a:cubicBezTo>
                      <a:pt x="24" y="1592"/>
                      <a:pt x="0" y="1723"/>
                      <a:pt x="0" y="1842"/>
                    </a:cubicBezTo>
                    <a:cubicBezTo>
                      <a:pt x="12" y="1818"/>
                      <a:pt x="24" y="1806"/>
                      <a:pt x="36" y="1782"/>
                    </a:cubicBezTo>
                    <a:cubicBezTo>
                      <a:pt x="238" y="1580"/>
                      <a:pt x="488" y="1401"/>
                      <a:pt x="750" y="1235"/>
                    </a:cubicBezTo>
                    <a:cubicBezTo>
                      <a:pt x="1417" y="842"/>
                      <a:pt x="2143" y="568"/>
                      <a:pt x="2881" y="413"/>
                    </a:cubicBezTo>
                    <a:cubicBezTo>
                      <a:pt x="3045" y="383"/>
                      <a:pt x="3210" y="358"/>
                      <a:pt x="3368" y="358"/>
                    </a:cubicBezTo>
                    <a:cubicBezTo>
                      <a:pt x="3462" y="358"/>
                      <a:pt x="3554" y="367"/>
                      <a:pt x="3643" y="389"/>
                    </a:cubicBezTo>
                    <a:cubicBezTo>
                      <a:pt x="3798" y="413"/>
                      <a:pt x="3917" y="473"/>
                      <a:pt x="4012" y="544"/>
                    </a:cubicBezTo>
                    <a:lnTo>
                      <a:pt x="4036" y="568"/>
                    </a:lnTo>
                    <a:cubicBezTo>
                      <a:pt x="4036" y="532"/>
                      <a:pt x="4012" y="484"/>
                      <a:pt x="4001" y="461"/>
                    </a:cubicBezTo>
                    <a:lnTo>
                      <a:pt x="3953" y="342"/>
                    </a:lnTo>
                    <a:cubicBezTo>
                      <a:pt x="3861" y="124"/>
                      <a:pt x="3621" y="0"/>
                      <a:pt x="3346" y="0"/>
                    </a:cubicBezTo>
                    <a:close/>
                  </a:path>
                </a:pathLst>
              </a:custGeom>
              <a:solidFill>
                <a:srgbClr val="F7E4D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3" name="Google Shape;1793;p40"/>
              <p:cNvSpPr/>
              <p:nvPr/>
            </p:nvSpPr>
            <p:spPr>
              <a:xfrm>
                <a:off x="1760925" y="3504325"/>
                <a:ext cx="47050" cy="45900"/>
              </a:xfrm>
              <a:custGeom>
                <a:rect b="b" l="l" r="r" t="t"/>
                <a:pathLst>
                  <a:path extrusionOk="0" h="1836" w="1882">
                    <a:moveTo>
                      <a:pt x="1285" y="0"/>
                    </a:moveTo>
                    <a:cubicBezTo>
                      <a:pt x="1274" y="0"/>
                      <a:pt x="1262" y="2"/>
                      <a:pt x="1251" y="5"/>
                    </a:cubicBezTo>
                    <a:lnTo>
                      <a:pt x="84" y="493"/>
                    </a:lnTo>
                    <a:cubicBezTo>
                      <a:pt x="36" y="505"/>
                      <a:pt x="0" y="564"/>
                      <a:pt x="36" y="612"/>
                    </a:cubicBezTo>
                    <a:lnTo>
                      <a:pt x="524" y="1791"/>
                    </a:lnTo>
                    <a:cubicBezTo>
                      <a:pt x="533" y="1816"/>
                      <a:pt x="566" y="1836"/>
                      <a:pt x="602" y="1836"/>
                    </a:cubicBezTo>
                    <a:cubicBezTo>
                      <a:pt x="616" y="1836"/>
                      <a:pt x="630" y="1833"/>
                      <a:pt x="643" y="1826"/>
                    </a:cubicBezTo>
                    <a:lnTo>
                      <a:pt x="1822" y="1338"/>
                    </a:lnTo>
                    <a:cubicBezTo>
                      <a:pt x="1870" y="1326"/>
                      <a:pt x="1882" y="1267"/>
                      <a:pt x="1870" y="1219"/>
                    </a:cubicBezTo>
                    <a:lnTo>
                      <a:pt x="1370" y="52"/>
                    </a:lnTo>
                    <a:cubicBezTo>
                      <a:pt x="1361" y="16"/>
                      <a:pt x="1324" y="0"/>
                      <a:pt x="1285" y="0"/>
                    </a:cubicBezTo>
                    <a:close/>
                  </a:path>
                </a:pathLst>
              </a:custGeom>
              <a:solidFill>
                <a:srgbClr val="F7E4D5"/>
              </a:solidFill>
              <a:ln cap="flat" cmpd="sng" w="2975">
                <a:solidFill>
                  <a:srgbClr val="000139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4" name="Google Shape;1794;p40"/>
              <p:cNvSpPr/>
              <p:nvPr/>
            </p:nvSpPr>
            <p:spPr>
              <a:xfrm>
                <a:off x="1794850" y="3503250"/>
                <a:ext cx="14900" cy="33050"/>
              </a:xfrm>
              <a:custGeom>
                <a:rect b="b" l="l" r="r" t="t"/>
                <a:pathLst>
                  <a:path extrusionOk="0" h="1322" w="596">
                    <a:moveTo>
                      <a:pt x="155" y="0"/>
                    </a:moveTo>
                    <a:lnTo>
                      <a:pt x="1" y="60"/>
                    </a:lnTo>
                    <a:lnTo>
                      <a:pt x="525" y="1322"/>
                    </a:lnTo>
                    <a:lnTo>
                      <a:pt x="596" y="1298"/>
                    </a:lnTo>
                    <a:lnTo>
                      <a:pt x="155" y="0"/>
                    </a:ln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5" name="Google Shape;1795;p40"/>
              <p:cNvSpPr/>
              <p:nvPr/>
            </p:nvSpPr>
            <p:spPr>
              <a:xfrm>
                <a:off x="1777300" y="3535625"/>
                <a:ext cx="6575" cy="5975"/>
              </a:xfrm>
              <a:custGeom>
                <a:rect b="b" l="l" r="r" t="t"/>
                <a:pathLst>
                  <a:path extrusionOk="0" h="239" w="263">
                    <a:moveTo>
                      <a:pt x="132" y="0"/>
                    </a:moveTo>
                    <a:cubicBezTo>
                      <a:pt x="116" y="0"/>
                      <a:pt x="100" y="5"/>
                      <a:pt x="84" y="15"/>
                    </a:cubicBezTo>
                    <a:cubicBezTo>
                      <a:pt x="36" y="50"/>
                      <a:pt x="0" y="110"/>
                      <a:pt x="24" y="170"/>
                    </a:cubicBezTo>
                    <a:cubicBezTo>
                      <a:pt x="42" y="214"/>
                      <a:pt x="79" y="238"/>
                      <a:pt x="121" y="238"/>
                    </a:cubicBezTo>
                    <a:cubicBezTo>
                      <a:pt x="136" y="238"/>
                      <a:pt x="152" y="235"/>
                      <a:pt x="167" y="229"/>
                    </a:cubicBezTo>
                    <a:cubicBezTo>
                      <a:pt x="226" y="193"/>
                      <a:pt x="262" y="134"/>
                      <a:pt x="226" y="74"/>
                    </a:cubicBezTo>
                    <a:cubicBezTo>
                      <a:pt x="209" y="31"/>
                      <a:pt x="173" y="0"/>
                      <a:pt x="132" y="0"/>
                    </a:cubicBez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6" name="Google Shape;1796;p40"/>
              <p:cNvSpPr/>
              <p:nvPr/>
            </p:nvSpPr>
            <p:spPr>
              <a:xfrm>
                <a:off x="1770750" y="3519675"/>
                <a:ext cx="6575" cy="5850"/>
              </a:xfrm>
              <a:custGeom>
                <a:rect b="b" l="l" r="r" t="t"/>
                <a:pathLst>
                  <a:path extrusionOk="0" h="234" w="263">
                    <a:moveTo>
                      <a:pt x="129" y="1"/>
                    </a:moveTo>
                    <a:cubicBezTo>
                      <a:pt x="114" y="1"/>
                      <a:pt x="99" y="4"/>
                      <a:pt x="84" y="10"/>
                    </a:cubicBezTo>
                    <a:cubicBezTo>
                      <a:pt x="24" y="46"/>
                      <a:pt x="0" y="105"/>
                      <a:pt x="24" y="165"/>
                    </a:cubicBezTo>
                    <a:cubicBezTo>
                      <a:pt x="51" y="209"/>
                      <a:pt x="90" y="233"/>
                      <a:pt x="133" y="233"/>
                    </a:cubicBezTo>
                    <a:cubicBezTo>
                      <a:pt x="148" y="233"/>
                      <a:pt x="163" y="230"/>
                      <a:pt x="179" y="224"/>
                    </a:cubicBezTo>
                    <a:cubicBezTo>
                      <a:pt x="238" y="188"/>
                      <a:pt x="262" y="129"/>
                      <a:pt x="238" y="69"/>
                    </a:cubicBezTo>
                    <a:cubicBezTo>
                      <a:pt x="212" y="25"/>
                      <a:pt x="172" y="1"/>
                      <a:pt x="129" y="1"/>
                    </a:cubicBez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7" name="Google Shape;1797;p40"/>
              <p:cNvSpPr/>
              <p:nvPr/>
            </p:nvSpPr>
            <p:spPr>
              <a:xfrm>
                <a:off x="1792175" y="3529800"/>
                <a:ext cx="6875" cy="5850"/>
              </a:xfrm>
              <a:custGeom>
                <a:rect b="b" l="l" r="r" t="t"/>
                <a:pathLst>
                  <a:path extrusionOk="0" h="234" w="275">
                    <a:moveTo>
                      <a:pt x="141" y="0"/>
                    </a:moveTo>
                    <a:cubicBezTo>
                      <a:pt x="127" y="0"/>
                      <a:pt x="111" y="3"/>
                      <a:pt x="96" y="10"/>
                    </a:cubicBezTo>
                    <a:cubicBezTo>
                      <a:pt x="36" y="22"/>
                      <a:pt x="1" y="105"/>
                      <a:pt x="36" y="164"/>
                    </a:cubicBezTo>
                    <a:cubicBezTo>
                      <a:pt x="54" y="209"/>
                      <a:pt x="91" y="233"/>
                      <a:pt x="134" y="233"/>
                    </a:cubicBezTo>
                    <a:cubicBezTo>
                      <a:pt x="148" y="233"/>
                      <a:pt x="164" y="230"/>
                      <a:pt x="179" y="224"/>
                    </a:cubicBezTo>
                    <a:cubicBezTo>
                      <a:pt x="239" y="188"/>
                      <a:pt x="274" y="129"/>
                      <a:pt x="239" y="69"/>
                    </a:cubicBezTo>
                    <a:cubicBezTo>
                      <a:pt x="221" y="25"/>
                      <a:pt x="184" y="0"/>
                      <a:pt x="141" y="0"/>
                    </a:cubicBez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8" name="Google Shape;1798;p40"/>
              <p:cNvSpPr/>
              <p:nvPr/>
            </p:nvSpPr>
            <p:spPr>
              <a:xfrm>
                <a:off x="1785625" y="3513300"/>
                <a:ext cx="6575" cy="5975"/>
              </a:xfrm>
              <a:custGeom>
                <a:rect b="b" l="l" r="r" t="t"/>
                <a:pathLst>
                  <a:path extrusionOk="0" h="239" w="263">
                    <a:moveTo>
                      <a:pt x="133" y="1"/>
                    </a:moveTo>
                    <a:cubicBezTo>
                      <a:pt x="117" y="1"/>
                      <a:pt x="100" y="5"/>
                      <a:pt x="84" y="15"/>
                    </a:cubicBezTo>
                    <a:cubicBezTo>
                      <a:pt x="24" y="50"/>
                      <a:pt x="1" y="110"/>
                      <a:pt x="24" y="170"/>
                    </a:cubicBezTo>
                    <a:cubicBezTo>
                      <a:pt x="51" y="214"/>
                      <a:pt x="90" y="238"/>
                      <a:pt x="133" y="238"/>
                    </a:cubicBezTo>
                    <a:cubicBezTo>
                      <a:pt x="148" y="238"/>
                      <a:pt x="164" y="235"/>
                      <a:pt x="179" y="229"/>
                    </a:cubicBezTo>
                    <a:cubicBezTo>
                      <a:pt x="239" y="193"/>
                      <a:pt x="263" y="134"/>
                      <a:pt x="239" y="74"/>
                    </a:cubicBezTo>
                    <a:cubicBezTo>
                      <a:pt x="213" y="31"/>
                      <a:pt x="174" y="1"/>
                      <a:pt x="133" y="1"/>
                    </a:cubicBez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9" name="Google Shape;1799;p40"/>
              <p:cNvSpPr/>
              <p:nvPr/>
            </p:nvSpPr>
            <p:spPr>
              <a:xfrm>
                <a:off x="1760925" y="3504325"/>
                <a:ext cx="35750" cy="45975"/>
              </a:xfrm>
              <a:custGeom>
                <a:rect b="b" l="l" r="r" t="t"/>
                <a:pathLst>
                  <a:path extrusionOk="0" h="1839" w="1430">
                    <a:moveTo>
                      <a:pt x="1285" y="0"/>
                    </a:moveTo>
                    <a:cubicBezTo>
                      <a:pt x="1274" y="0"/>
                      <a:pt x="1262" y="2"/>
                      <a:pt x="1251" y="5"/>
                    </a:cubicBezTo>
                    <a:lnTo>
                      <a:pt x="84" y="493"/>
                    </a:lnTo>
                    <a:cubicBezTo>
                      <a:pt x="36" y="505"/>
                      <a:pt x="0" y="564"/>
                      <a:pt x="0" y="612"/>
                    </a:cubicBezTo>
                    <a:lnTo>
                      <a:pt x="358" y="1505"/>
                    </a:lnTo>
                    <a:lnTo>
                      <a:pt x="512" y="1838"/>
                    </a:lnTo>
                    <a:cubicBezTo>
                      <a:pt x="512" y="1838"/>
                      <a:pt x="286" y="1041"/>
                      <a:pt x="274" y="779"/>
                    </a:cubicBezTo>
                    <a:cubicBezTo>
                      <a:pt x="262" y="505"/>
                      <a:pt x="1358" y="207"/>
                      <a:pt x="1358" y="207"/>
                    </a:cubicBezTo>
                    <a:lnTo>
                      <a:pt x="1429" y="195"/>
                    </a:lnTo>
                    <a:lnTo>
                      <a:pt x="1370" y="52"/>
                    </a:lnTo>
                    <a:cubicBezTo>
                      <a:pt x="1361" y="16"/>
                      <a:pt x="1324" y="0"/>
                      <a:pt x="1285" y="0"/>
                    </a:cubicBezTo>
                    <a:close/>
                  </a:path>
                </a:pathLst>
              </a:custGeom>
              <a:solidFill>
                <a:srgbClr val="F7E4D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800" name="Google Shape;1800;p40"/>
          <p:cNvGrpSpPr/>
          <p:nvPr/>
        </p:nvGrpSpPr>
        <p:grpSpPr>
          <a:xfrm flipH="1">
            <a:off x="725488" y="2257576"/>
            <a:ext cx="2512281" cy="2471165"/>
            <a:chOff x="4466638" y="696313"/>
            <a:chExt cx="1147213" cy="1128438"/>
          </a:xfrm>
        </p:grpSpPr>
        <p:sp>
          <p:nvSpPr>
            <p:cNvPr id="1801" name="Google Shape;1801;p40"/>
            <p:cNvSpPr/>
            <p:nvPr/>
          </p:nvSpPr>
          <p:spPr>
            <a:xfrm>
              <a:off x="5479575" y="1290725"/>
              <a:ext cx="31875" cy="29000"/>
            </a:xfrm>
            <a:custGeom>
              <a:rect b="b" l="l" r="r" t="t"/>
              <a:pathLst>
                <a:path extrusionOk="0" h="1160" w="1275">
                  <a:moveTo>
                    <a:pt x="739" y="0"/>
                  </a:moveTo>
                  <a:lnTo>
                    <a:pt x="310" y="48"/>
                  </a:lnTo>
                  <a:lnTo>
                    <a:pt x="203" y="60"/>
                  </a:lnTo>
                  <a:lnTo>
                    <a:pt x="298" y="441"/>
                  </a:lnTo>
                  <a:cubicBezTo>
                    <a:pt x="251" y="465"/>
                    <a:pt x="215" y="488"/>
                    <a:pt x="191" y="500"/>
                  </a:cubicBezTo>
                  <a:cubicBezTo>
                    <a:pt x="96" y="560"/>
                    <a:pt x="24" y="655"/>
                    <a:pt x="12" y="762"/>
                  </a:cubicBezTo>
                  <a:cubicBezTo>
                    <a:pt x="1" y="822"/>
                    <a:pt x="12" y="893"/>
                    <a:pt x="36" y="941"/>
                  </a:cubicBezTo>
                  <a:cubicBezTo>
                    <a:pt x="96" y="1036"/>
                    <a:pt x="203" y="1131"/>
                    <a:pt x="322" y="1155"/>
                  </a:cubicBezTo>
                  <a:cubicBezTo>
                    <a:pt x="336" y="1158"/>
                    <a:pt x="350" y="1159"/>
                    <a:pt x="364" y="1159"/>
                  </a:cubicBezTo>
                  <a:cubicBezTo>
                    <a:pt x="473" y="1159"/>
                    <a:pt x="588" y="1082"/>
                    <a:pt x="620" y="977"/>
                  </a:cubicBezTo>
                  <a:cubicBezTo>
                    <a:pt x="690" y="1055"/>
                    <a:pt x="796" y="1102"/>
                    <a:pt x="904" y="1102"/>
                  </a:cubicBezTo>
                  <a:cubicBezTo>
                    <a:pt x="961" y="1102"/>
                    <a:pt x="1019" y="1089"/>
                    <a:pt x="1072" y="1060"/>
                  </a:cubicBezTo>
                  <a:cubicBezTo>
                    <a:pt x="1203" y="977"/>
                    <a:pt x="1274" y="786"/>
                    <a:pt x="1215" y="643"/>
                  </a:cubicBezTo>
                  <a:cubicBezTo>
                    <a:pt x="1155" y="441"/>
                    <a:pt x="1001" y="357"/>
                    <a:pt x="822" y="322"/>
                  </a:cubicBezTo>
                  <a:lnTo>
                    <a:pt x="739" y="0"/>
                  </a:lnTo>
                  <a:close/>
                </a:path>
              </a:pathLst>
            </a:custGeom>
            <a:solidFill>
              <a:srgbClr val="F7E4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40"/>
            <p:cNvSpPr/>
            <p:nvPr/>
          </p:nvSpPr>
          <p:spPr>
            <a:xfrm>
              <a:off x="5521250" y="1286550"/>
              <a:ext cx="31875" cy="27750"/>
            </a:xfrm>
            <a:custGeom>
              <a:rect b="b" l="l" r="r" t="t"/>
              <a:pathLst>
                <a:path extrusionOk="0" h="1110" w="1275">
                  <a:moveTo>
                    <a:pt x="762" y="1"/>
                  </a:moveTo>
                  <a:lnTo>
                    <a:pt x="227" y="48"/>
                  </a:lnTo>
                  <a:lnTo>
                    <a:pt x="298" y="405"/>
                  </a:lnTo>
                  <a:cubicBezTo>
                    <a:pt x="250" y="417"/>
                    <a:pt x="227" y="441"/>
                    <a:pt x="191" y="465"/>
                  </a:cubicBezTo>
                  <a:cubicBezTo>
                    <a:pt x="108" y="524"/>
                    <a:pt x="24" y="608"/>
                    <a:pt x="12" y="715"/>
                  </a:cubicBezTo>
                  <a:cubicBezTo>
                    <a:pt x="0" y="775"/>
                    <a:pt x="24" y="846"/>
                    <a:pt x="48" y="894"/>
                  </a:cubicBezTo>
                  <a:cubicBezTo>
                    <a:pt x="108" y="1001"/>
                    <a:pt x="203" y="1084"/>
                    <a:pt x="322" y="1108"/>
                  </a:cubicBezTo>
                  <a:cubicBezTo>
                    <a:pt x="330" y="1109"/>
                    <a:pt x="339" y="1109"/>
                    <a:pt x="348" y="1109"/>
                  </a:cubicBezTo>
                  <a:cubicBezTo>
                    <a:pt x="461" y="1109"/>
                    <a:pt x="586" y="1039"/>
                    <a:pt x="620" y="917"/>
                  </a:cubicBezTo>
                  <a:cubicBezTo>
                    <a:pt x="690" y="995"/>
                    <a:pt x="796" y="1043"/>
                    <a:pt x="904" y="1043"/>
                  </a:cubicBezTo>
                  <a:cubicBezTo>
                    <a:pt x="961" y="1043"/>
                    <a:pt x="1019" y="1030"/>
                    <a:pt x="1072" y="1001"/>
                  </a:cubicBezTo>
                  <a:cubicBezTo>
                    <a:pt x="1203" y="917"/>
                    <a:pt x="1274" y="727"/>
                    <a:pt x="1215" y="584"/>
                  </a:cubicBezTo>
                  <a:cubicBezTo>
                    <a:pt x="1179" y="417"/>
                    <a:pt x="1012" y="334"/>
                    <a:pt x="834" y="298"/>
                  </a:cubicBezTo>
                  <a:lnTo>
                    <a:pt x="762" y="1"/>
                  </a:lnTo>
                  <a:close/>
                </a:path>
              </a:pathLst>
            </a:custGeom>
            <a:solidFill>
              <a:srgbClr val="F7E4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40"/>
            <p:cNvSpPr/>
            <p:nvPr/>
          </p:nvSpPr>
          <p:spPr>
            <a:xfrm>
              <a:off x="5565600" y="1282100"/>
              <a:ext cx="31875" cy="26525"/>
            </a:xfrm>
            <a:custGeom>
              <a:rect b="b" l="l" r="r" t="t"/>
              <a:pathLst>
                <a:path extrusionOk="0" h="1061" w="1275">
                  <a:moveTo>
                    <a:pt x="751" y="0"/>
                  </a:moveTo>
                  <a:lnTo>
                    <a:pt x="215" y="48"/>
                  </a:lnTo>
                  <a:lnTo>
                    <a:pt x="298" y="357"/>
                  </a:lnTo>
                  <a:cubicBezTo>
                    <a:pt x="262" y="369"/>
                    <a:pt x="215" y="405"/>
                    <a:pt x="191" y="417"/>
                  </a:cubicBezTo>
                  <a:cubicBezTo>
                    <a:pt x="96" y="476"/>
                    <a:pt x="24" y="572"/>
                    <a:pt x="12" y="667"/>
                  </a:cubicBezTo>
                  <a:cubicBezTo>
                    <a:pt x="0" y="726"/>
                    <a:pt x="12" y="810"/>
                    <a:pt x="36" y="845"/>
                  </a:cubicBezTo>
                  <a:cubicBezTo>
                    <a:pt x="96" y="953"/>
                    <a:pt x="203" y="1048"/>
                    <a:pt x="322" y="1060"/>
                  </a:cubicBezTo>
                  <a:cubicBezTo>
                    <a:pt x="331" y="1061"/>
                    <a:pt x="339" y="1061"/>
                    <a:pt x="348" y="1061"/>
                  </a:cubicBezTo>
                  <a:cubicBezTo>
                    <a:pt x="460" y="1061"/>
                    <a:pt x="575" y="991"/>
                    <a:pt x="620" y="881"/>
                  </a:cubicBezTo>
                  <a:cubicBezTo>
                    <a:pt x="687" y="956"/>
                    <a:pt x="789" y="1003"/>
                    <a:pt x="893" y="1003"/>
                  </a:cubicBezTo>
                  <a:cubicBezTo>
                    <a:pt x="954" y="1003"/>
                    <a:pt x="1015" y="987"/>
                    <a:pt x="1072" y="953"/>
                  </a:cubicBezTo>
                  <a:cubicBezTo>
                    <a:pt x="1203" y="881"/>
                    <a:pt x="1274" y="691"/>
                    <a:pt x="1215" y="536"/>
                  </a:cubicBezTo>
                  <a:cubicBezTo>
                    <a:pt x="1155" y="393"/>
                    <a:pt x="989" y="298"/>
                    <a:pt x="810" y="274"/>
                  </a:cubicBezTo>
                  <a:lnTo>
                    <a:pt x="751" y="0"/>
                  </a:lnTo>
                  <a:close/>
                </a:path>
              </a:pathLst>
            </a:custGeom>
            <a:solidFill>
              <a:srgbClr val="F7E4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40"/>
            <p:cNvSpPr/>
            <p:nvPr/>
          </p:nvSpPr>
          <p:spPr>
            <a:xfrm>
              <a:off x="4490175" y="719825"/>
              <a:ext cx="1123675" cy="1104925"/>
            </a:xfrm>
            <a:custGeom>
              <a:rect b="b" l="l" r="r" t="t"/>
              <a:pathLst>
                <a:path extrusionOk="0" h="44197" w="44947">
                  <a:moveTo>
                    <a:pt x="42124" y="17324"/>
                  </a:moveTo>
                  <a:cubicBezTo>
                    <a:pt x="42148" y="17348"/>
                    <a:pt x="42196" y="17348"/>
                    <a:pt x="42244" y="17348"/>
                  </a:cubicBezTo>
                  <a:lnTo>
                    <a:pt x="42374" y="18181"/>
                  </a:lnTo>
                  <a:lnTo>
                    <a:pt x="42017" y="18276"/>
                  </a:lnTo>
                  <a:lnTo>
                    <a:pt x="41660" y="18383"/>
                  </a:lnTo>
                  <a:lnTo>
                    <a:pt x="41577" y="18395"/>
                  </a:lnTo>
                  <a:cubicBezTo>
                    <a:pt x="41791" y="18062"/>
                    <a:pt x="41970" y="17705"/>
                    <a:pt x="42124" y="17324"/>
                  </a:cubicBezTo>
                  <a:close/>
                  <a:moveTo>
                    <a:pt x="12990" y="13526"/>
                  </a:moveTo>
                  <a:cubicBezTo>
                    <a:pt x="13228" y="14645"/>
                    <a:pt x="13514" y="15728"/>
                    <a:pt x="13788" y="16740"/>
                  </a:cubicBezTo>
                  <a:cubicBezTo>
                    <a:pt x="13799" y="16824"/>
                    <a:pt x="13823" y="16895"/>
                    <a:pt x="13847" y="16955"/>
                  </a:cubicBezTo>
                  <a:cubicBezTo>
                    <a:pt x="13883" y="17133"/>
                    <a:pt x="13942" y="17312"/>
                    <a:pt x="14002" y="17490"/>
                  </a:cubicBezTo>
                  <a:cubicBezTo>
                    <a:pt x="14038" y="17598"/>
                    <a:pt x="14085" y="17693"/>
                    <a:pt x="14109" y="17800"/>
                  </a:cubicBezTo>
                  <a:cubicBezTo>
                    <a:pt x="14157" y="17955"/>
                    <a:pt x="14204" y="18098"/>
                    <a:pt x="14264" y="18252"/>
                  </a:cubicBezTo>
                  <a:cubicBezTo>
                    <a:pt x="14300" y="18360"/>
                    <a:pt x="14335" y="18479"/>
                    <a:pt x="14383" y="18574"/>
                  </a:cubicBezTo>
                  <a:cubicBezTo>
                    <a:pt x="14419" y="18729"/>
                    <a:pt x="14478" y="18860"/>
                    <a:pt x="14526" y="18991"/>
                  </a:cubicBezTo>
                  <a:cubicBezTo>
                    <a:pt x="14573" y="19098"/>
                    <a:pt x="14621" y="19217"/>
                    <a:pt x="14657" y="19324"/>
                  </a:cubicBezTo>
                  <a:cubicBezTo>
                    <a:pt x="14657" y="19336"/>
                    <a:pt x="14681" y="19348"/>
                    <a:pt x="14681" y="19372"/>
                  </a:cubicBezTo>
                  <a:cubicBezTo>
                    <a:pt x="14573" y="19336"/>
                    <a:pt x="14466" y="19288"/>
                    <a:pt x="14383" y="19229"/>
                  </a:cubicBezTo>
                  <a:cubicBezTo>
                    <a:pt x="13347" y="18443"/>
                    <a:pt x="12156" y="17848"/>
                    <a:pt x="10847" y="17490"/>
                  </a:cubicBezTo>
                  <a:cubicBezTo>
                    <a:pt x="11240" y="16038"/>
                    <a:pt x="11966" y="14657"/>
                    <a:pt x="12990" y="13526"/>
                  </a:cubicBezTo>
                  <a:close/>
                  <a:moveTo>
                    <a:pt x="43244" y="19037"/>
                  </a:moveTo>
                  <a:cubicBezTo>
                    <a:pt x="43425" y="19037"/>
                    <a:pt x="43591" y="19165"/>
                    <a:pt x="43637" y="19348"/>
                  </a:cubicBezTo>
                  <a:cubicBezTo>
                    <a:pt x="43648" y="19455"/>
                    <a:pt x="43637" y="19562"/>
                    <a:pt x="43577" y="19645"/>
                  </a:cubicBezTo>
                  <a:cubicBezTo>
                    <a:pt x="43529" y="19729"/>
                    <a:pt x="43458" y="19764"/>
                    <a:pt x="43363" y="19800"/>
                  </a:cubicBezTo>
                  <a:cubicBezTo>
                    <a:pt x="43351" y="19800"/>
                    <a:pt x="43339" y="19812"/>
                    <a:pt x="43327" y="19812"/>
                  </a:cubicBezTo>
                  <a:lnTo>
                    <a:pt x="40112" y="20407"/>
                  </a:lnTo>
                  <a:cubicBezTo>
                    <a:pt x="40398" y="20110"/>
                    <a:pt x="40648" y="19800"/>
                    <a:pt x="40886" y="19467"/>
                  </a:cubicBezTo>
                  <a:lnTo>
                    <a:pt x="43172" y="19038"/>
                  </a:lnTo>
                  <a:lnTo>
                    <a:pt x="43220" y="19038"/>
                  </a:lnTo>
                  <a:cubicBezTo>
                    <a:pt x="43228" y="19038"/>
                    <a:pt x="43236" y="19037"/>
                    <a:pt x="43244" y="19037"/>
                  </a:cubicBezTo>
                  <a:close/>
                  <a:moveTo>
                    <a:pt x="43555" y="20669"/>
                  </a:moveTo>
                  <a:cubicBezTo>
                    <a:pt x="43747" y="20669"/>
                    <a:pt x="43911" y="20797"/>
                    <a:pt x="43934" y="21003"/>
                  </a:cubicBezTo>
                  <a:lnTo>
                    <a:pt x="43934" y="21062"/>
                  </a:lnTo>
                  <a:lnTo>
                    <a:pt x="43934" y="21110"/>
                  </a:lnTo>
                  <a:cubicBezTo>
                    <a:pt x="43938" y="21106"/>
                    <a:pt x="43940" y="21105"/>
                    <a:pt x="43942" y="21105"/>
                  </a:cubicBezTo>
                  <a:cubicBezTo>
                    <a:pt x="43946" y="21105"/>
                    <a:pt x="43946" y="21113"/>
                    <a:pt x="43946" y="21122"/>
                  </a:cubicBezTo>
                  <a:cubicBezTo>
                    <a:pt x="43946" y="21134"/>
                    <a:pt x="43946" y="21158"/>
                    <a:pt x="43934" y="21169"/>
                  </a:cubicBezTo>
                  <a:cubicBezTo>
                    <a:pt x="43934" y="21181"/>
                    <a:pt x="43922" y="21205"/>
                    <a:pt x="43922" y="21229"/>
                  </a:cubicBezTo>
                  <a:cubicBezTo>
                    <a:pt x="43910" y="21253"/>
                    <a:pt x="43910" y="21265"/>
                    <a:pt x="43887" y="21288"/>
                  </a:cubicBezTo>
                  <a:cubicBezTo>
                    <a:pt x="43851" y="21360"/>
                    <a:pt x="43768" y="21408"/>
                    <a:pt x="43684" y="21431"/>
                  </a:cubicBezTo>
                  <a:cubicBezTo>
                    <a:pt x="43672" y="21431"/>
                    <a:pt x="43648" y="21455"/>
                    <a:pt x="43637" y="21455"/>
                  </a:cubicBezTo>
                  <a:lnTo>
                    <a:pt x="40160" y="22098"/>
                  </a:lnTo>
                  <a:cubicBezTo>
                    <a:pt x="40130" y="22104"/>
                    <a:pt x="40102" y="22107"/>
                    <a:pt x="40074" y="22107"/>
                  </a:cubicBezTo>
                  <a:cubicBezTo>
                    <a:pt x="39886" y="22107"/>
                    <a:pt x="39737" y="21975"/>
                    <a:pt x="39696" y="21789"/>
                  </a:cubicBezTo>
                  <a:cubicBezTo>
                    <a:pt x="39684" y="21729"/>
                    <a:pt x="39696" y="21658"/>
                    <a:pt x="39707" y="21610"/>
                  </a:cubicBezTo>
                  <a:cubicBezTo>
                    <a:pt x="39755" y="21479"/>
                    <a:pt x="39862" y="21360"/>
                    <a:pt x="40005" y="21348"/>
                  </a:cubicBezTo>
                  <a:lnTo>
                    <a:pt x="43494" y="20693"/>
                  </a:lnTo>
                  <a:cubicBezTo>
                    <a:pt x="43506" y="20693"/>
                    <a:pt x="43517" y="20693"/>
                    <a:pt x="43529" y="20669"/>
                  </a:cubicBezTo>
                  <a:cubicBezTo>
                    <a:pt x="43538" y="20669"/>
                    <a:pt x="43546" y="20669"/>
                    <a:pt x="43555" y="20669"/>
                  </a:cubicBezTo>
                  <a:close/>
                  <a:moveTo>
                    <a:pt x="35350" y="24325"/>
                  </a:moveTo>
                  <a:cubicBezTo>
                    <a:pt x="35576" y="24634"/>
                    <a:pt x="35755" y="24956"/>
                    <a:pt x="35790" y="25349"/>
                  </a:cubicBezTo>
                  <a:cubicBezTo>
                    <a:pt x="35886" y="26337"/>
                    <a:pt x="35338" y="27539"/>
                    <a:pt x="34945" y="28396"/>
                  </a:cubicBezTo>
                  <a:lnTo>
                    <a:pt x="34897" y="28504"/>
                  </a:lnTo>
                  <a:cubicBezTo>
                    <a:pt x="34862" y="28611"/>
                    <a:pt x="34778" y="28789"/>
                    <a:pt x="34695" y="28956"/>
                  </a:cubicBezTo>
                  <a:lnTo>
                    <a:pt x="34481" y="29016"/>
                  </a:lnTo>
                  <a:lnTo>
                    <a:pt x="34481" y="28980"/>
                  </a:lnTo>
                  <a:cubicBezTo>
                    <a:pt x="34421" y="28754"/>
                    <a:pt x="34385" y="28456"/>
                    <a:pt x="34385" y="28146"/>
                  </a:cubicBezTo>
                  <a:lnTo>
                    <a:pt x="34385" y="28016"/>
                  </a:lnTo>
                  <a:lnTo>
                    <a:pt x="34385" y="27896"/>
                  </a:lnTo>
                  <a:cubicBezTo>
                    <a:pt x="34397" y="26944"/>
                    <a:pt x="34516" y="25980"/>
                    <a:pt x="34635" y="25039"/>
                  </a:cubicBezTo>
                  <a:cubicBezTo>
                    <a:pt x="34647" y="24944"/>
                    <a:pt x="34635" y="24860"/>
                    <a:pt x="34624" y="24777"/>
                  </a:cubicBezTo>
                  <a:lnTo>
                    <a:pt x="34754" y="24694"/>
                  </a:lnTo>
                  <a:cubicBezTo>
                    <a:pt x="34945" y="24575"/>
                    <a:pt x="35135" y="24456"/>
                    <a:pt x="35350" y="24325"/>
                  </a:cubicBezTo>
                  <a:close/>
                  <a:moveTo>
                    <a:pt x="34564" y="29194"/>
                  </a:moveTo>
                  <a:cubicBezTo>
                    <a:pt x="34564" y="29206"/>
                    <a:pt x="34564" y="29218"/>
                    <a:pt x="34540" y="29218"/>
                  </a:cubicBezTo>
                  <a:cubicBezTo>
                    <a:pt x="34540" y="29206"/>
                    <a:pt x="34564" y="29206"/>
                    <a:pt x="34564" y="29194"/>
                  </a:cubicBezTo>
                  <a:close/>
                  <a:moveTo>
                    <a:pt x="25289" y="40398"/>
                  </a:moveTo>
                  <a:cubicBezTo>
                    <a:pt x="25313" y="40624"/>
                    <a:pt x="25349" y="40862"/>
                    <a:pt x="25349" y="41112"/>
                  </a:cubicBezTo>
                  <a:cubicBezTo>
                    <a:pt x="25337" y="40874"/>
                    <a:pt x="25313" y="40636"/>
                    <a:pt x="25289" y="40398"/>
                  </a:cubicBezTo>
                  <a:close/>
                  <a:moveTo>
                    <a:pt x="26801" y="28682"/>
                  </a:moveTo>
                  <a:lnTo>
                    <a:pt x="26111" y="31945"/>
                  </a:lnTo>
                  <a:cubicBezTo>
                    <a:pt x="25956" y="32611"/>
                    <a:pt x="25777" y="33457"/>
                    <a:pt x="26051" y="34290"/>
                  </a:cubicBezTo>
                  <a:cubicBezTo>
                    <a:pt x="26372" y="35326"/>
                    <a:pt x="27218" y="35957"/>
                    <a:pt x="27849" y="36421"/>
                  </a:cubicBezTo>
                  <a:lnTo>
                    <a:pt x="30837" y="38660"/>
                  </a:lnTo>
                  <a:cubicBezTo>
                    <a:pt x="30135" y="38469"/>
                    <a:pt x="29516" y="38076"/>
                    <a:pt x="28754" y="37874"/>
                  </a:cubicBezTo>
                  <a:cubicBezTo>
                    <a:pt x="28789" y="37802"/>
                    <a:pt x="28801" y="37719"/>
                    <a:pt x="28825" y="37624"/>
                  </a:cubicBezTo>
                  <a:cubicBezTo>
                    <a:pt x="28873" y="37517"/>
                    <a:pt x="28813" y="37398"/>
                    <a:pt x="28706" y="37362"/>
                  </a:cubicBezTo>
                  <a:cubicBezTo>
                    <a:pt x="28683" y="37351"/>
                    <a:pt x="28659" y="37345"/>
                    <a:pt x="28635" y="37345"/>
                  </a:cubicBezTo>
                  <a:cubicBezTo>
                    <a:pt x="28558" y="37345"/>
                    <a:pt x="28480" y="37399"/>
                    <a:pt x="28444" y="37481"/>
                  </a:cubicBezTo>
                  <a:cubicBezTo>
                    <a:pt x="28397" y="37576"/>
                    <a:pt x="28373" y="37683"/>
                    <a:pt x="28349" y="37791"/>
                  </a:cubicBezTo>
                  <a:cubicBezTo>
                    <a:pt x="28217" y="37782"/>
                    <a:pt x="28086" y="37768"/>
                    <a:pt x="27943" y="37768"/>
                  </a:cubicBezTo>
                  <a:cubicBezTo>
                    <a:pt x="27879" y="37768"/>
                    <a:pt x="27812" y="37771"/>
                    <a:pt x="27742" y="37779"/>
                  </a:cubicBezTo>
                  <a:cubicBezTo>
                    <a:pt x="27777" y="37695"/>
                    <a:pt x="27801" y="37624"/>
                    <a:pt x="27837" y="37540"/>
                  </a:cubicBezTo>
                  <a:cubicBezTo>
                    <a:pt x="27873" y="37433"/>
                    <a:pt x="27837" y="37314"/>
                    <a:pt x="27730" y="37267"/>
                  </a:cubicBezTo>
                  <a:cubicBezTo>
                    <a:pt x="27703" y="37258"/>
                    <a:pt x="27675" y="37253"/>
                    <a:pt x="27648" y="37253"/>
                  </a:cubicBezTo>
                  <a:cubicBezTo>
                    <a:pt x="27568" y="37253"/>
                    <a:pt x="27492" y="37293"/>
                    <a:pt x="27456" y="37374"/>
                  </a:cubicBezTo>
                  <a:cubicBezTo>
                    <a:pt x="27396" y="37540"/>
                    <a:pt x="27337" y="37683"/>
                    <a:pt x="27301" y="37838"/>
                  </a:cubicBezTo>
                  <a:cubicBezTo>
                    <a:pt x="26563" y="38017"/>
                    <a:pt x="25730" y="38457"/>
                    <a:pt x="25075" y="38767"/>
                  </a:cubicBezTo>
                  <a:cubicBezTo>
                    <a:pt x="23860" y="39565"/>
                    <a:pt x="22896" y="40422"/>
                    <a:pt x="22122" y="41565"/>
                  </a:cubicBezTo>
                  <a:cubicBezTo>
                    <a:pt x="22015" y="41362"/>
                    <a:pt x="21908" y="41172"/>
                    <a:pt x="21777" y="40969"/>
                  </a:cubicBezTo>
                  <a:cubicBezTo>
                    <a:pt x="21765" y="40934"/>
                    <a:pt x="21729" y="40874"/>
                    <a:pt x="21681" y="40827"/>
                  </a:cubicBezTo>
                  <a:lnTo>
                    <a:pt x="17383" y="35159"/>
                  </a:lnTo>
                  <a:cubicBezTo>
                    <a:pt x="16919" y="34564"/>
                    <a:pt x="16550" y="34004"/>
                    <a:pt x="16538" y="33469"/>
                  </a:cubicBezTo>
                  <a:cubicBezTo>
                    <a:pt x="16526" y="32980"/>
                    <a:pt x="16800" y="32445"/>
                    <a:pt x="17062" y="31968"/>
                  </a:cubicBezTo>
                  <a:lnTo>
                    <a:pt x="17538" y="31075"/>
                  </a:lnTo>
                  <a:cubicBezTo>
                    <a:pt x="17600" y="31068"/>
                    <a:pt x="17664" y="31065"/>
                    <a:pt x="17728" y="31065"/>
                  </a:cubicBezTo>
                  <a:cubicBezTo>
                    <a:pt x="17883" y="31065"/>
                    <a:pt x="18041" y="31088"/>
                    <a:pt x="18193" y="31147"/>
                  </a:cubicBezTo>
                  <a:cubicBezTo>
                    <a:pt x="18979" y="31473"/>
                    <a:pt x="19821" y="31647"/>
                    <a:pt x="20664" y="31647"/>
                  </a:cubicBezTo>
                  <a:cubicBezTo>
                    <a:pt x="21328" y="31647"/>
                    <a:pt x="21994" y="31539"/>
                    <a:pt x="22634" y="31314"/>
                  </a:cubicBezTo>
                  <a:cubicBezTo>
                    <a:pt x="23789" y="30933"/>
                    <a:pt x="24634" y="30337"/>
                    <a:pt x="25241" y="29587"/>
                  </a:cubicBezTo>
                  <a:cubicBezTo>
                    <a:pt x="25408" y="29397"/>
                    <a:pt x="25539" y="29182"/>
                    <a:pt x="25670" y="28980"/>
                  </a:cubicBezTo>
                  <a:cubicBezTo>
                    <a:pt x="26051" y="28908"/>
                    <a:pt x="26432" y="28801"/>
                    <a:pt x="26801" y="28682"/>
                  </a:cubicBezTo>
                  <a:close/>
                  <a:moveTo>
                    <a:pt x="25301" y="43137"/>
                  </a:moveTo>
                  <a:cubicBezTo>
                    <a:pt x="25301" y="43149"/>
                    <a:pt x="25301" y="43160"/>
                    <a:pt x="25289" y="43160"/>
                  </a:cubicBezTo>
                  <a:cubicBezTo>
                    <a:pt x="25301" y="43149"/>
                    <a:pt x="25301" y="43148"/>
                    <a:pt x="25301" y="43137"/>
                  </a:cubicBezTo>
                  <a:close/>
                  <a:moveTo>
                    <a:pt x="30277" y="43339"/>
                  </a:moveTo>
                  <a:cubicBezTo>
                    <a:pt x="29884" y="43386"/>
                    <a:pt x="29504" y="43398"/>
                    <a:pt x="29099" y="43398"/>
                  </a:cubicBezTo>
                  <a:cubicBezTo>
                    <a:pt x="29480" y="43398"/>
                    <a:pt x="29884" y="43386"/>
                    <a:pt x="30277" y="43339"/>
                  </a:cubicBezTo>
                  <a:close/>
                  <a:moveTo>
                    <a:pt x="30575" y="44101"/>
                  </a:moveTo>
                  <a:cubicBezTo>
                    <a:pt x="30575" y="44113"/>
                    <a:pt x="30575" y="44113"/>
                    <a:pt x="30587" y="44137"/>
                  </a:cubicBezTo>
                  <a:lnTo>
                    <a:pt x="30575" y="44101"/>
                  </a:lnTo>
                  <a:close/>
                  <a:moveTo>
                    <a:pt x="20931" y="0"/>
                  </a:moveTo>
                  <a:cubicBezTo>
                    <a:pt x="20848" y="0"/>
                    <a:pt x="20788" y="0"/>
                    <a:pt x="20717" y="12"/>
                  </a:cubicBezTo>
                  <a:cubicBezTo>
                    <a:pt x="20646" y="12"/>
                    <a:pt x="20586" y="12"/>
                    <a:pt x="20515" y="36"/>
                  </a:cubicBezTo>
                  <a:lnTo>
                    <a:pt x="20467" y="36"/>
                  </a:lnTo>
                  <a:cubicBezTo>
                    <a:pt x="20348" y="48"/>
                    <a:pt x="20229" y="48"/>
                    <a:pt x="20110" y="60"/>
                  </a:cubicBezTo>
                  <a:cubicBezTo>
                    <a:pt x="20050" y="60"/>
                    <a:pt x="20003" y="72"/>
                    <a:pt x="19943" y="72"/>
                  </a:cubicBezTo>
                  <a:cubicBezTo>
                    <a:pt x="17145" y="417"/>
                    <a:pt x="14538" y="1965"/>
                    <a:pt x="13347" y="4703"/>
                  </a:cubicBezTo>
                  <a:cubicBezTo>
                    <a:pt x="13097" y="5287"/>
                    <a:pt x="12907" y="5894"/>
                    <a:pt x="12776" y="6501"/>
                  </a:cubicBezTo>
                  <a:cubicBezTo>
                    <a:pt x="12395" y="8204"/>
                    <a:pt x="12454" y="10013"/>
                    <a:pt x="12704" y="11799"/>
                  </a:cubicBezTo>
                  <a:lnTo>
                    <a:pt x="12621" y="11894"/>
                  </a:lnTo>
                  <a:lnTo>
                    <a:pt x="12514" y="12002"/>
                  </a:lnTo>
                  <a:cubicBezTo>
                    <a:pt x="12275" y="12228"/>
                    <a:pt x="12037" y="12478"/>
                    <a:pt x="11811" y="12728"/>
                  </a:cubicBezTo>
                  <a:cubicBezTo>
                    <a:pt x="11775" y="12776"/>
                    <a:pt x="11728" y="12835"/>
                    <a:pt x="11680" y="12871"/>
                  </a:cubicBezTo>
                  <a:cubicBezTo>
                    <a:pt x="11621" y="12954"/>
                    <a:pt x="11549" y="13026"/>
                    <a:pt x="11490" y="13121"/>
                  </a:cubicBezTo>
                  <a:lnTo>
                    <a:pt x="11359" y="13299"/>
                  </a:lnTo>
                  <a:cubicBezTo>
                    <a:pt x="11240" y="13442"/>
                    <a:pt x="11132" y="13609"/>
                    <a:pt x="11013" y="13752"/>
                  </a:cubicBezTo>
                  <a:cubicBezTo>
                    <a:pt x="10966" y="13811"/>
                    <a:pt x="10942" y="13871"/>
                    <a:pt x="10894" y="13930"/>
                  </a:cubicBezTo>
                  <a:cubicBezTo>
                    <a:pt x="10894" y="13930"/>
                    <a:pt x="10894" y="13954"/>
                    <a:pt x="10882" y="13954"/>
                  </a:cubicBezTo>
                  <a:cubicBezTo>
                    <a:pt x="10835" y="14014"/>
                    <a:pt x="10787" y="14085"/>
                    <a:pt x="10740" y="14145"/>
                  </a:cubicBezTo>
                  <a:cubicBezTo>
                    <a:pt x="10704" y="14216"/>
                    <a:pt x="10656" y="14288"/>
                    <a:pt x="10609" y="14347"/>
                  </a:cubicBezTo>
                  <a:cubicBezTo>
                    <a:pt x="10561" y="14442"/>
                    <a:pt x="10501" y="14514"/>
                    <a:pt x="10466" y="14609"/>
                  </a:cubicBezTo>
                  <a:cubicBezTo>
                    <a:pt x="10418" y="14669"/>
                    <a:pt x="10382" y="14740"/>
                    <a:pt x="10359" y="14800"/>
                  </a:cubicBezTo>
                  <a:cubicBezTo>
                    <a:pt x="10311" y="14871"/>
                    <a:pt x="10287" y="14942"/>
                    <a:pt x="10251" y="15002"/>
                  </a:cubicBezTo>
                  <a:cubicBezTo>
                    <a:pt x="10251" y="15026"/>
                    <a:pt x="10240" y="15038"/>
                    <a:pt x="10240" y="15050"/>
                  </a:cubicBezTo>
                  <a:cubicBezTo>
                    <a:pt x="10204" y="15109"/>
                    <a:pt x="10180" y="15181"/>
                    <a:pt x="10144" y="15240"/>
                  </a:cubicBezTo>
                  <a:cubicBezTo>
                    <a:pt x="10085" y="15371"/>
                    <a:pt x="10013" y="15526"/>
                    <a:pt x="9954" y="15669"/>
                  </a:cubicBezTo>
                  <a:cubicBezTo>
                    <a:pt x="9942" y="15716"/>
                    <a:pt x="9930" y="15752"/>
                    <a:pt x="9906" y="15788"/>
                  </a:cubicBezTo>
                  <a:cubicBezTo>
                    <a:pt x="9882" y="15847"/>
                    <a:pt x="9870" y="15907"/>
                    <a:pt x="9835" y="15966"/>
                  </a:cubicBezTo>
                  <a:cubicBezTo>
                    <a:pt x="9811" y="16050"/>
                    <a:pt x="9799" y="16109"/>
                    <a:pt x="9763" y="16181"/>
                  </a:cubicBezTo>
                  <a:cubicBezTo>
                    <a:pt x="9751" y="16228"/>
                    <a:pt x="9728" y="16252"/>
                    <a:pt x="9716" y="16300"/>
                  </a:cubicBezTo>
                  <a:cubicBezTo>
                    <a:pt x="9692" y="16371"/>
                    <a:pt x="9680" y="16431"/>
                    <a:pt x="9644" y="16502"/>
                  </a:cubicBezTo>
                  <a:cubicBezTo>
                    <a:pt x="9573" y="16740"/>
                    <a:pt x="9501" y="16978"/>
                    <a:pt x="9430" y="17217"/>
                  </a:cubicBezTo>
                  <a:cubicBezTo>
                    <a:pt x="9010" y="17163"/>
                    <a:pt x="8577" y="17136"/>
                    <a:pt x="8131" y="17136"/>
                  </a:cubicBezTo>
                  <a:cubicBezTo>
                    <a:pt x="7982" y="17136"/>
                    <a:pt x="7831" y="17139"/>
                    <a:pt x="7680" y="17145"/>
                  </a:cubicBezTo>
                  <a:cubicBezTo>
                    <a:pt x="6632" y="17193"/>
                    <a:pt x="5656" y="17431"/>
                    <a:pt x="4775" y="17836"/>
                  </a:cubicBezTo>
                  <a:cubicBezTo>
                    <a:pt x="4775" y="17836"/>
                    <a:pt x="4763" y="17836"/>
                    <a:pt x="4763" y="17848"/>
                  </a:cubicBezTo>
                  <a:cubicBezTo>
                    <a:pt x="4334" y="18038"/>
                    <a:pt x="3929" y="18276"/>
                    <a:pt x="3560" y="18550"/>
                  </a:cubicBezTo>
                  <a:lnTo>
                    <a:pt x="3548" y="18550"/>
                  </a:lnTo>
                  <a:cubicBezTo>
                    <a:pt x="3453" y="18610"/>
                    <a:pt x="3370" y="18681"/>
                    <a:pt x="3274" y="18752"/>
                  </a:cubicBezTo>
                  <a:lnTo>
                    <a:pt x="3262" y="18764"/>
                  </a:lnTo>
                  <a:cubicBezTo>
                    <a:pt x="2905" y="19050"/>
                    <a:pt x="2560" y="19360"/>
                    <a:pt x="2250" y="19717"/>
                  </a:cubicBezTo>
                  <a:lnTo>
                    <a:pt x="2215" y="19753"/>
                  </a:lnTo>
                  <a:cubicBezTo>
                    <a:pt x="2143" y="19824"/>
                    <a:pt x="2084" y="19919"/>
                    <a:pt x="2012" y="20003"/>
                  </a:cubicBezTo>
                  <a:cubicBezTo>
                    <a:pt x="2000" y="20015"/>
                    <a:pt x="1977" y="20038"/>
                    <a:pt x="1977" y="20050"/>
                  </a:cubicBezTo>
                  <a:cubicBezTo>
                    <a:pt x="1703" y="20407"/>
                    <a:pt x="1441" y="20777"/>
                    <a:pt x="1226" y="21181"/>
                  </a:cubicBezTo>
                  <a:lnTo>
                    <a:pt x="1179" y="21265"/>
                  </a:lnTo>
                  <a:cubicBezTo>
                    <a:pt x="1131" y="21360"/>
                    <a:pt x="1084" y="21431"/>
                    <a:pt x="1048" y="21527"/>
                  </a:cubicBezTo>
                  <a:cubicBezTo>
                    <a:pt x="1024" y="21550"/>
                    <a:pt x="1012" y="21598"/>
                    <a:pt x="988" y="21634"/>
                  </a:cubicBezTo>
                  <a:cubicBezTo>
                    <a:pt x="941" y="21717"/>
                    <a:pt x="893" y="21812"/>
                    <a:pt x="869" y="21884"/>
                  </a:cubicBezTo>
                  <a:cubicBezTo>
                    <a:pt x="845" y="21908"/>
                    <a:pt x="834" y="21943"/>
                    <a:pt x="834" y="21967"/>
                  </a:cubicBezTo>
                  <a:cubicBezTo>
                    <a:pt x="762" y="22146"/>
                    <a:pt x="691" y="22324"/>
                    <a:pt x="631" y="22503"/>
                  </a:cubicBezTo>
                  <a:cubicBezTo>
                    <a:pt x="607" y="22539"/>
                    <a:pt x="595" y="22586"/>
                    <a:pt x="584" y="22610"/>
                  </a:cubicBezTo>
                  <a:cubicBezTo>
                    <a:pt x="548" y="22682"/>
                    <a:pt x="524" y="22777"/>
                    <a:pt x="512" y="22860"/>
                  </a:cubicBezTo>
                  <a:cubicBezTo>
                    <a:pt x="488" y="22920"/>
                    <a:pt x="476" y="22967"/>
                    <a:pt x="453" y="23027"/>
                  </a:cubicBezTo>
                  <a:cubicBezTo>
                    <a:pt x="417" y="23098"/>
                    <a:pt x="405" y="23193"/>
                    <a:pt x="369" y="23265"/>
                  </a:cubicBezTo>
                  <a:lnTo>
                    <a:pt x="334" y="23444"/>
                  </a:lnTo>
                  <a:cubicBezTo>
                    <a:pt x="310" y="23515"/>
                    <a:pt x="286" y="23610"/>
                    <a:pt x="274" y="23682"/>
                  </a:cubicBezTo>
                  <a:cubicBezTo>
                    <a:pt x="250" y="23753"/>
                    <a:pt x="238" y="23813"/>
                    <a:pt x="226" y="23896"/>
                  </a:cubicBezTo>
                  <a:cubicBezTo>
                    <a:pt x="191" y="24027"/>
                    <a:pt x="179" y="24146"/>
                    <a:pt x="155" y="24277"/>
                  </a:cubicBezTo>
                  <a:cubicBezTo>
                    <a:pt x="131" y="24348"/>
                    <a:pt x="119" y="24444"/>
                    <a:pt x="107" y="24515"/>
                  </a:cubicBezTo>
                  <a:cubicBezTo>
                    <a:pt x="95" y="24587"/>
                    <a:pt x="95" y="24670"/>
                    <a:pt x="72" y="24741"/>
                  </a:cubicBezTo>
                  <a:cubicBezTo>
                    <a:pt x="60" y="24813"/>
                    <a:pt x="60" y="24884"/>
                    <a:pt x="48" y="24979"/>
                  </a:cubicBezTo>
                  <a:cubicBezTo>
                    <a:pt x="36" y="25051"/>
                    <a:pt x="36" y="25122"/>
                    <a:pt x="36" y="25218"/>
                  </a:cubicBezTo>
                  <a:cubicBezTo>
                    <a:pt x="36" y="25289"/>
                    <a:pt x="12" y="25384"/>
                    <a:pt x="12" y="25456"/>
                  </a:cubicBezTo>
                  <a:cubicBezTo>
                    <a:pt x="12" y="25527"/>
                    <a:pt x="0" y="25599"/>
                    <a:pt x="0" y="25682"/>
                  </a:cubicBezTo>
                  <a:lnTo>
                    <a:pt x="0" y="25980"/>
                  </a:lnTo>
                  <a:lnTo>
                    <a:pt x="0" y="26289"/>
                  </a:lnTo>
                  <a:cubicBezTo>
                    <a:pt x="0" y="26396"/>
                    <a:pt x="0" y="26492"/>
                    <a:pt x="12" y="26599"/>
                  </a:cubicBezTo>
                  <a:cubicBezTo>
                    <a:pt x="12" y="26670"/>
                    <a:pt x="36" y="26753"/>
                    <a:pt x="36" y="26825"/>
                  </a:cubicBezTo>
                  <a:cubicBezTo>
                    <a:pt x="36" y="26908"/>
                    <a:pt x="48" y="27003"/>
                    <a:pt x="48" y="27087"/>
                  </a:cubicBezTo>
                  <a:cubicBezTo>
                    <a:pt x="48" y="27170"/>
                    <a:pt x="60" y="27254"/>
                    <a:pt x="72" y="27325"/>
                  </a:cubicBezTo>
                  <a:cubicBezTo>
                    <a:pt x="83" y="27420"/>
                    <a:pt x="83" y="27504"/>
                    <a:pt x="107" y="27599"/>
                  </a:cubicBezTo>
                  <a:cubicBezTo>
                    <a:pt x="119" y="27670"/>
                    <a:pt x="119" y="27742"/>
                    <a:pt x="131" y="27837"/>
                  </a:cubicBezTo>
                  <a:cubicBezTo>
                    <a:pt x="155" y="27944"/>
                    <a:pt x="167" y="28063"/>
                    <a:pt x="191" y="28158"/>
                  </a:cubicBezTo>
                  <a:cubicBezTo>
                    <a:pt x="214" y="28218"/>
                    <a:pt x="214" y="28266"/>
                    <a:pt x="226" y="28325"/>
                  </a:cubicBezTo>
                  <a:cubicBezTo>
                    <a:pt x="1153" y="33284"/>
                    <a:pt x="4716" y="36479"/>
                    <a:pt x="8705" y="36479"/>
                  </a:cubicBezTo>
                  <a:cubicBezTo>
                    <a:pt x="9534" y="36479"/>
                    <a:pt x="10382" y="36341"/>
                    <a:pt x="11228" y="36052"/>
                  </a:cubicBezTo>
                  <a:cubicBezTo>
                    <a:pt x="12740" y="35528"/>
                    <a:pt x="14026" y="34731"/>
                    <a:pt x="15073" y="33719"/>
                  </a:cubicBezTo>
                  <a:cubicBezTo>
                    <a:pt x="15157" y="34707"/>
                    <a:pt x="15764" y="35516"/>
                    <a:pt x="16205" y="36112"/>
                  </a:cubicBezTo>
                  <a:lnTo>
                    <a:pt x="17633" y="37981"/>
                  </a:lnTo>
                  <a:cubicBezTo>
                    <a:pt x="16550" y="37588"/>
                    <a:pt x="15395" y="37374"/>
                    <a:pt x="14323" y="37374"/>
                  </a:cubicBezTo>
                  <a:cubicBezTo>
                    <a:pt x="14335" y="37350"/>
                    <a:pt x="14335" y="37314"/>
                    <a:pt x="14347" y="37302"/>
                  </a:cubicBezTo>
                  <a:cubicBezTo>
                    <a:pt x="14395" y="37195"/>
                    <a:pt x="14359" y="37076"/>
                    <a:pt x="14264" y="37017"/>
                  </a:cubicBezTo>
                  <a:cubicBezTo>
                    <a:pt x="14233" y="37003"/>
                    <a:pt x="14200" y="36996"/>
                    <a:pt x="14169" y="36996"/>
                  </a:cubicBezTo>
                  <a:cubicBezTo>
                    <a:pt x="14092" y="36996"/>
                    <a:pt x="14020" y="37036"/>
                    <a:pt x="13978" y="37112"/>
                  </a:cubicBezTo>
                  <a:cubicBezTo>
                    <a:pt x="13930" y="37195"/>
                    <a:pt x="13907" y="37290"/>
                    <a:pt x="13871" y="37386"/>
                  </a:cubicBezTo>
                  <a:cubicBezTo>
                    <a:pt x="13609" y="37410"/>
                    <a:pt x="13323" y="37433"/>
                    <a:pt x="13073" y="37481"/>
                  </a:cubicBezTo>
                  <a:cubicBezTo>
                    <a:pt x="13085" y="37421"/>
                    <a:pt x="13109" y="37362"/>
                    <a:pt x="13145" y="37302"/>
                  </a:cubicBezTo>
                  <a:cubicBezTo>
                    <a:pt x="13192" y="37195"/>
                    <a:pt x="13157" y="37076"/>
                    <a:pt x="13049" y="37017"/>
                  </a:cubicBezTo>
                  <a:cubicBezTo>
                    <a:pt x="13022" y="37003"/>
                    <a:pt x="12992" y="36996"/>
                    <a:pt x="12962" y="36996"/>
                  </a:cubicBezTo>
                  <a:cubicBezTo>
                    <a:pt x="12890" y="36996"/>
                    <a:pt x="12818" y="37036"/>
                    <a:pt x="12776" y="37112"/>
                  </a:cubicBezTo>
                  <a:cubicBezTo>
                    <a:pt x="12692" y="37255"/>
                    <a:pt x="12656" y="37421"/>
                    <a:pt x="12609" y="37588"/>
                  </a:cubicBezTo>
                  <a:cubicBezTo>
                    <a:pt x="11835" y="37779"/>
                    <a:pt x="11085" y="38088"/>
                    <a:pt x="10406" y="38493"/>
                  </a:cubicBezTo>
                  <a:cubicBezTo>
                    <a:pt x="8942" y="39350"/>
                    <a:pt x="7751" y="40648"/>
                    <a:pt x="7013" y="42172"/>
                  </a:cubicBezTo>
                  <a:cubicBezTo>
                    <a:pt x="6953" y="42303"/>
                    <a:pt x="6918" y="42422"/>
                    <a:pt x="6906" y="42553"/>
                  </a:cubicBezTo>
                  <a:lnTo>
                    <a:pt x="6906" y="42708"/>
                  </a:lnTo>
                  <a:cubicBezTo>
                    <a:pt x="6953" y="43184"/>
                    <a:pt x="7334" y="43577"/>
                    <a:pt x="7858" y="43577"/>
                  </a:cubicBezTo>
                  <a:cubicBezTo>
                    <a:pt x="8763" y="43601"/>
                    <a:pt x="9692" y="43613"/>
                    <a:pt x="10632" y="43625"/>
                  </a:cubicBezTo>
                  <a:cubicBezTo>
                    <a:pt x="11379" y="43634"/>
                    <a:pt x="12131" y="43642"/>
                    <a:pt x="12885" y="43642"/>
                  </a:cubicBezTo>
                  <a:cubicBezTo>
                    <a:pt x="15798" y="43642"/>
                    <a:pt x="18736" y="43533"/>
                    <a:pt x="21479" y="43041"/>
                  </a:cubicBezTo>
                  <a:cubicBezTo>
                    <a:pt x="21479" y="43065"/>
                    <a:pt x="21479" y="43089"/>
                    <a:pt x="21491" y="43089"/>
                  </a:cubicBezTo>
                  <a:cubicBezTo>
                    <a:pt x="21503" y="43101"/>
                    <a:pt x="21491" y="43101"/>
                    <a:pt x="21491" y="43101"/>
                  </a:cubicBezTo>
                  <a:cubicBezTo>
                    <a:pt x="21955" y="43398"/>
                    <a:pt x="21848" y="43922"/>
                    <a:pt x="22503" y="43958"/>
                  </a:cubicBezTo>
                  <a:cubicBezTo>
                    <a:pt x="23634" y="43994"/>
                    <a:pt x="24063" y="43970"/>
                    <a:pt x="25372" y="43994"/>
                  </a:cubicBezTo>
                  <a:cubicBezTo>
                    <a:pt x="26623" y="44029"/>
                    <a:pt x="27777" y="44101"/>
                    <a:pt x="28801" y="44137"/>
                  </a:cubicBezTo>
                  <a:lnTo>
                    <a:pt x="28801" y="44137"/>
                  </a:lnTo>
                  <a:lnTo>
                    <a:pt x="28801" y="44137"/>
                  </a:lnTo>
                  <a:cubicBezTo>
                    <a:pt x="29008" y="44140"/>
                    <a:pt x="29211" y="44143"/>
                    <a:pt x="29412" y="44143"/>
                  </a:cubicBezTo>
                  <a:cubicBezTo>
                    <a:pt x="29813" y="44143"/>
                    <a:pt x="30202" y="44133"/>
                    <a:pt x="30575" y="44101"/>
                  </a:cubicBezTo>
                  <a:cubicBezTo>
                    <a:pt x="33040" y="43898"/>
                    <a:pt x="34635" y="42803"/>
                    <a:pt x="35112" y="38719"/>
                  </a:cubicBezTo>
                  <a:lnTo>
                    <a:pt x="35112" y="38553"/>
                  </a:lnTo>
                  <a:cubicBezTo>
                    <a:pt x="35100" y="38243"/>
                    <a:pt x="34885" y="37969"/>
                    <a:pt x="34564" y="37898"/>
                  </a:cubicBezTo>
                  <a:cubicBezTo>
                    <a:pt x="34516" y="37886"/>
                    <a:pt x="34469" y="37886"/>
                    <a:pt x="34409" y="37862"/>
                  </a:cubicBezTo>
                  <a:cubicBezTo>
                    <a:pt x="34397" y="37898"/>
                    <a:pt x="34397" y="37910"/>
                    <a:pt x="34397" y="37945"/>
                  </a:cubicBezTo>
                  <a:lnTo>
                    <a:pt x="34290" y="37945"/>
                  </a:lnTo>
                  <a:cubicBezTo>
                    <a:pt x="34302" y="37910"/>
                    <a:pt x="34302" y="37886"/>
                    <a:pt x="34326" y="37838"/>
                  </a:cubicBezTo>
                  <a:lnTo>
                    <a:pt x="34326" y="37838"/>
                  </a:lnTo>
                  <a:cubicBezTo>
                    <a:pt x="34290" y="37842"/>
                    <a:pt x="34256" y="37843"/>
                    <a:pt x="34223" y="37843"/>
                  </a:cubicBezTo>
                  <a:cubicBezTo>
                    <a:pt x="34157" y="37843"/>
                    <a:pt x="34096" y="37838"/>
                    <a:pt x="34040" y="37838"/>
                  </a:cubicBezTo>
                  <a:cubicBezTo>
                    <a:pt x="33611" y="37838"/>
                    <a:pt x="33195" y="37862"/>
                    <a:pt x="32778" y="37969"/>
                  </a:cubicBezTo>
                  <a:cubicBezTo>
                    <a:pt x="32695" y="38029"/>
                    <a:pt x="32635" y="38100"/>
                    <a:pt x="32576" y="38183"/>
                  </a:cubicBezTo>
                  <a:lnTo>
                    <a:pt x="28694" y="35266"/>
                  </a:lnTo>
                  <a:cubicBezTo>
                    <a:pt x="28099" y="34814"/>
                    <a:pt x="27575" y="34397"/>
                    <a:pt x="27420" y="33873"/>
                  </a:cubicBezTo>
                  <a:cubicBezTo>
                    <a:pt x="27265" y="33421"/>
                    <a:pt x="27396" y="32802"/>
                    <a:pt x="27504" y="32290"/>
                  </a:cubicBezTo>
                  <a:lnTo>
                    <a:pt x="28397" y="28123"/>
                  </a:lnTo>
                  <a:cubicBezTo>
                    <a:pt x="29385" y="27706"/>
                    <a:pt x="30337" y="27230"/>
                    <a:pt x="31195" y="26765"/>
                  </a:cubicBezTo>
                  <a:cubicBezTo>
                    <a:pt x="31885" y="26396"/>
                    <a:pt x="32516" y="26015"/>
                    <a:pt x="33052" y="25706"/>
                  </a:cubicBezTo>
                  <a:lnTo>
                    <a:pt x="33052" y="25706"/>
                  </a:lnTo>
                  <a:cubicBezTo>
                    <a:pt x="33028" y="25944"/>
                    <a:pt x="32992" y="26194"/>
                    <a:pt x="32980" y="26432"/>
                  </a:cubicBezTo>
                  <a:cubicBezTo>
                    <a:pt x="32933" y="26908"/>
                    <a:pt x="32909" y="27408"/>
                    <a:pt x="32897" y="27885"/>
                  </a:cubicBezTo>
                  <a:cubicBezTo>
                    <a:pt x="32897" y="28182"/>
                    <a:pt x="32897" y="29706"/>
                    <a:pt x="33564" y="30385"/>
                  </a:cubicBezTo>
                  <a:cubicBezTo>
                    <a:pt x="33909" y="30718"/>
                    <a:pt x="34243" y="30813"/>
                    <a:pt x="34516" y="30813"/>
                  </a:cubicBezTo>
                  <a:cubicBezTo>
                    <a:pt x="34588" y="30813"/>
                    <a:pt x="34659" y="30802"/>
                    <a:pt x="34743" y="30802"/>
                  </a:cubicBezTo>
                  <a:cubicBezTo>
                    <a:pt x="35540" y="30647"/>
                    <a:pt x="35933" y="29754"/>
                    <a:pt x="36207" y="29099"/>
                  </a:cubicBezTo>
                  <a:lnTo>
                    <a:pt x="36255" y="29016"/>
                  </a:lnTo>
                  <a:cubicBezTo>
                    <a:pt x="36302" y="28920"/>
                    <a:pt x="36326" y="28849"/>
                    <a:pt x="36362" y="28754"/>
                  </a:cubicBezTo>
                  <a:cubicBezTo>
                    <a:pt x="36386" y="28682"/>
                    <a:pt x="36421" y="28599"/>
                    <a:pt x="36469" y="28516"/>
                  </a:cubicBezTo>
                  <a:cubicBezTo>
                    <a:pt x="36529" y="28361"/>
                    <a:pt x="36600" y="28194"/>
                    <a:pt x="36659" y="28027"/>
                  </a:cubicBezTo>
                  <a:cubicBezTo>
                    <a:pt x="36683" y="27968"/>
                    <a:pt x="36707" y="27896"/>
                    <a:pt x="36719" y="27837"/>
                  </a:cubicBezTo>
                  <a:lnTo>
                    <a:pt x="36719" y="27825"/>
                  </a:lnTo>
                  <a:lnTo>
                    <a:pt x="36767" y="27682"/>
                  </a:lnTo>
                  <a:lnTo>
                    <a:pt x="36898" y="27242"/>
                  </a:lnTo>
                  <a:cubicBezTo>
                    <a:pt x="36910" y="27182"/>
                    <a:pt x="36945" y="27111"/>
                    <a:pt x="36957" y="27027"/>
                  </a:cubicBezTo>
                  <a:cubicBezTo>
                    <a:pt x="36957" y="27015"/>
                    <a:pt x="36969" y="26992"/>
                    <a:pt x="36969" y="26968"/>
                  </a:cubicBezTo>
                  <a:cubicBezTo>
                    <a:pt x="36981" y="26896"/>
                    <a:pt x="37017" y="26825"/>
                    <a:pt x="37029" y="26753"/>
                  </a:cubicBezTo>
                  <a:cubicBezTo>
                    <a:pt x="37040" y="26658"/>
                    <a:pt x="37076" y="26587"/>
                    <a:pt x="37088" y="26492"/>
                  </a:cubicBezTo>
                  <a:cubicBezTo>
                    <a:pt x="37100" y="26408"/>
                    <a:pt x="37136" y="26313"/>
                    <a:pt x="37148" y="26241"/>
                  </a:cubicBezTo>
                  <a:cubicBezTo>
                    <a:pt x="37160" y="26182"/>
                    <a:pt x="37183" y="26111"/>
                    <a:pt x="37195" y="26051"/>
                  </a:cubicBezTo>
                  <a:cubicBezTo>
                    <a:pt x="37243" y="25860"/>
                    <a:pt x="37267" y="25658"/>
                    <a:pt x="37302" y="25456"/>
                  </a:cubicBezTo>
                  <a:cubicBezTo>
                    <a:pt x="37326" y="25277"/>
                    <a:pt x="37338" y="25098"/>
                    <a:pt x="37374" y="24920"/>
                  </a:cubicBezTo>
                  <a:cubicBezTo>
                    <a:pt x="37779" y="24563"/>
                    <a:pt x="38053" y="23860"/>
                    <a:pt x="38445" y="23479"/>
                  </a:cubicBezTo>
                  <a:cubicBezTo>
                    <a:pt x="38636" y="23277"/>
                    <a:pt x="38862" y="23074"/>
                    <a:pt x="38934" y="22801"/>
                  </a:cubicBezTo>
                  <a:cubicBezTo>
                    <a:pt x="39053" y="22899"/>
                    <a:pt x="39203" y="22957"/>
                    <a:pt x="39365" y="22957"/>
                  </a:cubicBezTo>
                  <a:cubicBezTo>
                    <a:pt x="39380" y="22957"/>
                    <a:pt x="39395" y="22956"/>
                    <a:pt x="39410" y="22955"/>
                  </a:cubicBezTo>
                  <a:cubicBezTo>
                    <a:pt x="39446" y="22955"/>
                    <a:pt x="39469" y="22955"/>
                    <a:pt x="39505" y="22943"/>
                  </a:cubicBezTo>
                  <a:lnTo>
                    <a:pt x="39898" y="22860"/>
                  </a:lnTo>
                  <a:lnTo>
                    <a:pt x="40612" y="22801"/>
                  </a:lnTo>
                  <a:lnTo>
                    <a:pt x="41017" y="22765"/>
                  </a:lnTo>
                  <a:lnTo>
                    <a:pt x="42446" y="22622"/>
                  </a:lnTo>
                  <a:lnTo>
                    <a:pt x="42815" y="22598"/>
                  </a:lnTo>
                  <a:lnTo>
                    <a:pt x="44279" y="22467"/>
                  </a:lnTo>
                  <a:cubicBezTo>
                    <a:pt x="44351" y="22443"/>
                    <a:pt x="44422" y="22431"/>
                    <a:pt x="44482" y="22408"/>
                  </a:cubicBezTo>
                  <a:cubicBezTo>
                    <a:pt x="44541" y="22372"/>
                    <a:pt x="44601" y="22324"/>
                    <a:pt x="44649" y="22265"/>
                  </a:cubicBezTo>
                  <a:cubicBezTo>
                    <a:pt x="44708" y="22205"/>
                    <a:pt x="44744" y="22134"/>
                    <a:pt x="44756" y="22062"/>
                  </a:cubicBezTo>
                  <a:cubicBezTo>
                    <a:pt x="44756" y="22027"/>
                    <a:pt x="44768" y="22015"/>
                    <a:pt x="44768" y="21991"/>
                  </a:cubicBezTo>
                  <a:lnTo>
                    <a:pt x="44875" y="21193"/>
                  </a:lnTo>
                  <a:cubicBezTo>
                    <a:pt x="44887" y="21122"/>
                    <a:pt x="44887" y="21038"/>
                    <a:pt x="44899" y="20955"/>
                  </a:cubicBezTo>
                  <a:lnTo>
                    <a:pt x="44899" y="20824"/>
                  </a:lnTo>
                  <a:cubicBezTo>
                    <a:pt x="44946" y="20110"/>
                    <a:pt x="44780" y="19443"/>
                    <a:pt x="44470" y="18860"/>
                  </a:cubicBezTo>
                  <a:lnTo>
                    <a:pt x="44089" y="18157"/>
                  </a:lnTo>
                  <a:cubicBezTo>
                    <a:pt x="43995" y="17978"/>
                    <a:pt x="43803" y="17873"/>
                    <a:pt x="43597" y="17873"/>
                  </a:cubicBezTo>
                  <a:cubicBezTo>
                    <a:pt x="43543" y="17873"/>
                    <a:pt x="43488" y="17880"/>
                    <a:pt x="43434" y="17895"/>
                  </a:cubicBezTo>
                  <a:lnTo>
                    <a:pt x="42898" y="18038"/>
                  </a:lnTo>
                  <a:lnTo>
                    <a:pt x="42755" y="17252"/>
                  </a:lnTo>
                  <a:cubicBezTo>
                    <a:pt x="42922" y="17169"/>
                    <a:pt x="43029" y="17014"/>
                    <a:pt x="43017" y="16812"/>
                  </a:cubicBezTo>
                  <a:cubicBezTo>
                    <a:pt x="42994" y="16645"/>
                    <a:pt x="42863" y="16490"/>
                    <a:pt x="42696" y="16478"/>
                  </a:cubicBezTo>
                  <a:cubicBezTo>
                    <a:pt x="42686" y="16477"/>
                    <a:pt x="42676" y="16477"/>
                    <a:pt x="42666" y="16477"/>
                  </a:cubicBezTo>
                  <a:cubicBezTo>
                    <a:pt x="42577" y="16477"/>
                    <a:pt x="42473" y="16521"/>
                    <a:pt x="42398" y="16586"/>
                  </a:cubicBezTo>
                  <a:cubicBezTo>
                    <a:pt x="43446" y="13538"/>
                    <a:pt x="42994" y="10120"/>
                    <a:pt x="40731" y="7561"/>
                  </a:cubicBezTo>
                  <a:lnTo>
                    <a:pt x="40648" y="7477"/>
                  </a:lnTo>
                  <a:lnTo>
                    <a:pt x="40517" y="7346"/>
                  </a:lnTo>
                  <a:lnTo>
                    <a:pt x="40410" y="7239"/>
                  </a:lnTo>
                  <a:lnTo>
                    <a:pt x="40279" y="7108"/>
                  </a:lnTo>
                  <a:cubicBezTo>
                    <a:pt x="40243" y="7072"/>
                    <a:pt x="40196" y="7049"/>
                    <a:pt x="40172" y="7001"/>
                  </a:cubicBezTo>
                  <a:cubicBezTo>
                    <a:pt x="40124" y="6953"/>
                    <a:pt x="40065" y="6906"/>
                    <a:pt x="40017" y="6870"/>
                  </a:cubicBezTo>
                  <a:cubicBezTo>
                    <a:pt x="39993" y="6834"/>
                    <a:pt x="39958" y="6822"/>
                    <a:pt x="39934" y="6787"/>
                  </a:cubicBezTo>
                  <a:cubicBezTo>
                    <a:pt x="39862" y="6715"/>
                    <a:pt x="39767" y="6656"/>
                    <a:pt x="39696" y="6584"/>
                  </a:cubicBezTo>
                  <a:lnTo>
                    <a:pt x="39684" y="6572"/>
                  </a:lnTo>
                  <a:cubicBezTo>
                    <a:pt x="39577" y="6477"/>
                    <a:pt x="39469" y="6406"/>
                    <a:pt x="39362" y="6322"/>
                  </a:cubicBezTo>
                  <a:cubicBezTo>
                    <a:pt x="39350" y="6310"/>
                    <a:pt x="39338" y="6299"/>
                    <a:pt x="39326" y="6299"/>
                  </a:cubicBezTo>
                  <a:cubicBezTo>
                    <a:pt x="39219" y="6227"/>
                    <a:pt x="39100" y="6144"/>
                    <a:pt x="38993" y="6072"/>
                  </a:cubicBezTo>
                  <a:cubicBezTo>
                    <a:pt x="38981" y="6060"/>
                    <a:pt x="38945" y="6049"/>
                    <a:pt x="38934" y="6025"/>
                  </a:cubicBezTo>
                  <a:cubicBezTo>
                    <a:pt x="38815" y="5953"/>
                    <a:pt x="38707" y="5894"/>
                    <a:pt x="38588" y="5822"/>
                  </a:cubicBezTo>
                  <a:cubicBezTo>
                    <a:pt x="38576" y="5822"/>
                    <a:pt x="38564" y="5810"/>
                    <a:pt x="38564" y="5810"/>
                  </a:cubicBezTo>
                  <a:cubicBezTo>
                    <a:pt x="38445" y="5751"/>
                    <a:pt x="38338" y="5691"/>
                    <a:pt x="38219" y="5632"/>
                  </a:cubicBezTo>
                  <a:cubicBezTo>
                    <a:pt x="38207" y="5608"/>
                    <a:pt x="38195" y="5608"/>
                    <a:pt x="38172" y="5596"/>
                  </a:cubicBezTo>
                  <a:cubicBezTo>
                    <a:pt x="38053" y="5537"/>
                    <a:pt x="37933" y="5489"/>
                    <a:pt x="37814" y="5429"/>
                  </a:cubicBezTo>
                  <a:cubicBezTo>
                    <a:pt x="37791" y="5417"/>
                    <a:pt x="37779" y="5417"/>
                    <a:pt x="37743" y="5406"/>
                  </a:cubicBezTo>
                  <a:lnTo>
                    <a:pt x="37386" y="5275"/>
                  </a:lnTo>
                  <a:cubicBezTo>
                    <a:pt x="37374" y="5275"/>
                    <a:pt x="37338" y="5251"/>
                    <a:pt x="37326" y="5251"/>
                  </a:cubicBezTo>
                  <a:cubicBezTo>
                    <a:pt x="37207" y="5215"/>
                    <a:pt x="37088" y="5179"/>
                    <a:pt x="36969" y="5132"/>
                  </a:cubicBezTo>
                  <a:cubicBezTo>
                    <a:pt x="36957" y="5132"/>
                    <a:pt x="36945" y="5120"/>
                    <a:pt x="36921" y="5120"/>
                  </a:cubicBezTo>
                  <a:cubicBezTo>
                    <a:pt x="36802" y="5096"/>
                    <a:pt x="36671" y="5048"/>
                    <a:pt x="36552" y="5013"/>
                  </a:cubicBezTo>
                  <a:cubicBezTo>
                    <a:pt x="36529" y="5013"/>
                    <a:pt x="36493" y="5001"/>
                    <a:pt x="36469" y="5001"/>
                  </a:cubicBezTo>
                  <a:cubicBezTo>
                    <a:pt x="36350" y="4977"/>
                    <a:pt x="36207" y="4941"/>
                    <a:pt x="36088" y="4929"/>
                  </a:cubicBezTo>
                  <a:cubicBezTo>
                    <a:pt x="36064" y="4929"/>
                    <a:pt x="36052" y="4917"/>
                    <a:pt x="36017" y="4917"/>
                  </a:cubicBezTo>
                  <a:cubicBezTo>
                    <a:pt x="35897" y="4894"/>
                    <a:pt x="35778" y="4870"/>
                    <a:pt x="35659" y="4858"/>
                  </a:cubicBezTo>
                  <a:lnTo>
                    <a:pt x="35612" y="4858"/>
                  </a:lnTo>
                  <a:cubicBezTo>
                    <a:pt x="35481" y="4834"/>
                    <a:pt x="35362" y="4822"/>
                    <a:pt x="35231" y="4822"/>
                  </a:cubicBezTo>
                  <a:lnTo>
                    <a:pt x="35135" y="4822"/>
                  </a:lnTo>
                  <a:cubicBezTo>
                    <a:pt x="35005" y="4810"/>
                    <a:pt x="34885" y="4810"/>
                    <a:pt x="34754" y="4810"/>
                  </a:cubicBezTo>
                  <a:lnTo>
                    <a:pt x="34266" y="4810"/>
                  </a:lnTo>
                  <a:cubicBezTo>
                    <a:pt x="34123" y="4810"/>
                    <a:pt x="33992" y="4822"/>
                    <a:pt x="33850" y="4834"/>
                  </a:cubicBezTo>
                  <a:lnTo>
                    <a:pt x="33766" y="4834"/>
                  </a:lnTo>
                  <a:lnTo>
                    <a:pt x="33373" y="4882"/>
                  </a:lnTo>
                  <a:cubicBezTo>
                    <a:pt x="33350" y="4882"/>
                    <a:pt x="33326" y="4882"/>
                    <a:pt x="33314" y="4894"/>
                  </a:cubicBezTo>
                  <a:cubicBezTo>
                    <a:pt x="33159" y="4917"/>
                    <a:pt x="33028" y="4941"/>
                    <a:pt x="32873" y="4977"/>
                  </a:cubicBezTo>
                  <a:cubicBezTo>
                    <a:pt x="32659" y="5013"/>
                    <a:pt x="32433" y="5072"/>
                    <a:pt x="32218" y="5132"/>
                  </a:cubicBezTo>
                  <a:cubicBezTo>
                    <a:pt x="31599" y="5334"/>
                    <a:pt x="31016" y="5584"/>
                    <a:pt x="30456" y="5882"/>
                  </a:cubicBezTo>
                  <a:lnTo>
                    <a:pt x="30873" y="5596"/>
                  </a:lnTo>
                  <a:lnTo>
                    <a:pt x="30873" y="5596"/>
                  </a:lnTo>
                  <a:cubicBezTo>
                    <a:pt x="30873" y="5596"/>
                    <a:pt x="30361" y="5870"/>
                    <a:pt x="29659" y="6287"/>
                  </a:cubicBezTo>
                  <a:cubicBezTo>
                    <a:pt x="29516" y="6358"/>
                    <a:pt x="29349" y="6441"/>
                    <a:pt x="29206" y="6525"/>
                  </a:cubicBezTo>
                  <a:cubicBezTo>
                    <a:pt x="29420" y="5072"/>
                    <a:pt x="27575" y="2667"/>
                    <a:pt x="26539" y="1738"/>
                  </a:cubicBezTo>
                  <a:cubicBezTo>
                    <a:pt x="26063" y="1322"/>
                    <a:pt x="25491" y="1012"/>
                    <a:pt x="24920" y="762"/>
                  </a:cubicBezTo>
                  <a:cubicBezTo>
                    <a:pt x="24813" y="715"/>
                    <a:pt x="24706" y="667"/>
                    <a:pt x="24587" y="631"/>
                  </a:cubicBezTo>
                  <a:cubicBezTo>
                    <a:pt x="23551" y="238"/>
                    <a:pt x="22443" y="36"/>
                    <a:pt x="21348" y="0"/>
                  </a:cubicBezTo>
                  <a:close/>
                  <a:moveTo>
                    <a:pt x="28801" y="44137"/>
                  </a:moveTo>
                  <a:cubicBezTo>
                    <a:pt x="28801" y="44140"/>
                    <a:pt x="28803" y="44146"/>
                    <a:pt x="28804" y="44152"/>
                  </a:cubicBezTo>
                  <a:lnTo>
                    <a:pt x="28804" y="44152"/>
                  </a:lnTo>
                  <a:lnTo>
                    <a:pt x="28801" y="44137"/>
                  </a:lnTo>
                  <a:close/>
                  <a:moveTo>
                    <a:pt x="28804" y="44152"/>
                  </a:moveTo>
                  <a:lnTo>
                    <a:pt x="28813" y="44196"/>
                  </a:lnTo>
                  <a:cubicBezTo>
                    <a:pt x="28813" y="44180"/>
                    <a:pt x="28808" y="44164"/>
                    <a:pt x="28804" y="44152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76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05" name="Google Shape;1805;p40"/>
            <p:cNvGrpSpPr/>
            <p:nvPr/>
          </p:nvGrpSpPr>
          <p:grpSpPr>
            <a:xfrm>
              <a:off x="4466638" y="696313"/>
              <a:ext cx="1147200" cy="1128425"/>
              <a:chOff x="4265400" y="3089200"/>
              <a:chExt cx="1147200" cy="1128425"/>
            </a:xfrm>
          </p:grpSpPr>
          <p:sp>
            <p:nvSpPr>
              <p:cNvPr id="1806" name="Google Shape;1806;p40"/>
              <p:cNvSpPr/>
              <p:nvPr/>
            </p:nvSpPr>
            <p:spPr>
              <a:xfrm>
                <a:off x="4664250" y="3762700"/>
                <a:ext cx="172375" cy="401650"/>
              </a:xfrm>
              <a:custGeom>
                <a:rect b="b" l="l" r="r" t="t"/>
                <a:pathLst>
                  <a:path extrusionOk="0" h="16066" w="6895">
                    <a:moveTo>
                      <a:pt x="4014" y="0"/>
                    </a:moveTo>
                    <a:cubicBezTo>
                      <a:pt x="3758" y="0"/>
                      <a:pt x="3514" y="139"/>
                      <a:pt x="3382" y="385"/>
                    </a:cubicBezTo>
                    <a:lnTo>
                      <a:pt x="727" y="5350"/>
                    </a:lnTo>
                    <a:cubicBezTo>
                      <a:pt x="406" y="5969"/>
                      <a:pt x="1" y="6719"/>
                      <a:pt x="25" y="7600"/>
                    </a:cubicBezTo>
                    <a:cubicBezTo>
                      <a:pt x="60" y="8660"/>
                      <a:pt x="703" y="9494"/>
                      <a:pt x="1180" y="10113"/>
                    </a:cubicBezTo>
                    <a:lnTo>
                      <a:pt x="4430" y="14399"/>
                    </a:lnTo>
                    <a:lnTo>
                      <a:pt x="5478" y="15792"/>
                    </a:lnTo>
                    <a:cubicBezTo>
                      <a:pt x="5621" y="15971"/>
                      <a:pt x="5835" y="16066"/>
                      <a:pt x="6061" y="16066"/>
                    </a:cubicBezTo>
                    <a:cubicBezTo>
                      <a:pt x="6216" y="16066"/>
                      <a:pt x="6371" y="16030"/>
                      <a:pt x="6502" y="15923"/>
                    </a:cubicBezTo>
                    <a:cubicBezTo>
                      <a:pt x="6835" y="15685"/>
                      <a:pt x="6895" y="15220"/>
                      <a:pt x="6633" y="14899"/>
                    </a:cubicBezTo>
                    <a:lnTo>
                      <a:pt x="2335" y="9220"/>
                    </a:lnTo>
                    <a:cubicBezTo>
                      <a:pt x="1894" y="8624"/>
                      <a:pt x="1501" y="8077"/>
                      <a:pt x="1489" y="7541"/>
                    </a:cubicBezTo>
                    <a:cubicBezTo>
                      <a:pt x="1454" y="7065"/>
                      <a:pt x="1751" y="6517"/>
                      <a:pt x="2013" y="6041"/>
                    </a:cubicBezTo>
                    <a:lnTo>
                      <a:pt x="3287" y="3648"/>
                    </a:lnTo>
                    <a:lnTo>
                      <a:pt x="4656" y="1064"/>
                    </a:lnTo>
                    <a:cubicBezTo>
                      <a:pt x="4847" y="707"/>
                      <a:pt x="4716" y="278"/>
                      <a:pt x="4359" y="88"/>
                    </a:cubicBezTo>
                    <a:cubicBezTo>
                      <a:pt x="4248" y="28"/>
                      <a:pt x="4130" y="0"/>
                      <a:pt x="40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7" name="Google Shape;1807;p40"/>
              <p:cNvSpPr/>
              <p:nvPr/>
            </p:nvSpPr>
            <p:spPr>
              <a:xfrm>
                <a:off x="4461550" y="4075025"/>
                <a:ext cx="389950" cy="129000"/>
              </a:xfrm>
              <a:custGeom>
                <a:rect b="b" l="l" r="r" t="t"/>
                <a:pathLst>
                  <a:path extrusionOk="0" h="5160" w="15598">
                    <a:moveTo>
                      <a:pt x="3489" y="1"/>
                    </a:moveTo>
                    <a:cubicBezTo>
                      <a:pt x="2037" y="870"/>
                      <a:pt x="846" y="2168"/>
                      <a:pt x="108" y="3680"/>
                    </a:cubicBezTo>
                    <a:cubicBezTo>
                      <a:pt x="37" y="3811"/>
                      <a:pt x="13" y="3930"/>
                      <a:pt x="1" y="4073"/>
                    </a:cubicBezTo>
                    <a:cubicBezTo>
                      <a:pt x="13" y="4109"/>
                      <a:pt x="13" y="4156"/>
                      <a:pt x="13" y="4216"/>
                    </a:cubicBezTo>
                    <a:cubicBezTo>
                      <a:pt x="60" y="4692"/>
                      <a:pt x="441" y="5097"/>
                      <a:pt x="977" y="5097"/>
                    </a:cubicBezTo>
                    <a:cubicBezTo>
                      <a:pt x="1894" y="5109"/>
                      <a:pt x="2811" y="5121"/>
                      <a:pt x="3751" y="5144"/>
                    </a:cubicBezTo>
                    <a:cubicBezTo>
                      <a:pt x="4457" y="5153"/>
                      <a:pt x="5167" y="5159"/>
                      <a:pt x="5878" y="5159"/>
                    </a:cubicBezTo>
                    <a:cubicBezTo>
                      <a:pt x="9189" y="5159"/>
                      <a:pt x="12531" y="5025"/>
                      <a:pt x="15598" y="4359"/>
                    </a:cubicBezTo>
                    <a:cubicBezTo>
                      <a:pt x="15538" y="4085"/>
                      <a:pt x="15455" y="3811"/>
                      <a:pt x="15360" y="3561"/>
                    </a:cubicBezTo>
                    <a:cubicBezTo>
                      <a:pt x="14705" y="3632"/>
                      <a:pt x="14026" y="3728"/>
                      <a:pt x="13383" y="3799"/>
                    </a:cubicBezTo>
                    <a:cubicBezTo>
                      <a:pt x="10883" y="4085"/>
                      <a:pt x="8383" y="4323"/>
                      <a:pt x="5871" y="4394"/>
                    </a:cubicBezTo>
                    <a:cubicBezTo>
                      <a:pt x="5402" y="4403"/>
                      <a:pt x="4928" y="4416"/>
                      <a:pt x="4457" y="4416"/>
                    </a:cubicBezTo>
                    <a:cubicBezTo>
                      <a:pt x="4245" y="4416"/>
                      <a:pt x="4033" y="4414"/>
                      <a:pt x="3823" y="4406"/>
                    </a:cubicBezTo>
                    <a:lnTo>
                      <a:pt x="3823" y="4335"/>
                    </a:lnTo>
                    <a:cubicBezTo>
                      <a:pt x="3882" y="3668"/>
                      <a:pt x="3930" y="3001"/>
                      <a:pt x="3894" y="2323"/>
                    </a:cubicBezTo>
                    <a:cubicBezTo>
                      <a:pt x="3870" y="1537"/>
                      <a:pt x="3751" y="751"/>
                      <a:pt x="34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8" name="Google Shape;1808;p40"/>
              <p:cNvSpPr/>
              <p:nvPr/>
            </p:nvSpPr>
            <p:spPr>
              <a:xfrm>
                <a:off x="4549075" y="4048275"/>
                <a:ext cx="296775" cy="137525"/>
              </a:xfrm>
              <a:custGeom>
                <a:rect b="b" l="l" r="r" t="t"/>
                <a:pathLst>
                  <a:path extrusionOk="0" h="5501" w="11871">
                    <a:moveTo>
                      <a:pt x="3941" y="1"/>
                    </a:moveTo>
                    <a:cubicBezTo>
                      <a:pt x="3483" y="1"/>
                      <a:pt x="3039" y="39"/>
                      <a:pt x="2620" y="118"/>
                    </a:cubicBezTo>
                    <a:cubicBezTo>
                      <a:pt x="1691" y="297"/>
                      <a:pt x="810" y="642"/>
                      <a:pt x="0" y="1119"/>
                    </a:cubicBezTo>
                    <a:cubicBezTo>
                      <a:pt x="250" y="1857"/>
                      <a:pt x="369" y="2654"/>
                      <a:pt x="393" y="3440"/>
                    </a:cubicBezTo>
                    <a:cubicBezTo>
                      <a:pt x="429" y="4071"/>
                      <a:pt x="393" y="4738"/>
                      <a:pt x="334" y="5417"/>
                    </a:cubicBezTo>
                    <a:lnTo>
                      <a:pt x="334" y="5500"/>
                    </a:lnTo>
                    <a:cubicBezTo>
                      <a:pt x="1024" y="5500"/>
                      <a:pt x="1703" y="5500"/>
                      <a:pt x="2393" y="5476"/>
                    </a:cubicBezTo>
                    <a:cubicBezTo>
                      <a:pt x="4894" y="5405"/>
                      <a:pt x="7394" y="5167"/>
                      <a:pt x="9894" y="4881"/>
                    </a:cubicBezTo>
                    <a:cubicBezTo>
                      <a:pt x="10549" y="4809"/>
                      <a:pt x="11216" y="4738"/>
                      <a:pt x="11871" y="4643"/>
                    </a:cubicBezTo>
                    <a:cubicBezTo>
                      <a:pt x="11847" y="4559"/>
                      <a:pt x="11811" y="4476"/>
                      <a:pt x="11764" y="4405"/>
                    </a:cubicBezTo>
                    <a:cubicBezTo>
                      <a:pt x="11609" y="4024"/>
                      <a:pt x="11383" y="3666"/>
                      <a:pt x="11133" y="3333"/>
                    </a:cubicBezTo>
                    <a:cubicBezTo>
                      <a:pt x="10621" y="2666"/>
                      <a:pt x="9966" y="2071"/>
                      <a:pt x="9228" y="1595"/>
                    </a:cubicBezTo>
                    <a:cubicBezTo>
                      <a:pt x="7651" y="566"/>
                      <a:pt x="5693" y="1"/>
                      <a:pt x="39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9" name="Google Shape;1809;p40"/>
              <p:cNvSpPr/>
              <p:nvPr/>
            </p:nvSpPr>
            <p:spPr>
              <a:xfrm>
                <a:off x="4461850" y="4158075"/>
                <a:ext cx="389650" cy="45950"/>
              </a:xfrm>
              <a:custGeom>
                <a:rect b="b" l="l" r="r" t="t"/>
                <a:pathLst>
                  <a:path extrusionOk="0" h="1838" w="15586">
                    <a:moveTo>
                      <a:pt x="15241" y="1"/>
                    </a:moveTo>
                    <a:cubicBezTo>
                      <a:pt x="14764" y="144"/>
                      <a:pt x="14157" y="334"/>
                      <a:pt x="13371" y="477"/>
                    </a:cubicBezTo>
                    <a:cubicBezTo>
                      <a:pt x="11777" y="803"/>
                      <a:pt x="9515" y="1075"/>
                      <a:pt x="6426" y="1075"/>
                    </a:cubicBezTo>
                    <a:cubicBezTo>
                      <a:pt x="6240" y="1075"/>
                      <a:pt x="6051" y="1074"/>
                      <a:pt x="5859" y="1072"/>
                    </a:cubicBezTo>
                    <a:cubicBezTo>
                      <a:pt x="5228" y="1072"/>
                      <a:pt x="4537" y="1037"/>
                      <a:pt x="3823" y="1013"/>
                    </a:cubicBezTo>
                    <a:cubicBezTo>
                      <a:pt x="2644" y="965"/>
                      <a:pt x="1382" y="882"/>
                      <a:pt x="13" y="751"/>
                    </a:cubicBezTo>
                    <a:cubicBezTo>
                      <a:pt x="1" y="787"/>
                      <a:pt x="1" y="834"/>
                      <a:pt x="1" y="894"/>
                    </a:cubicBezTo>
                    <a:cubicBezTo>
                      <a:pt x="48" y="1370"/>
                      <a:pt x="429" y="1775"/>
                      <a:pt x="965" y="1775"/>
                    </a:cubicBezTo>
                    <a:cubicBezTo>
                      <a:pt x="1882" y="1787"/>
                      <a:pt x="2799" y="1799"/>
                      <a:pt x="3739" y="1822"/>
                    </a:cubicBezTo>
                    <a:cubicBezTo>
                      <a:pt x="4445" y="1831"/>
                      <a:pt x="5155" y="1837"/>
                      <a:pt x="5866" y="1837"/>
                    </a:cubicBezTo>
                    <a:cubicBezTo>
                      <a:pt x="9177" y="1837"/>
                      <a:pt x="12519" y="1703"/>
                      <a:pt x="15586" y="1037"/>
                    </a:cubicBezTo>
                    <a:cubicBezTo>
                      <a:pt x="15526" y="763"/>
                      <a:pt x="15443" y="489"/>
                      <a:pt x="15348" y="239"/>
                    </a:cubicBezTo>
                    <a:cubicBezTo>
                      <a:pt x="15312" y="144"/>
                      <a:pt x="15288" y="72"/>
                      <a:pt x="152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0" name="Google Shape;1810;p40"/>
              <p:cNvSpPr/>
              <p:nvPr/>
            </p:nvSpPr>
            <p:spPr>
              <a:xfrm>
                <a:off x="4631525" y="4038075"/>
                <a:ext cx="17575" cy="48900"/>
              </a:xfrm>
              <a:custGeom>
                <a:rect b="b" l="l" r="r" t="t"/>
                <a:pathLst>
                  <a:path extrusionOk="0" h="1956" w="703">
                    <a:moveTo>
                      <a:pt x="452" y="0"/>
                    </a:moveTo>
                    <a:cubicBezTo>
                      <a:pt x="375" y="0"/>
                      <a:pt x="295" y="43"/>
                      <a:pt x="262" y="110"/>
                    </a:cubicBezTo>
                    <a:cubicBezTo>
                      <a:pt x="36" y="610"/>
                      <a:pt x="0" y="1229"/>
                      <a:pt x="226" y="1824"/>
                    </a:cubicBezTo>
                    <a:cubicBezTo>
                      <a:pt x="250" y="1919"/>
                      <a:pt x="334" y="1955"/>
                      <a:pt x="417" y="1955"/>
                    </a:cubicBezTo>
                    <a:lnTo>
                      <a:pt x="488" y="1955"/>
                    </a:lnTo>
                    <a:cubicBezTo>
                      <a:pt x="596" y="1908"/>
                      <a:pt x="655" y="1800"/>
                      <a:pt x="607" y="1693"/>
                    </a:cubicBezTo>
                    <a:cubicBezTo>
                      <a:pt x="429" y="1205"/>
                      <a:pt x="453" y="693"/>
                      <a:pt x="643" y="312"/>
                    </a:cubicBezTo>
                    <a:cubicBezTo>
                      <a:pt x="703" y="205"/>
                      <a:pt x="655" y="74"/>
                      <a:pt x="548" y="26"/>
                    </a:cubicBezTo>
                    <a:cubicBezTo>
                      <a:pt x="519" y="8"/>
                      <a:pt x="486" y="0"/>
                      <a:pt x="4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1" name="Google Shape;1811;p40"/>
              <p:cNvSpPr/>
              <p:nvPr/>
            </p:nvSpPr>
            <p:spPr>
              <a:xfrm>
                <a:off x="4601450" y="4038075"/>
                <a:ext cx="17600" cy="48900"/>
              </a:xfrm>
              <a:custGeom>
                <a:rect b="b" l="l" r="r" t="t"/>
                <a:pathLst>
                  <a:path extrusionOk="0" h="1956" w="704">
                    <a:moveTo>
                      <a:pt x="447" y="0"/>
                    </a:moveTo>
                    <a:cubicBezTo>
                      <a:pt x="369" y="0"/>
                      <a:pt x="296" y="43"/>
                      <a:pt x="263" y="110"/>
                    </a:cubicBezTo>
                    <a:cubicBezTo>
                      <a:pt x="25" y="610"/>
                      <a:pt x="1" y="1229"/>
                      <a:pt x="227" y="1824"/>
                    </a:cubicBezTo>
                    <a:cubicBezTo>
                      <a:pt x="251" y="1919"/>
                      <a:pt x="322" y="1955"/>
                      <a:pt x="417" y="1955"/>
                    </a:cubicBezTo>
                    <a:lnTo>
                      <a:pt x="489" y="1955"/>
                    </a:lnTo>
                    <a:cubicBezTo>
                      <a:pt x="596" y="1908"/>
                      <a:pt x="656" y="1800"/>
                      <a:pt x="608" y="1693"/>
                    </a:cubicBezTo>
                    <a:cubicBezTo>
                      <a:pt x="429" y="1205"/>
                      <a:pt x="441" y="693"/>
                      <a:pt x="644" y="312"/>
                    </a:cubicBezTo>
                    <a:cubicBezTo>
                      <a:pt x="703" y="205"/>
                      <a:pt x="656" y="74"/>
                      <a:pt x="548" y="26"/>
                    </a:cubicBezTo>
                    <a:cubicBezTo>
                      <a:pt x="516" y="8"/>
                      <a:pt x="481" y="0"/>
                      <a:pt x="44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2" name="Google Shape;1812;p40"/>
              <p:cNvSpPr/>
              <p:nvPr/>
            </p:nvSpPr>
            <p:spPr>
              <a:xfrm>
                <a:off x="4827375" y="4166425"/>
                <a:ext cx="5375" cy="19375"/>
              </a:xfrm>
              <a:custGeom>
                <a:rect b="b" l="l" r="r" t="t"/>
                <a:pathLst>
                  <a:path extrusionOk="0" fill="none" h="775" w="215">
                    <a:moveTo>
                      <a:pt x="1" y="0"/>
                    </a:moveTo>
                    <a:lnTo>
                      <a:pt x="215" y="774"/>
                    </a:lnTo>
                  </a:path>
                </a:pathLst>
              </a:custGeom>
              <a:noFill/>
              <a:ln cap="flat" cmpd="sng" w="2975">
                <a:solidFill>
                  <a:srgbClr val="000139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3" name="Google Shape;1813;p40"/>
              <p:cNvSpPr/>
              <p:nvPr/>
            </p:nvSpPr>
            <p:spPr>
              <a:xfrm>
                <a:off x="4789275" y="4167600"/>
                <a:ext cx="7775" cy="25025"/>
              </a:xfrm>
              <a:custGeom>
                <a:rect b="b" l="l" r="r" t="t"/>
                <a:pathLst>
                  <a:path extrusionOk="0" fill="none" h="1001" w="311">
                    <a:moveTo>
                      <a:pt x="1" y="1"/>
                    </a:moveTo>
                    <a:lnTo>
                      <a:pt x="310" y="1001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4" name="Google Shape;1814;p40"/>
              <p:cNvSpPr/>
              <p:nvPr/>
            </p:nvSpPr>
            <p:spPr>
              <a:xfrm>
                <a:off x="4751475" y="4169700"/>
                <a:ext cx="6875" cy="27400"/>
              </a:xfrm>
              <a:custGeom>
                <a:rect b="b" l="l" r="r" t="t"/>
                <a:pathLst>
                  <a:path extrusionOk="0" fill="none" h="1096" w="275">
                    <a:moveTo>
                      <a:pt x="0" y="0"/>
                    </a:moveTo>
                    <a:lnTo>
                      <a:pt x="274" y="1095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5" name="Google Shape;1815;p40"/>
              <p:cNvSpPr/>
              <p:nvPr/>
            </p:nvSpPr>
            <p:spPr>
              <a:xfrm>
                <a:off x="4713375" y="4171175"/>
                <a:ext cx="6275" cy="28000"/>
              </a:xfrm>
              <a:custGeom>
                <a:rect b="b" l="l" r="r" t="t"/>
                <a:pathLst>
                  <a:path extrusionOk="0" fill="none" h="1120" w="251">
                    <a:moveTo>
                      <a:pt x="0" y="1"/>
                    </a:moveTo>
                    <a:lnTo>
                      <a:pt x="251" y="1120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6" name="Google Shape;1816;p40"/>
              <p:cNvSpPr/>
              <p:nvPr/>
            </p:nvSpPr>
            <p:spPr>
              <a:xfrm>
                <a:off x="4674975" y="4172675"/>
                <a:ext cx="3900" cy="28300"/>
              </a:xfrm>
              <a:custGeom>
                <a:rect b="b" l="l" r="r" t="t"/>
                <a:pathLst>
                  <a:path extrusionOk="0" fill="none" h="1132" w="156">
                    <a:moveTo>
                      <a:pt x="1" y="0"/>
                    </a:moveTo>
                    <a:lnTo>
                      <a:pt x="155" y="1131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7" name="Google Shape;1817;p40"/>
              <p:cNvSpPr/>
              <p:nvPr/>
            </p:nvSpPr>
            <p:spPr>
              <a:xfrm>
                <a:off x="4637175" y="4174450"/>
                <a:ext cx="3000" cy="28300"/>
              </a:xfrm>
              <a:custGeom>
                <a:rect b="b" l="l" r="r" t="t"/>
                <a:pathLst>
                  <a:path extrusionOk="0" fill="none" h="1132" w="120">
                    <a:moveTo>
                      <a:pt x="0" y="1"/>
                    </a:moveTo>
                    <a:lnTo>
                      <a:pt x="120" y="1132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8" name="Google Shape;1818;p40"/>
              <p:cNvSpPr/>
              <p:nvPr/>
            </p:nvSpPr>
            <p:spPr>
              <a:xfrm>
                <a:off x="4599075" y="4175950"/>
                <a:ext cx="2700" cy="25900"/>
              </a:xfrm>
              <a:custGeom>
                <a:rect b="b" l="l" r="r" t="t"/>
                <a:pathLst>
                  <a:path extrusionOk="0" fill="none" h="1036" w="108">
                    <a:moveTo>
                      <a:pt x="0" y="0"/>
                    </a:moveTo>
                    <a:lnTo>
                      <a:pt x="108" y="1036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9" name="Google Shape;1819;p40"/>
              <p:cNvSpPr/>
              <p:nvPr/>
            </p:nvSpPr>
            <p:spPr>
              <a:xfrm>
                <a:off x="4560975" y="4177725"/>
                <a:ext cx="2100" cy="23550"/>
              </a:xfrm>
              <a:custGeom>
                <a:rect b="b" l="l" r="r" t="t"/>
                <a:pathLst>
                  <a:path extrusionOk="0" fill="none" h="942" w="84">
                    <a:moveTo>
                      <a:pt x="0" y="1"/>
                    </a:moveTo>
                    <a:lnTo>
                      <a:pt x="84" y="941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0" name="Google Shape;1820;p40"/>
              <p:cNvSpPr/>
              <p:nvPr/>
            </p:nvSpPr>
            <p:spPr>
              <a:xfrm>
                <a:off x="4522875" y="4179225"/>
                <a:ext cx="1500" cy="21450"/>
              </a:xfrm>
              <a:custGeom>
                <a:rect b="b" l="l" r="r" t="t"/>
                <a:pathLst>
                  <a:path extrusionOk="0" fill="none" h="858" w="60">
                    <a:moveTo>
                      <a:pt x="0" y="0"/>
                    </a:moveTo>
                    <a:lnTo>
                      <a:pt x="60" y="857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1" name="Google Shape;1821;p40"/>
              <p:cNvSpPr/>
              <p:nvPr/>
            </p:nvSpPr>
            <p:spPr>
              <a:xfrm>
                <a:off x="4485075" y="4180700"/>
                <a:ext cx="925" cy="21750"/>
              </a:xfrm>
              <a:custGeom>
                <a:rect b="b" l="l" r="r" t="t"/>
                <a:pathLst>
                  <a:path extrusionOk="0" fill="none" h="870" w="37">
                    <a:moveTo>
                      <a:pt x="0" y="1"/>
                    </a:moveTo>
                    <a:lnTo>
                      <a:pt x="36" y="870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2" name="Google Shape;1822;p40"/>
              <p:cNvSpPr/>
              <p:nvPr/>
            </p:nvSpPr>
            <p:spPr>
              <a:xfrm>
                <a:off x="4580925" y="3113050"/>
                <a:ext cx="800425" cy="731350"/>
              </a:xfrm>
              <a:custGeom>
                <a:rect b="b" l="l" r="r" t="t"/>
                <a:pathLst>
                  <a:path extrusionOk="0" h="29254" w="32017">
                    <a:moveTo>
                      <a:pt x="9451" y="0"/>
                    </a:moveTo>
                    <a:cubicBezTo>
                      <a:pt x="6204" y="0"/>
                      <a:pt x="3009" y="1585"/>
                      <a:pt x="1643" y="4702"/>
                    </a:cubicBezTo>
                    <a:cubicBezTo>
                      <a:pt x="0" y="8441"/>
                      <a:pt x="1072" y="13036"/>
                      <a:pt x="2096" y="16775"/>
                    </a:cubicBezTo>
                    <a:cubicBezTo>
                      <a:pt x="3155" y="20621"/>
                      <a:pt x="5120" y="24240"/>
                      <a:pt x="7870" y="27133"/>
                    </a:cubicBezTo>
                    <a:cubicBezTo>
                      <a:pt x="8192" y="27455"/>
                      <a:pt x="8513" y="27764"/>
                      <a:pt x="8858" y="28086"/>
                    </a:cubicBezTo>
                    <a:cubicBezTo>
                      <a:pt x="9765" y="28924"/>
                      <a:pt x="10897" y="29253"/>
                      <a:pt x="12126" y="29253"/>
                    </a:cubicBezTo>
                    <a:cubicBezTo>
                      <a:pt x="15364" y="29253"/>
                      <a:pt x="19269" y="26964"/>
                      <a:pt x="21479" y="25669"/>
                    </a:cubicBezTo>
                    <a:cubicBezTo>
                      <a:pt x="24420" y="23931"/>
                      <a:pt x="27396" y="22037"/>
                      <a:pt x="29361" y="19251"/>
                    </a:cubicBezTo>
                    <a:cubicBezTo>
                      <a:pt x="31885" y="15703"/>
                      <a:pt x="32016" y="10905"/>
                      <a:pt x="29063" y="7571"/>
                    </a:cubicBezTo>
                    <a:cubicBezTo>
                      <a:pt x="28742" y="7202"/>
                      <a:pt x="28397" y="6893"/>
                      <a:pt x="28039" y="6595"/>
                    </a:cubicBezTo>
                    <a:cubicBezTo>
                      <a:pt x="26562" y="5411"/>
                      <a:pt x="24767" y="4801"/>
                      <a:pt x="22882" y="4801"/>
                    </a:cubicBezTo>
                    <a:cubicBezTo>
                      <a:pt x="22321" y="4801"/>
                      <a:pt x="21752" y="4855"/>
                      <a:pt x="21181" y="4964"/>
                    </a:cubicBezTo>
                    <a:cubicBezTo>
                      <a:pt x="19812" y="5238"/>
                      <a:pt x="18729" y="5904"/>
                      <a:pt x="17502" y="6512"/>
                    </a:cubicBezTo>
                    <a:cubicBezTo>
                      <a:pt x="17729" y="5059"/>
                      <a:pt x="15883" y="2666"/>
                      <a:pt x="14835" y="1737"/>
                    </a:cubicBezTo>
                    <a:cubicBezTo>
                      <a:pt x="14276" y="1249"/>
                      <a:pt x="13585" y="892"/>
                      <a:pt x="12895" y="618"/>
                    </a:cubicBezTo>
                    <a:cubicBezTo>
                      <a:pt x="11795" y="205"/>
                      <a:pt x="10620" y="0"/>
                      <a:pt x="94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3" name="Google Shape;1823;p40"/>
              <p:cNvSpPr/>
              <p:nvPr/>
            </p:nvSpPr>
            <p:spPr>
              <a:xfrm>
                <a:off x="4580925" y="3089200"/>
                <a:ext cx="800425" cy="801900"/>
              </a:xfrm>
              <a:custGeom>
                <a:rect b="b" l="l" r="r" t="t"/>
                <a:pathLst>
                  <a:path extrusionOk="0" fill="none" h="32076" w="32017">
                    <a:moveTo>
                      <a:pt x="2096" y="17705"/>
                    </a:moveTo>
                    <a:cubicBezTo>
                      <a:pt x="3274" y="21991"/>
                      <a:pt x="5560" y="26016"/>
                      <a:pt x="8858" y="29040"/>
                    </a:cubicBezTo>
                    <a:cubicBezTo>
                      <a:pt x="12156" y="32076"/>
                      <a:pt x="18443" y="28409"/>
                      <a:pt x="21479" y="26623"/>
                    </a:cubicBezTo>
                    <a:cubicBezTo>
                      <a:pt x="24420" y="24896"/>
                      <a:pt x="27396" y="23003"/>
                      <a:pt x="29361" y="20205"/>
                    </a:cubicBezTo>
                    <a:cubicBezTo>
                      <a:pt x="31885" y="16657"/>
                      <a:pt x="32016" y="11859"/>
                      <a:pt x="29051" y="8525"/>
                    </a:cubicBezTo>
                    <a:cubicBezTo>
                      <a:pt x="27039" y="6263"/>
                      <a:pt x="24110" y="5358"/>
                      <a:pt x="21170" y="5918"/>
                    </a:cubicBezTo>
                    <a:cubicBezTo>
                      <a:pt x="19812" y="6192"/>
                      <a:pt x="18705" y="6858"/>
                      <a:pt x="17490" y="7466"/>
                    </a:cubicBezTo>
                    <a:cubicBezTo>
                      <a:pt x="17717" y="6025"/>
                      <a:pt x="15871" y="3620"/>
                      <a:pt x="14823" y="2691"/>
                    </a:cubicBezTo>
                    <a:cubicBezTo>
                      <a:pt x="14264" y="2203"/>
                      <a:pt x="13573" y="1846"/>
                      <a:pt x="12871" y="1572"/>
                    </a:cubicBezTo>
                    <a:cubicBezTo>
                      <a:pt x="8727" y="0"/>
                      <a:pt x="3501" y="1405"/>
                      <a:pt x="1619" y="5656"/>
                    </a:cubicBezTo>
                    <a:cubicBezTo>
                      <a:pt x="0" y="9371"/>
                      <a:pt x="1084" y="13978"/>
                      <a:pt x="2096" y="17705"/>
                    </a:cubicBezTo>
                    <a:close/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4" name="Google Shape;1824;p40"/>
              <p:cNvSpPr/>
              <p:nvPr/>
            </p:nvSpPr>
            <p:spPr>
              <a:xfrm>
                <a:off x="4736600" y="3413675"/>
                <a:ext cx="82775" cy="46100"/>
              </a:xfrm>
              <a:custGeom>
                <a:rect b="b" l="l" r="r" t="t"/>
                <a:pathLst>
                  <a:path extrusionOk="0" h="1844" w="3311">
                    <a:moveTo>
                      <a:pt x="1142" y="0"/>
                    </a:moveTo>
                    <a:cubicBezTo>
                      <a:pt x="620" y="0"/>
                      <a:pt x="211" y="180"/>
                      <a:pt x="119" y="487"/>
                    </a:cubicBezTo>
                    <a:cubicBezTo>
                      <a:pt x="0" y="940"/>
                      <a:pt x="572" y="1499"/>
                      <a:pt x="1429" y="1738"/>
                    </a:cubicBezTo>
                    <a:cubicBezTo>
                      <a:pt x="1681" y="1810"/>
                      <a:pt x="1929" y="1844"/>
                      <a:pt x="2156" y="1844"/>
                    </a:cubicBezTo>
                    <a:cubicBezTo>
                      <a:pt x="2678" y="1844"/>
                      <a:pt x="3088" y="1664"/>
                      <a:pt x="3179" y="1357"/>
                    </a:cubicBezTo>
                    <a:cubicBezTo>
                      <a:pt x="3310" y="892"/>
                      <a:pt x="2739" y="345"/>
                      <a:pt x="1869" y="106"/>
                    </a:cubicBezTo>
                    <a:cubicBezTo>
                      <a:pt x="1617" y="34"/>
                      <a:pt x="1369" y="0"/>
                      <a:pt x="1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5" name="Google Shape;1825;p40"/>
              <p:cNvSpPr/>
              <p:nvPr/>
            </p:nvSpPr>
            <p:spPr>
              <a:xfrm>
                <a:off x="5035150" y="3435975"/>
                <a:ext cx="135150" cy="58050"/>
              </a:xfrm>
              <a:custGeom>
                <a:rect b="b" l="l" r="r" t="t"/>
                <a:pathLst>
                  <a:path extrusionOk="0" fill="none" h="2322" w="5406">
                    <a:moveTo>
                      <a:pt x="5406" y="72"/>
                    </a:moveTo>
                    <a:cubicBezTo>
                      <a:pt x="4453" y="12"/>
                      <a:pt x="3477" y="0"/>
                      <a:pt x="2536" y="191"/>
                    </a:cubicBezTo>
                    <a:cubicBezTo>
                      <a:pt x="1596" y="381"/>
                      <a:pt x="679" y="798"/>
                      <a:pt x="0" y="1489"/>
                    </a:cubicBezTo>
                    <a:cubicBezTo>
                      <a:pt x="1524" y="1358"/>
                      <a:pt x="3084" y="1655"/>
                      <a:pt x="4453" y="2322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6" name="Google Shape;1826;p40"/>
              <p:cNvSpPr/>
              <p:nvPr/>
            </p:nvSpPr>
            <p:spPr>
              <a:xfrm>
                <a:off x="4733025" y="3318100"/>
                <a:ext cx="106575" cy="99150"/>
              </a:xfrm>
              <a:custGeom>
                <a:rect b="b" l="l" r="r" t="t"/>
                <a:pathLst>
                  <a:path extrusionOk="0" fill="none" h="3966" w="4263">
                    <a:moveTo>
                      <a:pt x="334" y="0"/>
                    </a:moveTo>
                    <a:cubicBezTo>
                      <a:pt x="1191" y="429"/>
                      <a:pt x="2024" y="917"/>
                      <a:pt x="2739" y="1560"/>
                    </a:cubicBezTo>
                    <a:cubicBezTo>
                      <a:pt x="3453" y="2215"/>
                      <a:pt x="4037" y="3036"/>
                      <a:pt x="4263" y="3965"/>
                    </a:cubicBezTo>
                    <a:cubicBezTo>
                      <a:pt x="3024" y="3072"/>
                      <a:pt x="1536" y="2525"/>
                      <a:pt x="0" y="2394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7" name="Google Shape;1827;p40"/>
              <p:cNvSpPr/>
              <p:nvPr/>
            </p:nvSpPr>
            <p:spPr>
              <a:xfrm>
                <a:off x="4850250" y="3452875"/>
                <a:ext cx="78650" cy="88750"/>
              </a:xfrm>
              <a:custGeom>
                <a:rect b="b" l="l" r="r" t="t"/>
                <a:pathLst>
                  <a:path extrusionOk="0" h="3550" w="3146">
                    <a:moveTo>
                      <a:pt x="2163" y="1"/>
                    </a:moveTo>
                    <a:cubicBezTo>
                      <a:pt x="1382" y="1"/>
                      <a:pt x="498" y="1036"/>
                      <a:pt x="252" y="1658"/>
                    </a:cubicBezTo>
                    <a:cubicBezTo>
                      <a:pt x="217" y="1777"/>
                      <a:pt x="181" y="1896"/>
                      <a:pt x="145" y="2015"/>
                    </a:cubicBezTo>
                    <a:cubicBezTo>
                      <a:pt x="1" y="2769"/>
                      <a:pt x="259" y="3549"/>
                      <a:pt x="1021" y="3549"/>
                    </a:cubicBezTo>
                    <a:cubicBezTo>
                      <a:pt x="1138" y="3549"/>
                      <a:pt x="1267" y="3531"/>
                      <a:pt x="1407" y="3491"/>
                    </a:cubicBezTo>
                    <a:cubicBezTo>
                      <a:pt x="2396" y="3206"/>
                      <a:pt x="3146" y="2206"/>
                      <a:pt x="3122" y="1170"/>
                    </a:cubicBezTo>
                    <a:cubicBezTo>
                      <a:pt x="3122" y="932"/>
                      <a:pt x="3086" y="682"/>
                      <a:pt x="2931" y="467"/>
                    </a:cubicBezTo>
                    <a:cubicBezTo>
                      <a:pt x="2711" y="134"/>
                      <a:pt x="2444" y="1"/>
                      <a:pt x="21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8" name="Google Shape;1828;p40"/>
              <p:cNvSpPr/>
              <p:nvPr/>
            </p:nvSpPr>
            <p:spPr>
              <a:xfrm>
                <a:off x="4850250" y="3482075"/>
                <a:ext cx="78650" cy="59550"/>
              </a:xfrm>
              <a:custGeom>
                <a:rect b="b" l="l" r="r" t="t"/>
                <a:pathLst>
                  <a:path extrusionOk="0" h="2382" w="3146">
                    <a:moveTo>
                      <a:pt x="2850" y="1"/>
                    </a:moveTo>
                    <a:cubicBezTo>
                      <a:pt x="2697" y="1"/>
                      <a:pt x="2538" y="11"/>
                      <a:pt x="2384" y="26"/>
                    </a:cubicBezTo>
                    <a:cubicBezTo>
                      <a:pt x="2015" y="61"/>
                      <a:pt x="955" y="383"/>
                      <a:pt x="145" y="847"/>
                    </a:cubicBezTo>
                    <a:cubicBezTo>
                      <a:pt x="1" y="1601"/>
                      <a:pt x="259" y="2381"/>
                      <a:pt x="1021" y="2381"/>
                    </a:cubicBezTo>
                    <a:cubicBezTo>
                      <a:pt x="1138" y="2381"/>
                      <a:pt x="1267" y="2363"/>
                      <a:pt x="1407" y="2323"/>
                    </a:cubicBezTo>
                    <a:cubicBezTo>
                      <a:pt x="2396" y="2050"/>
                      <a:pt x="3146" y="1038"/>
                      <a:pt x="3122" y="14"/>
                    </a:cubicBezTo>
                    <a:cubicBezTo>
                      <a:pt x="3035" y="5"/>
                      <a:pt x="2944" y="1"/>
                      <a:pt x="28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rnd" cmpd="sng" w="2975">
                <a:solidFill>
                  <a:srgbClr val="000139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9" name="Google Shape;1829;p40"/>
              <p:cNvSpPr/>
              <p:nvPr/>
            </p:nvSpPr>
            <p:spPr>
              <a:xfrm>
                <a:off x="4847625" y="3433000"/>
                <a:ext cx="81575" cy="115200"/>
              </a:xfrm>
              <a:custGeom>
                <a:rect b="b" l="l" r="r" t="t"/>
                <a:pathLst>
                  <a:path extrusionOk="0" fill="none" h="4608" w="3263">
                    <a:moveTo>
                      <a:pt x="3060" y="1262"/>
                    </a:moveTo>
                    <a:cubicBezTo>
                      <a:pt x="2203" y="0"/>
                      <a:pt x="703" y="1608"/>
                      <a:pt x="381" y="2453"/>
                    </a:cubicBezTo>
                    <a:cubicBezTo>
                      <a:pt x="0" y="3393"/>
                      <a:pt x="322" y="4608"/>
                      <a:pt x="1524" y="4286"/>
                    </a:cubicBezTo>
                    <a:cubicBezTo>
                      <a:pt x="2524" y="4001"/>
                      <a:pt x="3263" y="3001"/>
                      <a:pt x="3251" y="1965"/>
                    </a:cubicBezTo>
                    <a:cubicBezTo>
                      <a:pt x="3227" y="1727"/>
                      <a:pt x="3191" y="1477"/>
                      <a:pt x="3060" y="1262"/>
                    </a:cubicBezTo>
                    <a:close/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0" name="Google Shape;1830;p40"/>
              <p:cNvSpPr/>
              <p:nvPr/>
            </p:nvSpPr>
            <p:spPr>
              <a:xfrm>
                <a:off x="4816075" y="3277025"/>
                <a:ext cx="56875" cy="96175"/>
              </a:xfrm>
              <a:custGeom>
                <a:rect b="b" l="l" r="r" t="t"/>
                <a:pathLst>
                  <a:path extrusionOk="0" fill="none" h="3847" w="2275">
                    <a:moveTo>
                      <a:pt x="0" y="0"/>
                    </a:moveTo>
                    <a:cubicBezTo>
                      <a:pt x="345" y="1191"/>
                      <a:pt x="881" y="2322"/>
                      <a:pt x="1584" y="3334"/>
                    </a:cubicBezTo>
                    <a:cubicBezTo>
                      <a:pt x="1738" y="3572"/>
                      <a:pt x="1977" y="3846"/>
                      <a:pt x="2274" y="3810"/>
                    </a:cubicBezTo>
                    <a:lnTo>
                      <a:pt x="2274" y="3644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1" name="Google Shape;1831;p40"/>
              <p:cNvSpPr/>
              <p:nvPr/>
            </p:nvSpPr>
            <p:spPr>
              <a:xfrm>
                <a:off x="5033050" y="3380600"/>
                <a:ext cx="150650" cy="34550"/>
              </a:xfrm>
              <a:custGeom>
                <a:rect b="b" l="l" r="r" t="t"/>
                <a:pathLst>
                  <a:path extrusionOk="0" fill="none" h="1382" w="6026">
                    <a:moveTo>
                      <a:pt x="13" y="870"/>
                    </a:moveTo>
                    <a:cubicBezTo>
                      <a:pt x="1" y="1048"/>
                      <a:pt x="144" y="1227"/>
                      <a:pt x="322" y="1310"/>
                    </a:cubicBezTo>
                    <a:cubicBezTo>
                      <a:pt x="489" y="1382"/>
                      <a:pt x="679" y="1382"/>
                      <a:pt x="870" y="1382"/>
                    </a:cubicBezTo>
                    <a:cubicBezTo>
                      <a:pt x="2656" y="1346"/>
                      <a:pt x="4454" y="858"/>
                      <a:pt x="6025" y="1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2" name="Google Shape;1832;p40"/>
              <p:cNvSpPr/>
              <p:nvPr/>
            </p:nvSpPr>
            <p:spPr>
              <a:xfrm>
                <a:off x="5018475" y="3488700"/>
                <a:ext cx="83075" cy="46375"/>
              </a:xfrm>
              <a:custGeom>
                <a:rect b="b" l="l" r="r" t="t"/>
                <a:pathLst>
                  <a:path extrusionOk="0" h="1855" w="3323">
                    <a:moveTo>
                      <a:pt x="1155" y="0"/>
                    </a:moveTo>
                    <a:cubicBezTo>
                      <a:pt x="628" y="0"/>
                      <a:pt x="211" y="183"/>
                      <a:pt x="119" y="499"/>
                    </a:cubicBezTo>
                    <a:cubicBezTo>
                      <a:pt x="0" y="939"/>
                      <a:pt x="584" y="1511"/>
                      <a:pt x="1429" y="1749"/>
                    </a:cubicBezTo>
                    <a:cubicBezTo>
                      <a:pt x="1680" y="1821"/>
                      <a:pt x="1927" y="1855"/>
                      <a:pt x="2153" y="1855"/>
                    </a:cubicBezTo>
                    <a:cubicBezTo>
                      <a:pt x="2678" y="1855"/>
                      <a:pt x="3091" y="1672"/>
                      <a:pt x="3191" y="1356"/>
                    </a:cubicBezTo>
                    <a:cubicBezTo>
                      <a:pt x="3322" y="892"/>
                      <a:pt x="2715" y="344"/>
                      <a:pt x="1882" y="106"/>
                    </a:cubicBezTo>
                    <a:cubicBezTo>
                      <a:pt x="1630" y="34"/>
                      <a:pt x="1383" y="0"/>
                      <a:pt x="1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3" name="Google Shape;1833;p40"/>
              <p:cNvSpPr/>
              <p:nvPr/>
            </p:nvSpPr>
            <p:spPr>
              <a:xfrm>
                <a:off x="5278325" y="3684500"/>
                <a:ext cx="31875" cy="28950"/>
              </a:xfrm>
              <a:custGeom>
                <a:rect b="b" l="l" r="r" t="t"/>
                <a:pathLst>
                  <a:path extrusionOk="0" h="1158" w="1275">
                    <a:moveTo>
                      <a:pt x="739" y="1"/>
                    </a:moveTo>
                    <a:lnTo>
                      <a:pt x="310" y="37"/>
                    </a:lnTo>
                    <a:lnTo>
                      <a:pt x="203" y="60"/>
                    </a:lnTo>
                    <a:lnTo>
                      <a:pt x="298" y="441"/>
                    </a:lnTo>
                    <a:cubicBezTo>
                      <a:pt x="251" y="465"/>
                      <a:pt x="215" y="477"/>
                      <a:pt x="191" y="501"/>
                    </a:cubicBezTo>
                    <a:cubicBezTo>
                      <a:pt x="96" y="561"/>
                      <a:pt x="24" y="656"/>
                      <a:pt x="12" y="763"/>
                    </a:cubicBezTo>
                    <a:cubicBezTo>
                      <a:pt x="1" y="822"/>
                      <a:pt x="12" y="882"/>
                      <a:pt x="36" y="942"/>
                    </a:cubicBezTo>
                    <a:cubicBezTo>
                      <a:pt x="96" y="1061"/>
                      <a:pt x="203" y="1144"/>
                      <a:pt x="322" y="1156"/>
                    </a:cubicBezTo>
                    <a:cubicBezTo>
                      <a:pt x="331" y="1157"/>
                      <a:pt x="339" y="1157"/>
                      <a:pt x="348" y="1157"/>
                    </a:cubicBezTo>
                    <a:cubicBezTo>
                      <a:pt x="460" y="1157"/>
                      <a:pt x="575" y="1088"/>
                      <a:pt x="620" y="977"/>
                    </a:cubicBezTo>
                    <a:cubicBezTo>
                      <a:pt x="690" y="1055"/>
                      <a:pt x="800" y="1097"/>
                      <a:pt x="908" y="1097"/>
                    </a:cubicBezTo>
                    <a:cubicBezTo>
                      <a:pt x="966" y="1097"/>
                      <a:pt x="1023" y="1085"/>
                      <a:pt x="1072" y="1061"/>
                    </a:cubicBezTo>
                    <a:cubicBezTo>
                      <a:pt x="1215" y="977"/>
                      <a:pt x="1275" y="787"/>
                      <a:pt x="1227" y="644"/>
                    </a:cubicBezTo>
                    <a:cubicBezTo>
                      <a:pt x="1155" y="441"/>
                      <a:pt x="989" y="346"/>
                      <a:pt x="810" y="322"/>
                    </a:cubicBezTo>
                    <a:lnTo>
                      <a:pt x="739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4" name="Google Shape;1834;p40"/>
              <p:cNvSpPr/>
              <p:nvPr/>
            </p:nvSpPr>
            <p:spPr>
              <a:xfrm>
                <a:off x="5320300" y="3681225"/>
                <a:ext cx="31875" cy="27425"/>
              </a:xfrm>
              <a:custGeom>
                <a:rect b="b" l="l" r="r" t="t"/>
                <a:pathLst>
                  <a:path extrusionOk="0" h="1097" w="1275">
                    <a:moveTo>
                      <a:pt x="750" y="1"/>
                    </a:moveTo>
                    <a:lnTo>
                      <a:pt x="227" y="37"/>
                    </a:lnTo>
                    <a:lnTo>
                      <a:pt x="298" y="394"/>
                    </a:lnTo>
                    <a:cubicBezTo>
                      <a:pt x="250" y="418"/>
                      <a:pt x="227" y="430"/>
                      <a:pt x="191" y="453"/>
                    </a:cubicBezTo>
                    <a:cubicBezTo>
                      <a:pt x="96" y="513"/>
                      <a:pt x="24" y="608"/>
                      <a:pt x="12" y="715"/>
                    </a:cubicBezTo>
                    <a:cubicBezTo>
                      <a:pt x="0" y="775"/>
                      <a:pt x="12" y="834"/>
                      <a:pt x="36" y="894"/>
                    </a:cubicBezTo>
                    <a:cubicBezTo>
                      <a:pt x="107" y="989"/>
                      <a:pt x="203" y="1084"/>
                      <a:pt x="322" y="1096"/>
                    </a:cubicBezTo>
                    <a:cubicBezTo>
                      <a:pt x="441" y="1096"/>
                      <a:pt x="584" y="1037"/>
                      <a:pt x="619" y="918"/>
                    </a:cubicBezTo>
                    <a:cubicBezTo>
                      <a:pt x="694" y="993"/>
                      <a:pt x="798" y="1035"/>
                      <a:pt x="899" y="1035"/>
                    </a:cubicBezTo>
                    <a:cubicBezTo>
                      <a:pt x="959" y="1035"/>
                      <a:pt x="1019" y="1020"/>
                      <a:pt x="1072" y="989"/>
                    </a:cubicBezTo>
                    <a:cubicBezTo>
                      <a:pt x="1215" y="918"/>
                      <a:pt x="1274" y="727"/>
                      <a:pt x="1250" y="608"/>
                    </a:cubicBezTo>
                    <a:cubicBezTo>
                      <a:pt x="1167" y="418"/>
                      <a:pt x="1012" y="311"/>
                      <a:pt x="834" y="299"/>
                    </a:cubicBezTo>
                    <a:lnTo>
                      <a:pt x="750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5" name="Google Shape;1835;p40"/>
              <p:cNvSpPr/>
              <p:nvPr/>
            </p:nvSpPr>
            <p:spPr>
              <a:xfrm>
                <a:off x="5364050" y="3677075"/>
                <a:ext cx="32175" cy="26500"/>
              </a:xfrm>
              <a:custGeom>
                <a:rect b="b" l="l" r="r" t="t"/>
                <a:pathLst>
                  <a:path extrusionOk="0" h="1060" w="1287">
                    <a:moveTo>
                      <a:pt x="763" y="0"/>
                    </a:moveTo>
                    <a:lnTo>
                      <a:pt x="227" y="48"/>
                    </a:lnTo>
                    <a:lnTo>
                      <a:pt x="298" y="357"/>
                    </a:lnTo>
                    <a:cubicBezTo>
                      <a:pt x="262" y="369"/>
                      <a:pt x="227" y="381"/>
                      <a:pt x="203" y="417"/>
                    </a:cubicBezTo>
                    <a:cubicBezTo>
                      <a:pt x="108" y="477"/>
                      <a:pt x="36" y="560"/>
                      <a:pt x="24" y="667"/>
                    </a:cubicBezTo>
                    <a:cubicBezTo>
                      <a:pt x="1" y="727"/>
                      <a:pt x="24" y="786"/>
                      <a:pt x="48" y="846"/>
                    </a:cubicBezTo>
                    <a:cubicBezTo>
                      <a:pt x="108" y="953"/>
                      <a:pt x="215" y="1036"/>
                      <a:pt x="334" y="1060"/>
                    </a:cubicBezTo>
                    <a:cubicBezTo>
                      <a:pt x="453" y="1060"/>
                      <a:pt x="584" y="1000"/>
                      <a:pt x="632" y="881"/>
                    </a:cubicBezTo>
                    <a:cubicBezTo>
                      <a:pt x="699" y="956"/>
                      <a:pt x="803" y="993"/>
                      <a:pt x="903" y="993"/>
                    </a:cubicBezTo>
                    <a:cubicBezTo>
                      <a:pt x="964" y="993"/>
                      <a:pt x="1023" y="980"/>
                      <a:pt x="1072" y="953"/>
                    </a:cubicBezTo>
                    <a:cubicBezTo>
                      <a:pt x="1227" y="881"/>
                      <a:pt x="1286" y="679"/>
                      <a:pt x="1239" y="584"/>
                    </a:cubicBezTo>
                    <a:cubicBezTo>
                      <a:pt x="1167" y="381"/>
                      <a:pt x="1001" y="286"/>
                      <a:pt x="822" y="262"/>
                    </a:cubicBezTo>
                    <a:lnTo>
                      <a:pt x="763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6" name="Google Shape;1836;p40"/>
              <p:cNvSpPr/>
              <p:nvPr/>
            </p:nvSpPr>
            <p:spPr>
              <a:xfrm>
                <a:off x="5250950" y="3548400"/>
                <a:ext cx="30375" cy="42975"/>
              </a:xfrm>
              <a:custGeom>
                <a:rect b="b" l="l" r="r" t="t"/>
                <a:pathLst>
                  <a:path extrusionOk="0" h="1719" w="1215">
                    <a:moveTo>
                      <a:pt x="852" y="0"/>
                    </a:moveTo>
                    <a:cubicBezTo>
                      <a:pt x="718" y="0"/>
                      <a:pt x="567" y="102"/>
                      <a:pt x="524" y="242"/>
                    </a:cubicBezTo>
                    <a:cubicBezTo>
                      <a:pt x="475" y="193"/>
                      <a:pt x="402" y="169"/>
                      <a:pt x="329" y="169"/>
                    </a:cubicBezTo>
                    <a:cubicBezTo>
                      <a:pt x="276" y="169"/>
                      <a:pt x="223" y="181"/>
                      <a:pt x="179" y="206"/>
                    </a:cubicBezTo>
                    <a:cubicBezTo>
                      <a:pt x="84" y="266"/>
                      <a:pt x="0" y="397"/>
                      <a:pt x="0" y="516"/>
                    </a:cubicBezTo>
                    <a:cubicBezTo>
                      <a:pt x="0" y="575"/>
                      <a:pt x="24" y="635"/>
                      <a:pt x="48" y="694"/>
                    </a:cubicBezTo>
                    <a:cubicBezTo>
                      <a:pt x="107" y="802"/>
                      <a:pt x="214" y="849"/>
                      <a:pt x="322" y="873"/>
                    </a:cubicBezTo>
                    <a:cubicBezTo>
                      <a:pt x="357" y="873"/>
                      <a:pt x="393" y="885"/>
                      <a:pt x="429" y="885"/>
                    </a:cubicBezTo>
                    <a:lnTo>
                      <a:pt x="572" y="1718"/>
                    </a:lnTo>
                    <a:lnTo>
                      <a:pt x="703" y="1694"/>
                    </a:lnTo>
                    <a:lnTo>
                      <a:pt x="1096" y="1587"/>
                    </a:lnTo>
                    <a:lnTo>
                      <a:pt x="941" y="778"/>
                    </a:lnTo>
                    <a:cubicBezTo>
                      <a:pt x="1096" y="694"/>
                      <a:pt x="1215" y="540"/>
                      <a:pt x="1191" y="337"/>
                    </a:cubicBezTo>
                    <a:cubicBezTo>
                      <a:pt x="1191" y="170"/>
                      <a:pt x="1060" y="28"/>
                      <a:pt x="893" y="4"/>
                    </a:cubicBezTo>
                    <a:cubicBezTo>
                      <a:pt x="880" y="2"/>
                      <a:pt x="866" y="0"/>
                      <a:pt x="8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7" name="Google Shape;1837;p40"/>
              <p:cNvSpPr/>
              <p:nvPr/>
            </p:nvSpPr>
            <p:spPr>
              <a:xfrm>
                <a:off x="5291725" y="3537300"/>
                <a:ext cx="30375" cy="43350"/>
              </a:xfrm>
              <a:custGeom>
                <a:rect b="b" l="l" r="r" t="t"/>
                <a:pathLst>
                  <a:path extrusionOk="0" h="1734" w="1215">
                    <a:moveTo>
                      <a:pt x="836" y="1"/>
                    </a:moveTo>
                    <a:cubicBezTo>
                      <a:pt x="697" y="1"/>
                      <a:pt x="554" y="109"/>
                      <a:pt x="512" y="245"/>
                    </a:cubicBezTo>
                    <a:cubicBezTo>
                      <a:pt x="463" y="189"/>
                      <a:pt x="387" y="161"/>
                      <a:pt x="315" y="161"/>
                    </a:cubicBezTo>
                    <a:cubicBezTo>
                      <a:pt x="265" y="161"/>
                      <a:pt x="217" y="174"/>
                      <a:pt x="179" y="198"/>
                    </a:cubicBezTo>
                    <a:cubicBezTo>
                      <a:pt x="72" y="257"/>
                      <a:pt x="12" y="388"/>
                      <a:pt x="0" y="507"/>
                    </a:cubicBezTo>
                    <a:cubicBezTo>
                      <a:pt x="0" y="567"/>
                      <a:pt x="12" y="626"/>
                      <a:pt x="36" y="686"/>
                    </a:cubicBezTo>
                    <a:cubicBezTo>
                      <a:pt x="96" y="793"/>
                      <a:pt x="203" y="841"/>
                      <a:pt x="310" y="865"/>
                    </a:cubicBezTo>
                    <a:cubicBezTo>
                      <a:pt x="334" y="865"/>
                      <a:pt x="381" y="888"/>
                      <a:pt x="429" y="888"/>
                    </a:cubicBezTo>
                    <a:lnTo>
                      <a:pt x="560" y="1734"/>
                    </a:lnTo>
                    <a:lnTo>
                      <a:pt x="1084" y="1591"/>
                    </a:lnTo>
                    <a:lnTo>
                      <a:pt x="953" y="781"/>
                    </a:lnTo>
                    <a:cubicBezTo>
                      <a:pt x="1108" y="698"/>
                      <a:pt x="1215" y="543"/>
                      <a:pt x="1191" y="329"/>
                    </a:cubicBezTo>
                    <a:cubicBezTo>
                      <a:pt x="1191" y="174"/>
                      <a:pt x="1048" y="19"/>
                      <a:pt x="893" y="7"/>
                    </a:cubicBezTo>
                    <a:cubicBezTo>
                      <a:pt x="875" y="3"/>
                      <a:pt x="855" y="1"/>
                      <a:pt x="8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8" name="Google Shape;1838;p40"/>
              <p:cNvSpPr/>
              <p:nvPr/>
            </p:nvSpPr>
            <p:spPr>
              <a:xfrm>
                <a:off x="5333700" y="3525100"/>
                <a:ext cx="30375" cy="43350"/>
              </a:xfrm>
              <a:custGeom>
                <a:rect b="b" l="l" r="r" t="t"/>
                <a:pathLst>
                  <a:path extrusionOk="0" h="1734" w="1215">
                    <a:moveTo>
                      <a:pt x="836" y="1"/>
                    </a:moveTo>
                    <a:cubicBezTo>
                      <a:pt x="697" y="1"/>
                      <a:pt x="555" y="109"/>
                      <a:pt x="524" y="245"/>
                    </a:cubicBezTo>
                    <a:cubicBezTo>
                      <a:pt x="467" y="188"/>
                      <a:pt x="393" y="161"/>
                      <a:pt x="320" y="161"/>
                    </a:cubicBezTo>
                    <a:cubicBezTo>
                      <a:pt x="271" y="161"/>
                      <a:pt x="222" y="174"/>
                      <a:pt x="179" y="198"/>
                    </a:cubicBezTo>
                    <a:cubicBezTo>
                      <a:pt x="72" y="269"/>
                      <a:pt x="12" y="388"/>
                      <a:pt x="0" y="507"/>
                    </a:cubicBezTo>
                    <a:cubicBezTo>
                      <a:pt x="0" y="567"/>
                      <a:pt x="12" y="626"/>
                      <a:pt x="48" y="686"/>
                    </a:cubicBezTo>
                    <a:cubicBezTo>
                      <a:pt x="107" y="793"/>
                      <a:pt x="203" y="841"/>
                      <a:pt x="310" y="864"/>
                    </a:cubicBezTo>
                    <a:cubicBezTo>
                      <a:pt x="345" y="864"/>
                      <a:pt x="381" y="888"/>
                      <a:pt x="429" y="888"/>
                    </a:cubicBezTo>
                    <a:lnTo>
                      <a:pt x="584" y="1734"/>
                    </a:lnTo>
                    <a:lnTo>
                      <a:pt x="1095" y="1579"/>
                    </a:lnTo>
                    <a:lnTo>
                      <a:pt x="953" y="781"/>
                    </a:lnTo>
                    <a:cubicBezTo>
                      <a:pt x="1095" y="686"/>
                      <a:pt x="1215" y="543"/>
                      <a:pt x="1203" y="329"/>
                    </a:cubicBezTo>
                    <a:cubicBezTo>
                      <a:pt x="1191" y="162"/>
                      <a:pt x="1060" y="19"/>
                      <a:pt x="893" y="7"/>
                    </a:cubicBezTo>
                    <a:cubicBezTo>
                      <a:pt x="874" y="3"/>
                      <a:pt x="855" y="1"/>
                      <a:pt x="8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9" name="Google Shape;1839;p40"/>
              <p:cNvSpPr/>
              <p:nvPr/>
            </p:nvSpPr>
            <p:spPr>
              <a:xfrm>
                <a:off x="4265400" y="3541400"/>
                <a:ext cx="696850" cy="483525"/>
              </a:xfrm>
              <a:custGeom>
                <a:rect b="b" l="l" r="r" t="t"/>
                <a:pathLst>
                  <a:path extrusionOk="0" h="19341" w="27874">
                    <a:moveTo>
                      <a:pt x="9035" y="1"/>
                    </a:moveTo>
                    <a:cubicBezTo>
                      <a:pt x="8886" y="1"/>
                      <a:pt x="8736" y="4"/>
                      <a:pt x="8585" y="10"/>
                    </a:cubicBezTo>
                    <a:cubicBezTo>
                      <a:pt x="3394" y="212"/>
                      <a:pt x="1" y="5213"/>
                      <a:pt x="1132" y="11190"/>
                    </a:cubicBezTo>
                    <a:cubicBezTo>
                      <a:pt x="2077" y="16132"/>
                      <a:pt x="5635" y="19340"/>
                      <a:pt x="9619" y="19340"/>
                    </a:cubicBezTo>
                    <a:cubicBezTo>
                      <a:pt x="10453" y="19340"/>
                      <a:pt x="11306" y="19200"/>
                      <a:pt x="12157" y="18905"/>
                    </a:cubicBezTo>
                    <a:cubicBezTo>
                      <a:pt x="14598" y="18072"/>
                      <a:pt x="16479" y="16464"/>
                      <a:pt x="17658" y="14524"/>
                    </a:cubicBezTo>
                    <a:cubicBezTo>
                      <a:pt x="17856" y="14170"/>
                      <a:pt x="18255" y="13972"/>
                      <a:pt x="18659" y="13972"/>
                    </a:cubicBezTo>
                    <a:cubicBezTo>
                      <a:pt x="18812" y="13972"/>
                      <a:pt x="18966" y="14000"/>
                      <a:pt x="19110" y="14059"/>
                    </a:cubicBezTo>
                    <a:cubicBezTo>
                      <a:pt x="19905" y="14380"/>
                      <a:pt x="20748" y="14550"/>
                      <a:pt x="21593" y="14550"/>
                    </a:cubicBezTo>
                    <a:cubicBezTo>
                      <a:pt x="22256" y="14550"/>
                      <a:pt x="22920" y="14446"/>
                      <a:pt x="23563" y="14226"/>
                    </a:cubicBezTo>
                    <a:cubicBezTo>
                      <a:pt x="27218" y="12976"/>
                      <a:pt x="27873" y="9618"/>
                      <a:pt x="27266" y="6285"/>
                    </a:cubicBezTo>
                    <a:cubicBezTo>
                      <a:pt x="26641" y="3066"/>
                      <a:pt x="24900" y="229"/>
                      <a:pt x="21246" y="229"/>
                    </a:cubicBezTo>
                    <a:cubicBezTo>
                      <a:pt x="21143" y="229"/>
                      <a:pt x="21038" y="232"/>
                      <a:pt x="20932" y="236"/>
                    </a:cubicBezTo>
                    <a:cubicBezTo>
                      <a:pt x="19384" y="296"/>
                      <a:pt x="17955" y="939"/>
                      <a:pt x="16836" y="1998"/>
                    </a:cubicBezTo>
                    <a:cubicBezTo>
                      <a:pt x="16607" y="2214"/>
                      <a:pt x="16295" y="2322"/>
                      <a:pt x="15989" y="2322"/>
                    </a:cubicBezTo>
                    <a:cubicBezTo>
                      <a:pt x="15739" y="2322"/>
                      <a:pt x="15493" y="2250"/>
                      <a:pt x="15300" y="2105"/>
                    </a:cubicBezTo>
                    <a:cubicBezTo>
                      <a:pt x="13607" y="805"/>
                      <a:pt x="11439" y="1"/>
                      <a:pt x="9035" y="1"/>
                    </a:cubicBezTo>
                    <a:close/>
                  </a:path>
                </a:pathLst>
              </a:custGeom>
              <a:solidFill>
                <a:srgbClr val="F7E4D5"/>
              </a:solidFill>
              <a:ln cap="flat" cmpd="sng" w="2975">
                <a:solidFill>
                  <a:srgbClr val="000139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0" name="Google Shape;1840;p40"/>
              <p:cNvSpPr/>
              <p:nvPr/>
            </p:nvSpPr>
            <p:spPr>
              <a:xfrm>
                <a:off x="4271350" y="3556525"/>
                <a:ext cx="690900" cy="468400"/>
              </a:xfrm>
              <a:custGeom>
                <a:rect b="b" l="l" r="r" t="t"/>
                <a:pathLst>
                  <a:path extrusionOk="0" h="18736" w="27636">
                    <a:moveTo>
                      <a:pt x="23111" y="0"/>
                    </a:moveTo>
                    <a:lnTo>
                      <a:pt x="23111" y="0"/>
                    </a:lnTo>
                    <a:cubicBezTo>
                      <a:pt x="25063" y="917"/>
                      <a:pt x="25909" y="3096"/>
                      <a:pt x="26290" y="5013"/>
                    </a:cubicBezTo>
                    <a:cubicBezTo>
                      <a:pt x="26385" y="5620"/>
                      <a:pt x="26468" y="6215"/>
                      <a:pt x="26468" y="6787"/>
                    </a:cubicBezTo>
                    <a:cubicBezTo>
                      <a:pt x="26528" y="9537"/>
                      <a:pt x="25361" y="11323"/>
                      <a:pt x="23051" y="12109"/>
                    </a:cubicBezTo>
                    <a:cubicBezTo>
                      <a:pt x="22489" y="12302"/>
                      <a:pt x="21897" y="12398"/>
                      <a:pt x="21299" y="12398"/>
                    </a:cubicBezTo>
                    <a:cubicBezTo>
                      <a:pt x="20569" y="12398"/>
                      <a:pt x="19829" y="12254"/>
                      <a:pt x="19122" y="11966"/>
                    </a:cubicBezTo>
                    <a:cubicBezTo>
                      <a:pt x="18890" y="11869"/>
                      <a:pt x="18643" y="11823"/>
                      <a:pt x="18398" y="11823"/>
                    </a:cubicBezTo>
                    <a:cubicBezTo>
                      <a:pt x="17739" y="11823"/>
                      <a:pt x="17091" y="12155"/>
                      <a:pt x="16753" y="12728"/>
                    </a:cubicBezTo>
                    <a:cubicBezTo>
                      <a:pt x="15610" y="14609"/>
                      <a:pt x="13800" y="16062"/>
                      <a:pt x="11657" y="16788"/>
                    </a:cubicBezTo>
                    <a:cubicBezTo>
                      <a:pt x="10895" y="17048"/>
                      <a:pt x="10121" y="17178"/>
                      <a:pt x="9356" y="17178"/>
                    </a:cubicBezTo>
                    <a:cubicBezTo>
                      <a:pt x="8158" y="17178"/>
                      <a:pt x="6981" y="16860"/>
                      <a:pt x="5906" y="16228"/>
                    </a:cubicBezTo>
                    <a:cubicBezTo>
                      <a:pt x="3727" y="14966"/>
                      <a:pt x="2156" y="12561"/>
                      <a:pt x="1608" y="9621"/>
                    </a:cubicBezTo>
                    <a:cubicBezTo>
                      <a:pt x="1489" y="8989"/>
                      <a:pt x="1418" y="8335"/>
                      <a:pt x="1394" y="7704"/>
                    </a:cubicBezTo>
                    <a:cubicBezTo>
                      <a:pt x="1334" y="4203"/>
                      <a:pt x="2930" y="1369"/>
                      <a:pt x="5466" y="72"/>
                    </a:cubicBezTo>
                    <a:lnTo>
                      <a:pt x="5466" y="72"/>
                    </a:lnTo>
                    <a:cubicBezTo>
                      <a:pt x="1977" y="1655"/>
                      <a:pt x="1" y="5799"/>
                      <a:pt x="894" y="10585"/>
                    </a:cubicBezTo>
                    <a:cubicBezTo>
                      <a:pt x="1839" y="15527"/>
                      <a:pt x="5397" y="18735"/>
                      <a:pt x="9381" y="18735"/>
                    </a:cubicBezTo>
                    <a:cubicBezTo>
                      <a:pt x="10215" y="18735"/>
                      <a:pt x="11068" y="18595"/>
                      <a:pt x="11919" y="18300"/>
                    </a:cubicBezTo>
                    <a:cubicBezTo>
                      <a:pt x="14360" y="17467"/>
                      <a:pt x="16241" y="15859"/>
                      <a:pt x="17420" y="13919"/>
                    </a:cubicBezTo>
                    <a:cubicBezTo>
                      <a:pt x="17618" y="13565"/>
                      <a:pt x="18017" y="13367"/>
                      <a:pt x="18421" y="13367"/>
                    </a:cubicBezTo>
                    <a:cubicBezTo>
                      <a:pt x="18574" y="13367"/>
                      <a:pt x="18728" y="13395"/>
                      <a:pt x="18872" y="13454"/>
                    </a:cubicBezTo>
                    <a:cubicBezTo>
                      <a:pt x="19667" y="13775"/>
                      <a:pt x="20510" y="13945"/>
                      <a:pt x="21355" y="13945"/>
                    </a:cubicBezTo>
                    <a:cubicBezTo>
                      <a:pt x="22018" y="13945"/>
                      <a:pt x="22682" y="13841"/>
                      <a:pt x="23325" y="13621"/>
                    </a:cubicBezTo>
                    <a:cubicBezTo>
                      <a:pt x="26980" y="12371"/>
                      <a:pt x="27635" y="9013"/>
                      <a:pt x="27028" y="5680"/>
                    </a:cubicBezTo>
                    <a:cubicBezTo>
                      <a:pt x="26540" y="3155"/>
                      <a:pt x="25361" y="858"/>
                      <a:pt x="231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1" name="Google Shape;1841;p40"/>
              <p:cNvSpPr/>
              <p:nvPr/>
            </p:nvSpPr>
            <p:spPr>
              <a:xfrm>
                <a:off x="4767250" y="3665450"/>
                <a:ext cx="19075" cy="39625"/>
              </a:xfrm>
              <a:custGeom>
                <a:rect b="b" l="l" r="r" t="t"/>
                <a:pathLst>
                  <a:path extrusionOk="0" fill="none" h="1585" w="763">
                    <a:moveTo>
                      <a:pt x="1" y="1584"/>
                    </a:moveTo>
                    <a:lnTo>
                      <a:pt x="763" y="1"/>
                    </a:lnTo>
                  </a:path>
                </a:pathLst>
              </a:custGeom>
              <a:noFill/>
              <a:ln cap="rnd" cmpd="sng" w="177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2" name="Google Shape;1842;p40"/>
              <p:cNvSpPr/>
              <p:nvPr/>
            </p:nvSpPr>
            <p:spPr>
              <a:xfrm>
                <a:off x="4767250" y="3680050"/>
                <a:ext cx="36350" cy="25025"/>
              </a:xfrm>
              <a:custGeom>
                <a:rect b="b" l="l" r="r" t="t"/>
                <a:pathLst>
                  <a:path extrusionOk="0" fill="none" h="1001" w="1454">
                    <a:moveTo>
                      <a:pt x="1" y="1000"/>
                    </a:moveTo>
                    <a:lnTo>
                      <a:pt x="1453" y="0"/>
                    </a:lnTo>
                  </a:path>
                </a:pathLst>
              </a:custGeom>
              <a:noFill/>
              <a:ln cap="rnd" cmpd="sng" w="177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3" name="Google Shape;1843;p40"/>
              <p:cNvSpPr/>
              <p:nvPr/>
            </p:nvSpPr>
            <p:spPr>
              <a:xfrm>
                <a:off x="4736000" y="3652075"/>
                <a:ext cx="8350" cy="42875"/>
              </a:xfrm>
              <a:custGeom>
                <a:rect b="b" l="l" r="r" t="t"/>
                <a:pathLst>
                  <a:path extrusionOk="0" fill="none" h="1715" w="334">
                    <a:moveTo>
                      <a:pt x="334" y="1715"/>
                    </a:moveTo>
                    <a:lnTo>
                      <a:pt x="0" y="0"/>
                    </a:lnTo>
                  </a:path>
                </a:pathLst>
              </a:custGeom>
              <a:noFill/>
              <a:ln cap="rnd" cmpd="sng" w="177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4" name="Google Shape;1844;p40"/>
              <p:cNvSpPr/>
              <p:nvPr/>
            </p:nvSpPr>
            <p:spPr>
              <a:xfrm>
                <a:off x="4744325" y="3653550"/>
                <a:ext cx="14025" cy="41400"/>
              </a:xfrm>
              <a:custGeom>
                <a:rect b="b" l="l" r="r" t="t"/>
                <a:pathLst>
                  <a:path extrusionOk="0" fill="none" h="1656" w="561">
                    <a:moveTo>
                      <a:pt x="1" y="1656"/>
                    </a:moveTo>
                    <a:lnTo>
                      <a:pt x="560" y="1"/>
                    </a:lnTo>
                  </a:path>
                </a:pathLst>
              </a:custGeom>
              <a:noFill/>
              <a:ln cap="rnd" cmpd="sng" w="177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5" name="Google Shape;1845;p40"/>
              <p:cNvSpPr/>
              <p:nvPr/>
            </p:nvSpPr>
            <p:spPr>
              <a:xfrm>
                <a:off x="4687775" y="3670225"/>
                <a:ext cx="31575" cy="30375"/>
              </a:xfrm>
              <a:custGeom>
                <a:rect b="b" l="l" r="r" t="t"/>
                <a:pathLst>
                  <a:path extrusionOk="0" fill="none" h="1215" w="1263">
                    <a:moveTo>
                      <a:pt x="1263" y="1215"/>
                    </a:moveTo>
                    <a:lnTo>
                      <a:pt x="1" y="0"/>
                    </a:lnTo>
                  </a:path>
                </a:pathLst>
              </a:custGeom>
              <a:noFill/>
              <a:ln cap="rnd" cmpd="sng" w="177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6" name="Google Shape;1846;p40"/>
              <p:cNvSpPr/>
              <p:nvPr/>
            </p:nvSpPr>
            <p:spPr>
              <a:xfrm>
                <a:off x="4706825" y="3658625"/>
                <a:ext cx="12525" cy="41975"/>
              </a:xfrm>
              <a:custGeom>
                <a:rect b="b" l="l" r="r" t="t"/>
                <a:pathLst>
                  <a:path extrusionOk="0" fill="none" h="1679" w="501">
                    <a:moveTo>
                      <a:pt x="501" y="1679"/>
                    </a:moveTo>
                    <a:lnTo>
                      <a:pt x="1" y="0"/>
                    </a:lnTo>
                  </a:path>
                </a:pathLst>
              </a:custGeom>
              <a:noFill/>
              <a:ln cap="rnd" cmpd="sng" w="177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7" name="Google Shape;1847;p40"/>
              <p:cNvSpPr/>
              <p:nvPr/>
            </p:nvSpPr>
            <p:spPr>
              <a:xfrm>
                <a:off x="4659500" y="3713675"/>
                <a:ext cx="43175" cy="5675"/>
              </a:xfrm>
              <a:custGeom>
                <a:rect b="b" l="l" r="r" t="t"/>
                <a:pathLst>
                  <a:path extrusionOk="0" fill="none" h="227" w="1727">
                    <a:moveTo>
                      <a:pt x="1727" y="227"/>
                    </a:moveTo>
                    <a:lnTo>
                      <a:pt x="0" y="1"/>
                    </a:lnTo>
                  </a:path>
                </a:pathLst>
              </a:custGeom>
              <a:noFill/>
              <a:ln cap="rnd" cmpd="sng" w="177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8" name="Google Shape;1848;p40"/>
              <p:cNvSpPr/>
              <p:nvPr/>
            </p:nvSpPr>
            <p:spPr>
              <a:xfrm>
                <a:off x="4667825" y="3693150"/>
                <a:ext cx="34850" cy="26200"/>
              </a:xfrm>
              <a:custGeom>
                <a:rect b="b" l="l" r="r" t="t"/>
                <a:pathLst>
                  <a:path extrusionOk="0" fill="none" h="1048" w="1394">
                    <a:moveTo>
                      <a:pt x="1394" y="1048"/>
                    </a:moveTo>
                    <a:lnTo>
                      <a:pt x="1" y="0"/>
                    </a:lnTo>
                  </a:path>
                </a:pathLst>
              </a:custGeom>
              <a:noFill/>
              <a:ln cap="rnd" cmpd="sng" w="177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9" name="Google Shape;1849;p40"/>
              <p:cNvSpPr/>
              <p:nvPr/>
            </p:nvSpPr>
            <p:spPr>
              <a:xfrm>
                <a:off x="4662175" y="3744650"/>
                <a:ext cx="38125" cy="20850"/>
              </a:xfrm>
              <a:custGeom>
                <a:rect b="b" l="l" r="r" t="t"/>
                <a:pathLst>
                  <a:path extrusionOk="0" fill="none" h="834" w="1525">
                    <a:moveTo>
                      <a:pt x="1525" y="0"/>
                    </a:moveTo>
                    <a:lnTo>
                      <a:pt x="1" y="833"/>
                    </a:lnTo>
                  </a:path>
                </a:pathLst>
              </a:custGeom>
              <a:noFill/>
              <a:ln cap="rnd" cmpd="sng" w="1775">
                <a:solidFill>
                  <a:srgbClr val="EAAEEE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0" name="Google Shape;1850;p40"/>
              <p:cNvSpPr/>
              <p:nvPr/>
            </p:nvSpPr>
            <p:spPr>
              <a:xfrm>
                <a:off x="4656525" y="3743450"/>
                <a:ext cx="43775" cy="1200"/>
              </a:xfrm>
              <a:custGeom>
                <a:rect b="b" l="l" r="r" t="t"/>
                <a:pathLst>
                  <a:path extrusionOk="0" fill="none" h="48" w="1751">
                    <a:moveTo>
                      <a:pt x="1751" y="48"/>
                    </a:moveTo>
                    <a:lnTo>
                      <a:pt x="0" y="0"/>
                    </a:lnTo>
                  </a:path>
                </a:pathLst>
              </a:custGeom>
              <a:noFill/>
              <a:ln cap="rnd" cmpd="sng" w="1775">
                <a:solidFill>
                  <a:srgbClr val="EAAEEE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1" name="Google Shape;1851;p40"/>
              <p:cNvSpPr/>
              <p:nvPr/>
            </p:nvSpPr>
            <p:spPr>
              <a:xfrm>
                <a:off x="4694325" y="3766675"/>
                <a:ext cx="18775" cy="39600"/>
              </a:xfrm>
              <a:custGeom>
                <a:rect b="b" l="l" r="r" t="t"/>
                <a:pathLst>
                  <a:path extrusionOk="0" fill="none" h="1584" w="751">
                    <a:moveTo>
                      <a:pt x="751" y="0"/>
                    </a:moveTo>
                    <a:lnTo>
                      <a:pt x="0" y="1584"/>
                    </a:lnTo>
                  </a:path>
                </a:pathLst>
              </a:custGeom>
              <a:noFill/>
              <a:ln cap="rnd" cmpd="sng" w="177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2" name="Google Shape;1852;p40"/>
              <p:cNvSpPr/>
              <p:nvPr/>
            </p:nvSpPr>
            <p:spPr>
              <a:xfrm>
                <a:off x="4677350" y="3766675"/>
                <a:ext cx="35750" cy="25025"/>
              </a:xfrm>
              <a:custGeom>
                <a:rect b="b" l="l" r="r" t="t"/>
                <a:pathLst>
                  <a:path extrusionOk="0" fill="none" h="1001" w="1430">
                    <a:moveTo>
                      <a:pt x="1430" y="0"/>
                    </a:moveTo>
                    <a:lnTo>
                      <a:pt x="1" y="1000"/>
                    </a:lnTo>
                  </a:path>
                </a:pathLst>
              </a:custGeom>
              <a:noFill/>
              <a:ln cap="rnd" cmpd="sng" w="177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3" name="Google Shape;1853;p40"/>
              <p:cNvSpPr/>
              <p:nvPr/>
            </p:nvSpPr>
            <p:spPr>
              <a:xfrm>
                <a:off x="4736600" y="3776775"/>
                <a:ext cx="7750" cy="42900"/>
              </a:xfrm>
              <a:custGeom>
                <a:rect b="b" l="l" r="r" t="t"/>
                <a:pathLst>
                  <a:path extrusionOk="0" fill="none" h="1716" w="310">
                    <a:moveTo>
                      <a:pt x="0" y="1"/>
                    </a:moveTo>
                    <a:lnTo>
                      <a:pt x="310" y="1715"/>
                    </a:lnTo>
                  </a:path>
                </a:pathLst>
              </a:custGeom>
              <a:noFill/>
              <a:ln cap="rnd" cmpd="sng" w="177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4" name="Google Shape;1854;p40"/>
              <p:cNvSpPr/>
              <p:nvPr/>
            </p:nvSpPr>
            <p:spPr>
              <a:xfrm>
                <a:off x="4722000" y="3776775"/>
                <a:ext cx="14625" cy="41100"/>
              </a:xfrm>
              <a:custGeom>
                <a:rect b="b" l="l" r="r" t="t"/>
                <a:pathLst>
                  <a:path extrusionOk="0" fill="none" h="1644" w="585">
                    <a:moveTo>
                      <a:pt x="584" y="1"/>
                    </a:moveTo>
                    <a:lnTo>
                      <a:pt x="1" y="1644"/>
                    </a:lnTo>
                  </a:path>
                </a:pathLst>
              </a:custGeom>
              <a:noFill/>
              <a:ln cap="rnd" cmpd="sng" w="177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5" name="Google Shape;1855;p40"/>
              <p:cNvSpPr/>
              <p:nvPr/>
            </p:nvSpPr>
            <p:spPr>
              <a:xfrm>
                <a:off x="4761000" y="3771125"/>
                <a:ext cx="31575" cy="30100"/>
              </a:xfrm>
              <a:custGeom>
                <a:rect b="b" l="l" r="r" t="t"/>
                <a:pathLst>
                  <a:path extrusionOk="0" fill="none" h="1204" w="1263">
                    <a:moveTo>
                      <a:pt x="0" y="1"/>
                    </a:moveTo>
                    <a:lnTo>
                      <a:pt x="1263" y="1203"/>
                    </a:lnTo>
                  </a:path>
                </a:pathLst>
              </a:custGeom>
              <a:noFill/>
              <a:ln cap="rnd" cmpd="sng" w="177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6" name="Google Shape;1856;p40"/>
              <p:cNvSpPr/>
              <p:nvPr/>
            </p:nvSpPr>
            <p:spPr>
              <a:xfrm>
                <a:off x="4761000" y="3771125"/>
                <a:ext cx="12825" cy="41700"/>
              </a:xfrm>
              <a:custGeom>
                <a:rect b="b" l="l" r="r" t="t"/>
                <a:pathLst>
                  <a:path extrusionOk="0" fill="none" h="1668" w="513">
                    <a:moveTo>
                      <a:pt x="0" y="1"/>
                    </a:moveTo>
                    <a:lnTo>
                      <a:pt x="512" y="1668"/>
                    </a:lnTo>
                  </a:path>
                </a:pathLst>
              </a:custGeom>
              <a:noFill/>
              <a:ln cap="rnd" cmpd="sng" w="177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7" name="Google Shape;1857;p40"/>
              <p:cNvSpPr/>
              <p:nvPr/>
            </p:nvSpPr>
            <p:spPr>
              <a:xfrm>
                <a:off x="4777675" y="3752075"/>
                <a:ext cx="43775" cy="5675"/>
              </a:xfrm>
              <a:custGeom>
                <a:rect b="b" l="l" r="r" t="t"/>
                <a:pathLst>
                  <a:path extrusionOk="0" fill="none" h="227" w="1751">
                    <a:moveTo>
                      <a:pt x="0" y="1"/>
                    </a:moveTo>
                    <a:lnTo>
                      <a:pt x="1750" y="227"/>
                    </a:lnTo>
                  </a:path>
                </a:pathLst>
              </a:custGeom>
              <a:noFill/>
              <a:ln cap="rnd" cmpd="sng" w="177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8" name="Google Shape;1858;p40"/>
              <p:cNvSpPr/>
              <p:nvPr/>
            </p:nvSpPr>
            <p:spPr>
              <a:xfrm>
                <a:off x="4777675" y="3752075"/>
                <a:ext cx="35150" cy="26525"/>
              </a:xfrm>
              <a:custGeom>
                <a:rect b="b" l="l" r="r" t="t"/>
                <a:pathLst>
                  <a:path extrusionOk="0" fill="none" h="1061" w="1406">
                    <a:moveTo>
                      <a:pt x="0" y="1"/>
                    </a:moveTo>
                    <a:lnTo>
                      <a:pt x="1405" y="1060"/>
                    </a:lnTo>
                  </a:path>
                </a:pathLst>
              </a:custGeom>
              <a:noFill/>
              <a:ln cap="rnd" cmpd="sng" w="177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9" name="Google Shape;1859;p40"/>
              <p:cNvSpPr/>
              <p:nvPr/>
            </p:nvSpPr>
            <p:spPr>
              <a:xfrm>
                <a:off x="4780350" y="3705950"/>
                <a:ext cx="38425" cy="20850"/>
              </a:xfrm>
              <a:custGeom>
                <a:rect b="b" l="l" r="r" t="t"/>
                <a:pathLst>
                  <a:path extrusionOk="0" fill="none" h="834" w="1537">
                    <a:moveTo>
                      <a:pt x="0" y="834"/>
                    </a:moveTo>
                    <a:lnTo>
                      <a:pt x="1536" y="0"/>
                    </a:lnTo>
                  </a:path>
                </a:pathLst>
              </a:custGeom>
              <a:noFill/>
              <a:ln cap="rnd" cmpd="sng" w="1775">
                <a:solidFill>
                  <a:srgbClr val="EAAEEE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0" name="Google Shape;1860;p40"/>
              <p:cNvSpPr/>
              <p:nvPr/>
            </p:nvSpPr>
            <p:spPr>
              <a:xfrm>
                <a:off x="4780350" y="3726775"/>
                <a:ext cx="43475" cy="1225"/>
              </a:xfrm>
              <a:custGeom>
                <a:rect b="b" l="l" r="r" t="t"/>
                <a:pathLst>
                  <a:path extrusionOk="0" fill="none" h="49" w="1739">
                    <a:moveTo>
                      <a:pt x="0" y="1"/>
                    </a:moveTo>
                    <a:lnTo>
                      <a:pt x="1739" y="48"/>
                    </a:lnTo>
                  </a:path>
                </a:pathLst>
              </a:custGeom>
              <a:noFill/>
              <a:ln cap="rnd" cmpd="sng" w="1775">
                <a:solidFill>
                  <a:srgbClr val="EAAEEE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1" name="Google Shape;1861;p40"/>
              <p:cNvSpPr/>
              <p:nvPr/>
            </p:nvSpPr>
            <p:spPr>
              <a:xfrm>
                <a:off x="4665150" y="3667900"/>
                <a:ext cx="144975" cy="139775"/>
              </a:xfrm>
              <a:custGeom>
                <a:rect b="b" l="l" r="r" t="t"/>
                <a:pathLst>
                  <a:path extrusionOk="0" h="5591" w="5799">
                    <a:moveTo>
                      <a:pt x="3054" y="1"/>
                    </a:moveTo>
                    <a:cubicBezTo>
                      <a:pt x="2874" y="1"/>
                      <a:pt x="2693" y="19"/>
                      <a:pt x="2513" y="58"/>
                    </a:cubicBezTo>
                    <a:cubicBezTo>
                      <a:pt x="989" y="332"/>
                      <a:pt x="1" y="1796"/>
                      <a:pt x="275" y="3308"/>
                    </a:cubicBezTo>
                    <a:cubicBezTo>
                      <a:pt x="417" y="4046"/>
                      <a:pt x="834" y="4677"/>
                      <a:pt x="1441" y="5094"/>
                    </a:cubicBezTo>
                    <a:cubicBezTo>
                      <a:pt x="1913" y="5417"/>
                      <a:pt x="2463" y="5590"/>
                      <a:pt x="3030" y="5590"/>
                    </a:cubicBezTo>
                    <a:cubicBezTo>
                      <a:pt x="3194" y="5590"/>
                      <a:pt x="3360" y="5576"/>
                      <a:pt x="3525" y="5547"/>
                    </a:cubicBezTo>
                    <a:cubicBezTo>
                      <a:pt x="4251" y="5392"/>
                      <a:pt x="4894" y="4975"/>
                      <a:pt x="5311" y="4356"/>
                    </a:cubicBezTo>
                    <a:cubicBezTo>
                      <a:pt x="5632" y="3868"/>
                      <a:pt x="5799" y="3308"/>
                      <a:pt x="5799" y="2737"/>
                    </a:cubicBezTo>
                    <a:cubicBezTo>
                      <a:pt x="5799" y="2582"/>
                      <a:pt x="5787" y="2415"/>
                      <a:pt x="5751" y="2272"/>
                    </a:cubicBezTo>
                    <a:cubicBezTo>
                      <a:pt x="5620" y="1546"/>
                      <a:pt x="5204" y="903"/>
                      <a:pt x="4596" y="486"/>
                    </a:cubicBezTo>
                    <a:cubicBezTo>
                      <a:pt x="4140" y="173"/>
                      <a:pt x="3602" y="1"/>
                      <a:pt x="30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2" name="Google Shape;1862;p40"/>
              <p:cNvSpPr/>
              <p:nvPr/>
            </p:nvSpPr>
            <p:spPr>
              <a:xfrm>
                <a:off x="4675875" y="3677850"/>
                <a:ext cx="129500" cy="119300"/>
              </a:xfrm>
              <a:custGeom>
                <a:rect b="b" l="l" r="r" t="t"/>
                <a:pathLst>
                  <a:path extrusionOk="0" h="4772" w="5180">
                    <a:moveTo>
                      <a:pt x="2582" y="1"/>
                    </a:moveTo>
                    <a:cubicBezTo>
                      <a:pt x="2438" y="1"/>
                      <a:pt x="2291" y="14"/>
                      <a:pt x="2143" y="41"/>
                    </a:cubicBezTo>
                    <a:cubicBezTo>
                      <a:pt x="846" y="279"/>
                      <a:pt x="0" y="1529"/>
                      <a:pt x="238" y="2827"/>
                    </a:cubicBezTo>
                    <a:cubicBezTo>
                      <a:pt x="449" y="3977"/>
                      <a:pt x="1456" y="4772"/>
                      <a:pt x="2585" y="4772"/>
                    </a:cubicBezTo>
                    <a:cubicBezTo>
                      <a:pt x="2730" y="4772"/>
                      <a:pt x="2877" y="4759"/>
                      <a:pt x="3024" y="4732"/>
                    </a:cubicBezTo>
                    <a:cubicBezTo>
                      <a:pt x="4310" y="4494"/>
                      <a:pt x="5180" y="3244"/>
                      <a:pt x="4929" y="1946"/>
                    </a:cubicBezTo>
                    <a:cubicBezTo>
                      <a:pt x="4708" y="795"/>
                      <a:pt x="3710" y="1"/>
                      <a:pt x="25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3" name="Google Shape;1863;p40"/>
              <p:cNvSpPr/>
              <p:nvPr/>
            </p:nvSpPr>
            <p:spPr>
              <a:xfrm>
                <a:off x="4738975" y="3560475"/>
                <a:ext cx="673625" cy="201975"/>
              </a:xfrm>
              <a:custGeom>
                <a:rect b="b" l="l" r="r" t="t"/>
                <a:pathLst>
                  <a:path extrusionOk="0" h="8079" w="26945">
                    <a:moveTo>
                      <a:pt x="25242" y="1151"/>
                    </a:moveTo>
                    <a:cubicBezTo>
                      <a:pt x="25423" y="1151"/>
                      <a:pt x="25589" y="1279"/>
                      <a:pt x="25635" y="1462"/>
                    </a:cubicBezTo>
                    <a:cubicBezTo>
                      <a:pt x="25646" y="1569"/>
                      <a:pt x="25635" y="1676"/>
                      <a:pt x="25575" y="1759"/>
                    </a:cubicBezTo>
                    <a:cubicBezTo>
                      <a:pt x="25527" y="1831"/>
                      <a:pt x="25456" y="1878"/>
                      <a:pt x="25361" y="1914"/>
                    </a:cubicBezTo>
                    <a:cubicBezTo>
                      <a:pt x="25349" y="1914"/>
                      <a:pt x="25337" y="1926"/>
                      <a:pt x="25325" y="1926"/>
                    </a:cubicBezTo>
                    <a:lnTo>
                      <a:pt x="21836" y="2581"/>
                    </a:lnTo>
                    <a:cubicBezTo>
                      <a:pt x="21809" y="2587"/>
                      <a:pt x="21781" y="2589"/>
                      <a:pt x="21755" y="2589"/>
                    </a:cubicBezTo>
                    <a:cubicBezTo>
                      <a:pt x="21565" y="2589"/>
                      <a:pt x="21414" y="2449"/>
                      <a:pt x="21372" y="2271"/>
                    </a:cubicBezTo>
                    <a:cubicBezTo>
                      <a:pt x="21348" y="2057"/>
                      <a:pt x="21479" y="1854"/>
                      <a:pt x="21694" y="1807"/>
                    </a:cubicBezTo>
                    <a:lnTo>
                      <a:pt x="25170" y="1152"/>
                    </a:lnTo>
                    <a:lnTo>
                      <a:pt x="25218" y="1152"/>
                    </a:lnTo>
                    <a:cubicBezTo>
                      <a:pt x="25226" y="1151"/>
                      <a:pt x="25234" y="1151"/>
                      <a:pt x="25242" y="1151"/>
                    </a:cubicBezTo>
                    <a:close/>
                    <a:moveTo>
                      <a:pt x="25551" y="2782"/>
                    </a:moveTo>
                    <a:cubicBezTo>
                      <a:pt x="25733" y="2782"/>
                      <a:pt x="25898" y="2911"/>
                      <a:pt x="25932" y="3116"/>
                    </a:cubicBezTo>
                    <a:lnTo>
                      <a:pt x="25932" y="3176"/>
                    </a:lnTo>
                    <a:lnTo>
                      <a:pt x="25932" y="3224"/>
                    </a:lnTo>
                    <a:lnTo>
                      <a:pt x="25932" y="3247"/>
                    </a:lnTo>
                    <a:cubicBezTo>
                      <a:pt x="25932" y="3259"/>
                      <a:pt x="25932" y="3283"/>
                      <a:pt x="25920" y="3295"/>
                    </a:cubicBezTo>
                    <a:cubicBezTo>
                      <a:pt x="25920" y="3307"/>
                      <a:pt x="25897" y="3343"/>
                      <a:pt x="25897" y="3355"/>
                    </a:cubicBezTo>
                    <a:cubicBezTo>
                      <a:pt x="25885" y="3378"/>
                      <a:pt x="25885" y="3402"/>
                      <a:pt x="25873" y="3414"/>
                    </a:cubicBezTo>
                    <a:cubicBezTo>
                      <a:pt x="25837" y="3474"/>
                      <a:pt x="25766" y="3521"/>
                      <a:pt x="25682" y="3545"/>
                    </a:cubicBezTo>
                    <a:cubicBezTo>
                      <a:pt x="25658" y="3545"/>
                      <a:pt x="25646" y="3557"/>
                      <a:pt x="25635" y="3557"/>
                    </a:cubicBezTo>
                    <a:lnTo>
                      <a:pt x="22146" y="4212"/>
                    </a:lnTo>
                    <a:cubicBezTo>
                      <a:pt x="22118" y="4218"/>
                      <a:pt x="22090" y="4221"/>
                      <a:pt x="22063" y="4221"/>
                    </a:cubicBezTo>
                    <a:cubicBezTo>
                      <a:pt x="21882" y="4221"/>
                      <a:pt x="21725" y="4089"/>
                      <a:pt x="21694" y="3902"/>
                    </a:cubicBezTo>
                    <a:lnTo>
                      <a:pt x="21694" y="3819"/>
                    </a:lnTo>
                    <a:cubicBezTo>
                      <a:pt x="21694" y="3783"/>
                      <a:pt x="21694" y="3759"/>
                      <a:pt x="21706" y="3724"/>
                    </a:cubicBezTo>
                    <a:cubicBezTo>
                      <a:pt x="21753" y="3593"/>
                      <a:pt x="21848" y="3474"/>
                      <a:pt x="22003" y="3462"/>
                    </a:cubicBezTo>
                    <a:lnTo>
                      <a:pt x="25480" y="2807"/>
                    </a:lnTo>
                    <a:cubicBezTo>
                      <a:pt x="25504" y="2807"/>
                      <a:pt x="25516" y="2807"/>
                      <a:pt x="25527" y="2783"/>
                    </a:cubicBezTo>
                    <a:cubicBezTo>
                      <a:pt x="25535" y="2783"/>
                      <a:pt x="25543" y="2782"/>
                      <a:pt x="25551" y="2782"/>
                    </a:cubicBezTo>
                    <a:close/>
                    <a:moveTo>
                      <a:pt x="25568" y="0"/>
                    </a:moveTo>
                    <a:cubicBezTo>
                      <a:pt x="25516" y="0"/>
                      <a:pt x="25462" y="7"/>
                      <a:pt x="25408" y="21"/>
                    </a:cubicBezTo>
                    <a:lnTo>
                      <a:pt x="23992" y="426"/>
                    </a:lnTo>
                    <a:lnTo>
                      <a:pt x="23634" y="521"/>
                    </a:lnTo>
                    <a:lnTo>
                      <a:pt x="22253" y="914"/>
                    </a:lnTo>
                    <a:lnTo>
                      <a:pt x="21872" y="1033"/>
                    </a:lnTo>
                    <a:lnTo>
                      <a:pt x="21170" y="1223"/>
                    </a:lnTo>
                    <a:lnTo>
                      <a:pt x="20765" y="1295"/>
                    </a:lnTo>
                    <a:cubicBezTo>
                      <a:pt x="20396" y="1378"/>
                      <a:pt x="20146" y="1735"/>
                      <a:pt x="20217" y="2104"/>
                    </a:cubicBezTo>
                    <a:lnTo>
                      <a:pt x="8037" y="4355"/>
                    </a:lnTo>
                    <a:lnTo>
                      <a:pt x="8025" y="4355"/>
                    </a:lnTo>
                    <a:lnTo>
                      <a:pt x="7501" y="4450"/>
                    </a:lnTo>
                    <a:lnTo>
                      <a:pt x="3906" y="5129"/>
                    </a:lnTo>
                    <a:lnTo>
                      <a:pt x="3310" y="5224"/>
                    </a:lnTo>
                    <a:lnTo>
                      <a:pt x="2286" y="5426"/>
                    </a:lnTo>
                    <a:lnTo>
                      <a:pt x="1834" y="5510"/>
                    </a:lnTo>
                    <a:lnTo>
                      <a:pt x="1453" y="5581"/>
                    </a:lnTo>
                    <a:lnTo>
                      <a:pt x="1429" y="5581"/>
                    </a:lnTo>
                    <a:lnTo>
                      <a:pt x="1215" y="5629"/>
                    </a:lnTo>
                    <a:lnTo>
                      <a:pt x="1012" y="5664"/>
                    </a:lnTo>
                    <a:cubicBezTo>
                      <a:pt x="1001" y="5664"/>
                      <a:pt x="989" y="5664"/>
                      <a:pt x="977" y="5676"/>
                    </a:cubicBezTo>
                    <a:cubicBezTo>
                      <a:pt x="810" y="5724"/>
                      <a:pt x="655" y="5783"/>
                      <a:pt x="524" y="5867"/>
                    </a:cubicBezTo>
                    <a:cubicBezTo>
                      <a:pt x="334" y="5998"/>
                      <a:pt x="179" y="6200"/>
                      <a:pt x="96" y="6403"/>
                    </a:cubicBezTo>
                    <a:cubicBezTo>
                      <a:pt x="36" y="6557"/>
                      <a:pt x="0" y="6712"/>
                      <a:pt x="0" y="6879"/>
                    </a:cubicBezTo>
                    <a:cubicBezTo>
                      <a:pt x="0" y="6938"/>
                      <a:pt x="0" y="6998"/>
                      <a:pt x="24" y="7057"/>
                    </a:cubicBezTo>
                    <a:lnTo>
                      <a:pt x="24" y="7093"/>
                    </a:lnTo>
                    <a:lnTo>
                      <a:pt x="24" y="7129"/>
                    </a:lnTo>
                    <a:cubicBezTo>
                      <a:pt x="24" y="7153"/>
                      <a:pt x="24" y="7153"/>
                      <a:pt x="36" y="7165"/>
                    </a:cubicBezTo>
                    <a:cubicBezTo>
                      <a:pt x="48" y="7224"/>
                      <a:pt x="60" y="7284"/>
                      <a:pt x="96" y="7343"/>
                    </a:cubicBezTo>
                    <a:cubicBezTo>
                      <a:pt x="108" y="7367"/>
                      <a:pt x="108" y="7391"/>
                      <a:pt x="119" y="7403"/>
                    </a:cubicBezTo>
                    <a:cubicBezTo>
                      <a:pt x="179" y="7534"/>
                      <a:pt x="274" y="7653"/>
                      <a:pt x="381" y="7748"/>
                    </a:cubicBezTo>
                    <a:cubicBezTo>
                      <a:pt x="393" y="7772"/>
                      <a:pt x="417" y="7784"/>
                      <a:pt x="441" y="7808"/>
                    </a:cubicBezTo>
                    <a:cubicBezTo>
                      <a:pt x="465" y="7831"/>
                      <a:pt x="500" y="7843"/>
                      <a:pt x="524" y="7867"/>
                    </a:cubicBezTo>
                    <a:cubicBezTo>
                      <a:pt x="560" y="7891"/>
                      <a:pt x="596" y="7903"/>
                      <a:pt x="631" y="7927"/>
                    </a:cubicBezTo>
                    <a:cubicBezTo>
                      <a:pt x="751" y="7998"/>
                      <a:pt x="893" y="8046"/>
                      <a:pt x="1048" y="8069"/>
                    </a:cubicBezTo>
                    <a:cubicBezTo>
                      <a:pt x="1102" y="8075"/>
                      <a:pt x="1152" y="8078"/>
                      <a:pt x="1203" y="8078"/>
                    </a:cubicBezTo>
                    <a:cubicBezTo>
                      <a:pt x="1254" y="8078"/>
                      <a:pt x="1304" y="8075"/>
                      <a:pt x="1358" y="8069"/>
                    </a:cubicBezTo>
                    <a:lnTo>
                      <a:pt x="1393" y="8069"/>
                    </a:lnTo>
                    <a:lnTo>
                      <a:pt x="8454" y="6748"/>
                    </a:lnTo>
                    <a:lnTo>
                      <a:pt x="20646" y="4486"/>
                    </a:lnTo>
                    <a:cubicBezTo>
                      <a:pt x="20682" y="4652"/>
                      <a:pt x="20765" y="4783"/>
                      <a:pt x="20872" y="4891"/>
                    </a:cubicBezTo>
                    <a:cubicBezTo>
                      <a:pt x="20984" y="4992"/>
                      <a:pt x="21131" y="5050"/>
                      <a:pt x="21282" y="5050"/>
                    </a:cubicBezTo>
                    <a:cubicBezTo>
                      <a:pt x="21308" y="5050"/>
                      <a:pt x="21334" y="5049"/>
                      <a:pt x="21360" y="5045"/>
                    </a:cubicBezTo>
                    <a:cubicBezTo>
                      <a:pt x="21396" y="5045"/>
                      <a:pt x="21420" y="5045"/>
                      <a:pt x="21432" y="5033"/>
                    </a:cubicBezTo>
                    <a:lnTo>
                      <a:pt x="21836" y="4962"/>
                    </a:lnTo>
                    <a:lnTo>
                      <a:pt x="22551" y="4891"/>
                    </a:lnTo>
                    <a:lnTo>
                      <a:pt x="22956" y="4843"/>
                    </a:lnTo>
                    <a:lnTo>
                      <a:pt x="24384" y="4712"/>
                    </a:lnTo>
                    <a:lnTo>
                      <a:pt x="24754" y="4676"/>
                    </a:lnTo>
                    <a:lnTo>
                      <a:pt x="26218" y="4545"/>
                    </a:lnTo>
                    <a:cubicBezTo>
                      <a:pt x="26289" y="4533"/>
                      <a:pt x="26361" y="4510"/>
                      <a:pt x="26420" y="4486"/>
                    </a:cubicBezTo>
                    <a:cubicBezTo>
                      <a:pt x="26480" y="4450"/>
                      <a:pt x="26539" y="4414"/>
                      <a:pt x="26587" y="4355"/>
                    </a:cubicBezTo>
                    <a:cubicBezTo>
                      <a:pt x="26706" y="4295"/>
                      <a:pt x="26754" y="4212"/>
                      <a:pt x="26766" y="4140"/>
                    </a:cubicBezTo>
                    <a:cubicBezTo>
                      <a:pt x="26766" y="4117"/>
                      <a:pt x="26778" y="4081"/>
                      <a:pt x="26778" y="4069"/>
                    </a:cubicBezTo>
                    <a:lnTo>
                      <a:pt x="26885" y="3283"/>
                    </a:lnTo>
                    <a:cubicBezTo>
                      <a:pt x="26897" y="3200"/>
                      <a:pt x="26897" y="3116"/>
                      <a:pt x="26909" y="3045"/>
                    </a:cubicBezTo>
                    <a:lnTo>
                      <a:pt x="26909" y="2902"/>
                    </a:lnTo>
                    <a:cubicBezTo>
                      <a:pt x="26944" y="2235"/>
                      <a:pt x="26778" y="1581"/>
                      <a:pt x="26456" y="985"/>
                    </a:cubicBezTo>
                    <a:lnTo>
                      <a:pt x="26063" y="283"/>
                    </a:lnTo>
                    <a:cubicBezTo>
                      <a:pt x="25968" y="111"/>
                      <a:pt x="25780" y="0"/>
                      <a:pt x="2556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4" name="Google Shape;1864;p40"/>
              <p:cNvSpPr/>
              <p:nvPr/>
            </p:nvSpPr>
            <p:spPr>
              <a:xfrm>
                <a:off x="4468100" y="3609200"/>
                <a:ext cx="801025" cy="151525"/>
              </a:xfrm>
              <a:custGeom>
                <a:rect b="b" l="l" r="r" t="t"/>
                <a:pathLst>
                  <a:path extrusionOk="0" fill="none" h="6061" w="32041">
                    <a:moveTo>
                      <a:pt x="1" y="6061"/>
                    </a:moveTo>
                    <a:lnTo>
                      <a:pt x="32040" y="1"/>
                    </a:ln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5" name="Google Shape;1865;p40"/>
              <p:cNvSpPr/>
              <p:nvPr/>
            </p:nvSpPr>
            <p:spPr>
              <a:xfrm>
                <a:off x="4469000" y="3620825"/>
                <a:ext cx="801325" cy="151525"/>
              </a:xfrm>
              <a:custGeom>
                <a:rect b="b" l="l" r="r" t="t"/>
                <a:pathLst>
                  <a:path extrusionOk="0" fill="none" h="6061" w="32053">
                    <a:moveTo>
                      <a:pt x="0" y="6060"/>
                    </a:moveTo>
                    <a:lnTo>
                      <a:pt x="32052" y="0"/>
                    </a:ln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6" name="Google Shape;1866;p40"/>
              <p:cNvSpPr/>
              <p:nvPr/>
            </p:nvSpPr>
            <p:spPr>
              <a:xfrm>
                <a:off x="4470200" y="3631825"/>
                <a:ext cx="801000" cy="151525"/>
              </a:xfrm>
              <a:custGeom>
                <a:rect b="b" l="l" r="r" t="t"/>
                <a:pathLst>
                  <a:path extrusionOk="0" fill="none" h="6061" w="32040">
                    <a:moveTo>
                      <a:pt x="0" y="6061"/>
                    </a:moveTo>
                    <a:lnTo>
                      <a:pt x="32040" y="1"/>
                    </a:ln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7" name="Google Shape;1867;p40"/>
              <p:cNvSpPr/>
              <p:nvPr/>
            </p:nvSpPr>
            <p:spPr>
              <a:xfrm>
                <a:off x="4470775" y="3643425"/>
                <a:ext cx="801625" cy="151550"/>
              </a:xfrm>
              <a:custGeom>
                <a:rect b="b" l="l" r="r" t="t"/>
                <a:pathLst>
                  <a:path extrusionOk="0" fill="none" h="6062" w="32065">
                    <a:moveTo>
                      <a:pt x="1" y="6061"/>
                    </a:moveTo>
                    <a:lnTo>
                      <a:pt x="32064" y="1"/>
                    </a:ln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8" name="Google Shape;1868;p40"/>
              <p:cNvSpPr/>
              <p:nvPr/>
            </p:nvSpPr>
            <p:spPr>
              <a:xfrm>
                <a:off x="4471975" y="3655050"/>
                <a:ext cx="801325" cy="151525"/>
              </a:xfrm>
              <a:custGeom>
                <a:rect b="b" l="l" r="r" t="t"/>
                <a:pathLst>
                  <a:path extrusionOk="0" fill="none" h="6061" w="32053">
                    <a:moveTo>
                      <a:pt x="1" y="6061"/>
                    </a:moveTo>
                    <a:lnTo>
                      <a:pt x="32052" y="0"/>
                    </a:ln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9" name="Google Shape;1869;p40"/>
              <p:cNvSpPr/>
              <p:nvPr/>
            </p:nvSpPr>
            <p:spPr>
              <a:xfrm>
                <a:off x="4472875" y="3666050"/>
                <a:ext cx="801300" cy="151550"/>
              </a:xfrm>
              <a:custGeom>
                <a:rect b="b" l="l" r="r" t="t"/>
                <a:pathLst>
                  <a:path extrusionOk="0" fill="none" h="6062" w="32052">
                    <a:moveTo>
                      <a:pt x="0" y="6061"/>
                    </a:moveTo>
                    <a:lnTo>
                      <a:pt x="32052" y="1"/>
                    </a:lnTo>
                  </a:path>
                </a:pathLst>
              </a:custGeom>
              <a:solidFill>
                <a:schemeClr val="dk1"/>
              </a:solidFill>
              <a:ln cap="rnd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0" name="Google Shape;1870;p40"/>
              <p:cNvSpPr/>
              <p:nvPr/>
            </p:nvSpPr>
            <p:spPr>
              <a:xfrm>
                <a:off x="4421675" y="3661000"/>
                <a:ext cx="83075" cy="256750"/>
              </a:xfrm>
              <a:custGeom>
                <a:rect b="b" l="l" r="r" t="t"/>
                <a:pathLst>
                  <a:path extrusionOk="0" h="10270" w="3323">
                    <a:moveTo>
                      <a:pt x="839" y="1"/>
                    </a:moveTo>
                    <a:cubicBezTo>
                      <a:pt x="794" y="1"/>
                      <a:pt x="749" y="5"/>
                      <a:pt x="703" y="12"/>
                    </a:cubicBezTo>
                    <a:cubicBezTo>
                      <a:pt x="262" y="108"/>
                      <a:pt x="0" y="512"/>
                      <a:pt x="72" y="941"/>
                    </a:cubicBezTo>
                    <a:lnTo>
                      <a:pt x="1703" y="9632"/>
                    </a:lnTo>
                    <a:cubicBezTo>
                      <a:pt x="1765" y="10005"/>
                      <a:pt x="2088" y="10270"/>
                      <a:pt x="2454" y="10270"/>
                    </a:cubicBezTo>
                    <a:cubicBezTo>
                      <a:pt x="2508" y="10270"/>
                      <a:pt x="2564" y="10264"/>
                      <a:pt x="2620" y="10252"/>
                    </a:cubicBezTo>
                    <a:cubicBezTo>
                      <a:pt x="3048" y="10168"/>
                      <a:pt x="3322" y="9763"/>
                      <a:pt x="3251" y="9335"/>
                    </a:cubicBezTo>
                    <a:lnTo>
                      <a:pt x="1620" y="643"/>
                    </a:lnTo>
                    <a:cubicBezTo>
                      <a:pt x="1545" y="260"/>
                      <a:pt x="1214" y="1"/>
                      <a:pt x="8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rgbClr val="000139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1" name="Google Shape;1871;p40"/>
              <p:cNvSpPr/>
              <p:nvPr/>
            </p:nvSpPr>
            <p:spPr>
              <a:xfrm>
                <a:off x="5111050" y="3611125"/>
                <a:ext cx="152725" cy="272550"/>
              </a:xfrm>
              <a:custGeom>
                <a:rect b="b" l="l" r="r" t="t"/>
                <a:pathLst>
                  <a:path extrusionOk="0" h="10902" w="6109">
                    <a:moveTo>
                      <a:pt x="4920" y="1"/>
                    </a:moveTo>
                    <a:cubicBezTo>
                      <a:pt x="4716" y="1"/>
                      <a:pt x="4508" y="82"/>
                      <a:pt x="4346" y="198"/>
                    </a:cubicBezTo>
                    <a:cubicBezTo>
                      <a:pt x="4084" y="376"/>
                      <a:pt x="3905" y="638"/>
                      <a:pt x="3727" y="900"/>
                    </a:cubicBezTo>
                    <a:cubicBezTo>
                      <a:pt x="3858" y="614"/>
                      <a:pt x="4036" y="376"/>
                      <a:pt x="4275" y="186"/>
                    </a:cubicBezTo>
                    <a:cubicBezTo>
                      <a:pt x="4186" y="148"/>
                      <a:pt x="4094" y="131"/>
                      <a:pt x="4001" y="131"/>
                    </a:cubicBezTo>
                    <a:cubicBezTo>
                      <a:pt x="3830" y="131"/>
                      <a:pt x="3659" y="188"/>
                      <a:pt x="3513" y="281"/>
                    </a:cubicBezTo>
                    <a:cubicBezTo>
                      <a:pt x="3274" y="436"/>
                      <a:pt x="3108" y="638"/>
                      <a:pt x="2953" y="852"/>
                    </a:cubicBezTo>
                    <a:cubicBezTo>
                      <a:pt x="2798" y="1031"/>
                      <a:pt x="2667" y="1210"/>
                      <a:pt x="2608" y="1436"/>
                    </a:cubicBezTo>
                    <a:cubicBezTo>
                      <a:pt x="2358" y="1507"/>
                      <a:pt x="2179" y="1793"/>
                      <a:pt x="2203" y="2055"/>
                    </a:cubicBezTo>
                    <a:cubicBezTo>
                      <a:pt x="2187" y="1915"/>
                      <a:pt x="2131" y="1862"/>
                      <a:pt x="2057" y="1862"/>
                    </a:cubicBezTo>
                    <a:cubicBezTo>
                      <a:pt x="1854" y="1862"/>
                      <a:pt x="1512" y="2266"/>
                      <a:pt x="1477" y="2388"/>
                    </a:cubicBezTo>
                    <a:cubicBezTo>
                      <a:pt x="1369" y="2686"/>
                      <a:pt x="1477" y="3007"/>
                      <a:pt x="1619" y="3293"/>
                    </a:cubicBezTo>
                    <a:cubicBezTo>
                      <a:pt x="2012" y="4008"/>
                      <a:pt x="2751" y="4591"/>
                      <a:pt x="2858" y="5436"/>
                    </a:cubicBezTo>
                    <a:cubicBezTo>
                      <a:pt x="2977" y="6413"/>
                      <a:pt x="2429" y="7627"/>
                      <a:pt x="2036" y="8484"/>
                    </a:cubicBezTo>
                    <a:lnTo>
                      <a:pt x="2000" y="8591"/>
                    </a:lnTo>
                    <a:cubicBezTo>
                      <a:pt x="1917" y="8758"/>
                      <a:pt x="1774" y="9091"/>
                      <a:pt x="1643" y="9306"/>
                    </a:cubicBezTo>
                    <a:cubicBezTo>
                      <a:pt x="1608" y="9234"/>
                      <a:pt x="1584" y="9151"/>
                      <a:pt x="1560" y="9068"/>
                    </a:cubicBezTo>
                    <a:cubicBezTo>
                      <a:pt x="1524" y="8841"/>
                      <a:pt x="1477" y="8544"/>
                      <a:pt x="1465" y="8234"/>
                    </a:cubicBezTo>
                    <a:lnTo>
                      <a:pt x="1465" y="8103"/>
                    </a:lnTo>
                    <a:lnTo>
                      <a:pt x="1465" y="7984"/>
                    </a:lnTo>
                    <a:cubicBezTo>
                      <a:pt x="1489" y="7044"/>
                      <a:pt x="1596" y="6055"/>
                      <a:pt x="1715" y="5127"/>
                    </a:cubicBezTo>
                    <a:cubicBezTo>
                      <a:pt x="1762" y="4734"/>
                      <a:pt x="1477" y="4365"/>
                      <a:pt x="1072" y="4317"/>
                    </a:cubicBezTo>
                    <a:cubicBezTo>
                      <a:pt x="1044" y="4314"/>
                      <a:pt x="1016" y="4312"/>
                      <a:pt x="988" y="4312"/>
                    </a:cubicBezTo>
                    <a:cubicBezTo>
                      <a:pt x="637" y="4312"/>
                      <a:pt x="307" y="4585"/>
                      <a:pt x="274" y="4960"/>
                    </a:cubicBezTo>
                    <a:cubicBezTo>
                      <a:pt x="215" y="5484"/>
                      <a:pt x="155" y="5996"/>
                      <a:pt x="107" y="6520"/>
                    </a:cubicBezTo>
                    <a:cubicBezTo>
                      <a:pt x="60" y="6996"/>
                      <a:pt x="36" y="7472"/>
                      <a:pt x="12" y="7960"/>
                    </a:cubicBezTo>
                    <a:cubicBezTo>
                      <a:pt x="0" y="8282"/>
                      <a:pt x="12" y="9806"/>
                      <a:pt x="691" y="10461"/>
                    </a:cubicBezTo>
                    <a:cubicBezTo>
                      <a:pt x="1024" y="10806"/>
                      <a:pt x="1369" y="10901"/>
                      <a:pt x="1643" y="10901"/>
                    </a:cubicBezTo>
                    <a:cubicBezTo>
                      <a:pt x="1715" y="10901"/>
                      <a:pt x="1798" y="10901"/>
                      <a:pt x="1858" y="10877"/>
                    </a:cubicBezTo>
                    <a:cubicBezTo>
                      <a:pt x="2655" y="10735"/>
                      <a:pt x="3048" y="9842"/>
                      <a:pt x="3334" y="9187"/>
                    </a:cubicBezTo>
                    <a:lnTo>
                      <a:pt x="3382" y="9091"/>
                    </a:lnTo>
                    <a:cubicBezTo>
                      <a:pt x="3405" y="9008"/>
                      <a:pt x="3453" y="8937"/>
                      <a:pt x="3489" y="8841"/>
                    </a:cubicBezTo>
                    <a:cubicBezTo>
                      <a:pt x="3524" y="8770"/>
                      <a:pt x="3560" y="8675"/>
                      <a:pt x="3584" y="8603"/>
                    </a:cubicBezTo>
                    <a:cubicBezTo>
                      <a:pt x="3667" y="8437"/>
                      <a:pt x="3727" y="8282"/>
                      <a:pt x="3786" y="8115"/>
                    </a:cubicBezTo>
                    <a:cubicBezTo>
                      <a:pt x="3798" y="8056"/>
                      <a:pt x="3834" y="7984"/>
                      <a:pt x="3846" y="7925"/>
                    </a:cubicBezTo>
                    <a:lnTo>
                      <a:pt x="3846" y="7901"/>
                    </a:lnTo>
                    <a:lnTo>
                      <a:pt x="3882" y="7770"/>
                    </a:lnTo>
                    <a:lnTo>
                      <a:pt x="4025" y="7329"/>
                    </a:lnTo>
                    <a:cubicBezTo>
                      <a:pt x="4048" y="7246"/>
                      <a:pt x="4072" y="7186"/>
                      <a:pt x="4084" y="7115"/>
                    </a:cubicBezTo>
                    <a:cubicBezTo>
                      <a:pt x="4084" y="7103"/>
                      <a:pt x="4096" y="7067"/>
                      <a:pt x="4096" y="7056"/>
                    </a:cubicBezTo>
                    <a:cubicBezTo>
                      <a:pt x="4108" y="6984"/>
                      <a:pt x="4144" y="6913"/>
                      <a:pt x="4156" y="6829"/>
                    </a:cubicBezTo>
                    <a:cubicBezTo>
                      <a:pt x="4167" y="6758"/>
                      <a:pt x="4203" y="6675"/>
                      <a:pt x="4215" y="6579"/>
                    </a:cubicBezTo>
                    <a:cubicBezTo>
                      <a:pt x="4251" y="6508"/>
                      <a:pt x="4263" y="6413"/>
                      <a:pt x="4275" y="6329"/>
                    </a:cubicBezTo>
                    <a:cubicBezTo>
                      <a:pt x="4286" y="6270"/>
                      <a:pt x="4310" y="6198"/>
                      <a:pt x="4322" y="6139"/>
                    </a:cubicBezTo>
                    <a:cubicBezTo>
                      <a:pt x="4370" y="5936"/>
                      <a:pt x="4394" y="5734"/>
                      <a:pt x="4429" y="5543"/>
                    </a:cubicBezTo>
                    <a:cubicBezTo>
                      <a:pt x="4453" y="5365"/>
                      <a:pt x="4489" y="5186"/>
                      <a:pt x="4501" y="5008"/>
                    </a:cubicBezTo>
                    <a:cubicBezTo>
                      <a:pt x="4906" y="4650"/>
                      <a:pt x="5179" y="3948"/>
                      <a:pt x="5572" y="3555"/>
                    </a:cubicBezTo>
                    <a:cubicBezTo>
                      <a:pt x="5775" y="3353"/>
                      <a:pt x="6001" y="3138"/>
                      <a:pt x="6061" y="2865"/>
                    </a:cubicBezTo>
                    <a:cubicBezTo>
                      <a:pt x="6108" y="2686"/>
                      <a:pt x="6049" y="2460"/>
                      <a:pt x="5882" y="2388"/>
                    </a:cubicBezTo>
                    <a:cubicBezTo>
                      <a:pt x="5837" y="2361"/>
                      <a:pt x="5786" y="2348"/>
                      <a:pt x="5728" y="2348"/>
                    </a:cubicBezTo>
                    <a:cubicBezTo>
                      <a:pt x="5709" y="2348"/>
                      <a:pt x="5688" y="2350"/>
                      <a:pt x="5668" y="2353"/>
                    </a:cubicBezTo>
                    <a:cubicBezTo>
                      <a:pt x="5572" y="2364"/>
                      <a:pt x="5465" y="2448"/>
                      <a:pt x="5453" y="2567"/>
                    </a:cubicBezTo>
                    <a:cubicBezTo>
                      <a:pt x="5453" y="2543"/>
                      <a:pt x="5168" y="2210"/>
                      <a:pt x="5132" y="2126"/>
                    </a:cubicBezTo>
                    <a:cubicBezTo>
                      <a:pt x="5013" y="1876"/>
                      <a:pt x="4977" y="1531"/>
                      <a:pt x="4977" y="1269"/>
                    </a:cubicBezTo>
                    <a:cubicBezTo>
                      <a:pt x="4977" y="960"/>
                      <a:pt x="5060" y="626"/>
                      <a:pt x="5287" y="424"/>
                    </a:cubicBezTo>
                    <a:cubicBezTo>
                      <a:pt x="5334" y="376"/>
                      <a:pt x="5370" y="328"/>
                      <a:pt x="5394" y="269"/>
                    </a:cubicBezTo>
                    <a:cubicBezTo>
                      <a:pt x="5394" y="186"/>
                      <a:pt x="5310" y="126"/>
                      <a:pt x="5239" y="78"/>
                    </a:cubicBezTo>
                    <a:cubicBezTo>
                      <a:pt x="5139" y="24"/>
                      <a:pt x="5030" y="1"/>
                      <a:pt x="49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2" name="Google Shape;1872;p40"/>
              <p:cNvSpPr/>
              <p:nvPr/>
            </p:nvSpPr>
            <p:spPr>
              <a:xfrm>
                <a:off x="5130975" y="3837500"/>
                <a:ext cx="25325" cy="18775"/>
              </a:xfrm>
              <a:custGeom>
                <a:rect b="b" l="l" r="r" t="t"/>
                <a:pathLst>
                  <a:path extrusionOk="0" fill="none" h="751" w="1013">
                    <a:moveTo>
                      <a:pt x="1" y="263"/>
                    </a:moveTo>
                    <a:cubicBezTo>
                      <a:pt x="1" y="263"/>
                      <a:pt x="727" y="751"/>
                      <a:pt x="1013" y="1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3" name="Google Shape;1873;p40"/>
              <p:cNvSpPr/>
              <p:nvPr/>
            </p:nvSpPr>
            <p:spPr>
              <a:xfrm>
                <a:off x="4512450" y="3407700"/>
                <a:ext cx="157500" cy="421475"/>
              </a:xfrm>
              <a:custGeom>
                <a:rect b="b" l="l" r="r" t="t"/>
                <a:pathLst>
                  <a:path extrusionOk="0" h="16859" w="6300">
                    <a:moveTo>
                      <a:pt x="3751" y="0"/>
                    </a:moveTo>
                    <a:lnTo>
                      <a:pt x="3668" y="84"/>
                    </a:lnTo>
                    <a:lnTo>
                      <a:pt x="3561" y="191"/>
                    </a:lnTo>
                    <a:cubicBezTo>
                      <a:pt x="3311" y="429"/>
                      <a:pt x="3084" y="667"/>
                      <a:pt x="2858" y="917"/>
                    </a:cubicBezTo>
                    <a:cubicBezTo>
                      <a:pt x="2811" y="965"/>
                      <a:pt x="2763" y="1024"/>
                      <a:pt x="2727" y="1072"/>
                    </a:cubicBezTo>
                    <a:cubicBezTo>
                      <a:pt x="2644" y="1155"/>
                      <a:pt x="2596" y="1238"/>
                      <a:pt x="2537" y="1310"/>
                    </a:cubicBezTo>
                    <a:lnTo>
                      <a:pt x="2394" y="1488"/>
                    </a:lnTo>
                    <a:cubicBezTo>
                      <a:pt x="2275" y="1631"/>
                      <a:pt x="2156" y="1786"/>
                      <a:pt x="2049" y="1953"/>
                    </a:cubicBezTo>
                    <a:cubicBezTo>
                      <a:pt x="2013" y="2012"/>
                      <a:pt x="1977" y="2072"/>
                      <a:pt x="1941" y="2131"/>
                    </a:cubicBezTo>
                    <a:cubicBezTo>
                      <a:pt x="1918" y="2131"/>
                      <a:pt x="1918" y="2143"/>
                      <a:pt x="1918" y="2143"/>
                    </a:cubicBezTo>
                    <a:cubicBezTo>
                      <a:pt x="1870" y="2203"/>
                      <a:pt x="1834" y="2274"/>
                      <a:pt x="1787" y="2334"/>
                    </a:cubicBezTo>
                    <a:cubicBezTo>
                      <a:pt x="1739" y="2393"/>
                      <a:pt x="1691" y="2465"/>
                      <a:pt x="1656" y="2548"/>
                    </a:cubicBezTo>
                    <a:cubicBezTo>
                      <a:pt x="1608" y="2620"/>
                      <a:pt x="1549" y="2703"/>
                      <a:pt x="1501" y="2798"/>
                    </a:cubicBezTo>
                    <a:cubicBezTo>
                      <a:pt x="1477" y="2858"/>
                      <a:pt x="1430" y="2929"/>
                      <a:pt x="1394" y="2989"/>
                    </a:cubicBezTo>
                    <a:cubicBezTo>
                      <a:pt x="1370" y="3048"/>
                      <a:pt x="1322" y="3120"/>
                      <a:pt x="1299" y="3203"/>
                    </a:cubicBezTo>
                    <a:cubicBezTo>
                      <a:pt x="1299" y="3215"/>
                      <a:pt x="1275" y="3227"/>
                      <a:pt x="1275" y="3239"/>
                    </a:cubicBezTo>
                    <a:cubicBezTo>
                      <a:pt x="1251" y="3298"/>
                      <a:pt x="1227" y="3382"/>
                      <a:pt x="1191" y="3441"/>
                    </a:cubicBezTo>
                    <a:cubicBezTo>
                      <a:pt x="1120" y="3584"/>
                      <a:pt x="1060" y="3715"/>
                      <a:pt x="1001" y="3870"/>
                    </a:cubicBezTo>
                    <a:cubicBezTo>
                      <a:pt x="989" y="3917"/>
                      <a:pt x="965" y="3941"/>
                      <a:pt x="953" y="3989"/>
                    </a:cubicBezTo>
                    <a:cubicBezTo>
                      <a:pt x="929" y="4048"/>
                      <a:pt x="906" y="4108"/>
                      <a:pt x="882" y="4167"/>
                    </a:cubicBezTo>
                    <a:cubicBezTo>
                      <a:pt x="846" y="4239"/>
                      <a:pt x="834" y="4298"/>
                      <a:pt x="810" y="4370"/>
                    </a:cubicBezTo>
                    <a:cubicBezTo>
                      <a:pt x="787" y="4417"/>
                      <a:pt x="775" y="4453"/>
                      <a:pt x="763" y="4489"/>
                    </a:cubicBezTo>
                    <a:cubicBezTo>
                      <a:pt x="727" y="4572"/>
                      <a:pt x="715" y="4632"/>
                      <a:pt x="691" y="4703"/>
                    </a:cubicBezTo>
                    <a:cubicBezTo>
                      <a:pt x="417" y="5501"/>
                      <a:pt x="251" y="6358"/>
                      <a:pt x="179" y="7203"/>
                    </a:cubicBezTo>
                    <a:cubicBezTo>
                      <a:pt x="1" y="9489"/>
                      <a:pt x="584" y="11847"/>
                      <a:pt x="1787" y="13799"/>
                    </a:cubicBezTo>
                    <a:lnTo>
                      <a:pt x="1787" y="13811"/>
                    </a:lnTo>
                    <a:cubicBezTo>
                      <a:pt x="2180" y="14466"/>
                      <a:pt x="2084" y="15300"/>
                      <a:pt x="2299" y="16026"/>
                    </a:cubicBezTo>
                    <a:cubicBezTo>
                      <a:pt x="2370" y="16324"/>
                      <a:pt x="2537" y="16633"/>
                      <a:pt x="2799" y="16788"/>
                    </a:cubicBezTo>
                    <a:cubicBezTo>
                      <a:pt x="2893" y="16835"/>
                      <a:pt x="3002" y="16859"/>
                      <a:pt x="3109" y="16859"/>
                    </a:cubicBezTo>
                    <a:cubicBezTo>
                      <a:pt x="3326" y="16859"/>
                      <a:pt x="3537" y="16761"/>
                      <a:pt x="3608" y="16562"/>
                    </a:cubicBezTo>
                    <a:cubicBezTo>
                      <a:pt x="3698" y="16660"/>
                      <a:pt x="3827" y="16705"/>
                      <a:pt x="3960" y="16705"/>
                    </a:cubicBezTo>
                    <a:cubicBezTo>
                      <a:pt x="4196" y="16705"/>
                      <a:pt x="4445" y="16564"/>
                      <a:pt x="4513" y="16336"/>
                    </a:cubicBezTo>
                    <a:cubicBezTo>
                      <a:pt x="4623" y="16437"/>
                      <a:pt x="4768" y="16483"/>
                      <a:pt x="4916" y="16483"/>
                    </a:cubicBezTo>
                    <a:cubicBezTo>
                      <a:pt x="5203" y="16483"/>
                      <a:pt x="5502" y="16309"/>
                      <a:pt x="5573" y="16026"/>
                    </a:cubicBezTo>
                    <a:cubicBezTo>
                      <a:pt x="5631" y="16103"/>
                      <a:pt x="5722" y="16137"/>
                      <a:pt x="5817" y="16137"/>
                    </a:cubicBezTo>
                    <a:cubicBezTo>
                      <a:pt x="5958" y="16137"/>
                      <a:pt x="6109" y="16063"/>
                      <a:pt x="6180" y="15943"/>
                    </a:cubicBezTo>
                    <a:cubicBezTo>
                      <a:pt x="6299" y="15728"/>
                      <a:pt x="6252" y="15466"/>
                      <a:pt x="6156" y="15252"/>
                    </a:cubicBezTo>
                    <a:cubicBezTo>
                      <a:pt x="6144" y="15252"/>
                      <a:pt x="6144" y="15240"/>
                      <a:pt x="6144" y="15240"/>
                    </a:cubicBezTo>
                    <a:cubicBezTo>
                      <a:pt x="6025" y="15026"/>
                      <a:pt x="5859" y="14847"/>
                      <a:pt x="5740" y="14657"/>
                    </a:cubicBezTo>
                    <a:cubicBezTo>
                      <a:pt x="5609" y="14454"/>
                      <a:pt x="5525" y="14216"/>
                      <a:pt x="5585" y="13978"/>
                    </a:cubicBezTo>
                    <a:lnTo>
                      <a:pt x="5585" y="13978"/>
                    </a:lnTo>
                    <a:cubicBezTo>
                      <a:pt x="5625" y="14011"/>
                      <a:pt x="5674" y="14026"/>
                      <a:pt x="5725" y="14026"/>
                    </a:cubicBezTo>
                    <a:cubicBezTo>
                      <a:pt x="5856" y="14026"/>
                      <a:pt x="6000" y="13928"/>
                      <a:pt x="6025" y="13799"/>
                    </a:cubicBezTo>
                    <a:cubicBezTo>
                      <a:pt x="6085" y="13597"/>
                      <a:pt x="5966" y="13407"/>
                      <a:pt x="5823" y="13299"/>
                    </a:cubicBezTo>
                    <a:cubicBezTo>
                      <a:pt x="5585" y="13145"/>
                      <a:pt x="5275" y="13145"/>
                      <a:pt x="4989" y="13145"/>
                    </a:cubicBezTo>
                    <a:cubicBezTo>
                      <a:pt x="4456" y="13123"/>
                      <a:pt x="3808" y="12834"/>
                      <a:pt x="3277" y="12834"/>
                    </a:cubicBezTo>
                    <a:cubicBezTo>
                      <a:pt x="3215" y="12834"/>
                      <a:pt x="3155" y="12838"/>
                      <a:pt x="3096" y="12847"/>
                    </a:cubicBezTo>
                    <a:cubicBezTo>
                      <a:pt x="3061" y="12847"/>
                      <a:pt x="3013" y="12871"/>
                      <a:pt x="2942" y="12907"/>
                    </a:cubicBezTo>
                    <a:cubicBezTo>
                      <a:pt x="1953" y="11240"/>
                      <a:pt x="1489" y="9275"/>
                      <a:pt x="1644" y="7322"/>
                    </a:cubicBezTo>
                    <a:cubicBezTo>
                      <a:pt x="1799" y="5251"/>
                      <a:pt x="2668" y="3274"/>
                      <a:pt x="4049" y="1738"/>
                    </a:cubicBezTo>
                    <a:cubicBezTo>
                      <a:pt x="3977" y="1334"/>
                      <a:pt x="3906" y="917"/>
                      <a:pt x="3823" y="524"/>
                    </a:cubicBezTo>
                    <a:cubicBezTo>
                      <a:pt x="3799" y="357"/>
                      <a:pt x="3787" y="179"/>
                      <a:pt x="3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4" name="Google Shape;1874;p40"/>
              <p:cNvSpPr/>
              <p:nvPr/>
            </p:nvSpPr>
            <p:spPr>
              <a:xfrm>
                <a:off x="4933350" y="3760700"/>
                <a:ext cx="225350" cy="373975"/>
              </a:xfrm>
              <a:custGeom>
                <a:rect b="b" l="l" r="r" t="t"/>
                <a:pathLst>
                  <a:path extrusionOk="0" h="14959" w="9014">
                    <a:moveTo>
                      <a:pt x="2215" y="1"/>
                    </a:moveTo>
                    <a:cubicBezTo>
                      <a:pt x="1869" y="1"/>
                      <a:pt x="1572" y="239"/>
                      <a:pt x="1500" y="584"/>
                    </a:cubicBezTo>
                    <a:lnTo>
                      <a:pt x="322" y="6085"/>
                    </a:lnTo>
                    <a:cubicBezTo>
                      <a:pt x="179" y="6776"/>
                      <a:pt x="0" y="7609"/>
                      <a:pt x="262" y="8442"/>
                    </a:cubicBezTo>
                    <a:cubicBezTo>
                      <a:pt x="584" y="9443"/>
                      <a:pt x="1429" y="10074"/>
                      <a:pt x="2048" y="10538"/>
                    </a:cubicBezTo>
                    <a:lnTo>
                      <a:pt x="6739" y="14050"/>
                    </a:lnTo>
                    <a:lnTo>
                      <a:pt x="7751" y="14812"/>
                    </a:lnTo>
                    <a:cubicBezTo>
                      <a:pt x="7883" y="14911"/>
                      <a:pt x="8038" y="14959"/>
                      <a:pt x="8192" y="14959"/>
                    </a:cubicBezTo>
                    <a:cubicBezTo>
                      <a:pt x="8260" y="14959"/>
                      <a:pt x="8328" y="14950"/>
                      <a:pt x="8394" y="14931"/>
                    </a:cubicBezTo>
                    <a:cubicBezTo>
                      <a:pt x="8537" y="14884"/>
                      <a:pt x="8680" y="14800"/>
                      <a:pt x="8775" y="14658"/>
                    </a:cubicBezTo>
                    <a:cubicBezTo>
                      <a:pt x="9013" y="14336"/>
                      <a:pt x="8942" y="13872"/>
                      <a:pt x="8632" y="13634"/>
                    </a:cubicBezTo>
                    <a:lnTo>
                      <a:pt x="2941" y="9359"/>
                    </a:lnTo>
                    <a:cubicBezTo>
                      <a:pt x="2346" y="8919"/>
                      <a:pt x="1834" y="8502"/>
                      <a:pt x="1667" y="7978"/>
                    </a:cubicBezTo>
                    <a:cubicBezTo>
                      <a:pt x="1512" y="7514"/>
                      <a:pt x="1631" y="6918"/>
                      <a:pt x="1750" y="6383"/>
                    </a:cubicBezTo>
                    <a:lnTo>
                      <a:pt x="2929" y="882"/>
                    </a:lnTo>
                    <a:cubicBezTo>
                      <a:pt x="3001" y="489"/>
                      <a:pt x="2751" y="108"/>
                      <a:pt x="2370" y="13"/>
                    </a:cubicBezTo>
                    <a:cubicBezTo>
                      <a:pt x="2322" y="1"/>
                      <a:pt x="2262" y="1"/>
                      <a:pt x="22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5" name="Google Shape;1875;p40"/>
              <p:cNvSpPr/>
              <p:nvPr/>
            </p:nvSpPr>
            <p:spPr>
              <a:xfrm>
                <a:off x="4826175" y="4059550"/>
                <a:ext cx="342050" cy="154625"/>
              </a:xfrm>
              <a:custGeom>
                <a:rect b="b" l="l" r="r" t="t"/>
                <a:pathLst>
                  <a:path extrusionOk="0" h="6185" w="13682">
                    <a:moveTo>
                      <a:pt x="12943" y="1"/>
                    </a:moveTo>
                    <a:cubicBezTo>
                      <a:pt x="12705" y="810"/>
                      <a:pt x="12824" y="1334"/>
                      <a:pt x="12669" y="2203"/>
                    </a:cubicBezTo>
                    <a:cubicBezTo>
                      <a:pt x="12203" y="4799"/>
                      <a:pt x="9923" y="5542"/>
                      <a:pt x="7628" y="5542"/>
                    </a:cubicBezTo>
                    <a:cubicBezTo>
                      <a:pt x="7050" y="5542"/>
                      <a:pt x="6470" y="5495"/>
                      <a:pt x="5918" y="5418"/>
                    </a:cubicBezTo>
                    <a:cubicBezTo>
                      <a:pt x="5180" y="5311"/>
                      <a:pt x="4525" y="5335"/>
                      <a:pt x="3799" y="5311"/>
                    </a:cubicBezTo>
                    <a:cubicBezTo>
                      <a:pt x="3811" y="5299"/>
                      <a:pt x="3811" y="5263"/>
                      <a:pt x="3811" y="5240"/>
                    </a:cubicBezTo>
                    <a:cubicBezTo>
                      <a:pt x="3859" y="4561"/>
                      <a:pt x="3882" y="3906"/>
                      <a:pt x="3859" y="3239"/>
                    </a:cubicBezTo>
                    <a:cubicBezTo>
                      <a:pt x="3823" y="2465"/>
                      <a:pt x="3704" y="1703"/>
                      <a:pt x="3537" y="965"/>
                    </a:cubicBezTo>
                    <a:cubicBezTo>
                      <a:pt x="2049" y="1930"/>
                      <a:pt x="942" y="3001"/>
                      <a:pt x="84" y="4597"/>
                    </a:cubicBezTo>
                    <a:cubicBezTo>
                      <a:pt x="13" y="4728"/>
                      <a:pt x="25" y="4859"/>
                      <a:pt x="1" y="5001"/>
                    </a:cubicBezTo>
                    <a:cubicBezTo>
                      <a:pt x="13" y="5049"/>
                      <a:pt x="1" y="5120"/>
                      <a:pt x="25" y="5132"/>
                    </a:cubicBezTo>
                    <a:cubicBezTo>
                      <a:pt x="25" y="5132"/>
                      <a:pt x="25" y="5132"/>
                      <a:pt x="25" y="5132"/>
                    </a:cubicBezTo>
                    <a:lnTo>
                      <a:pt x="25" y="5132"/>
                    </a:lnTo>
                    <a:cubicBezTo>
                      <a:pt x="18" y="5140"/>
                      <a:pt x="28" y="5151"/>
                      <a:pt x="32" y="5151"/>
                    </a:cubicBezTo>
                    <a:cubicBezTo>
                      <a:pt x="34" y="5151"/>
                      <a:pt x="34" y="5146"/>
                      <a:pt x="25" y="5132"/>
                    </a:cubicBezTo>
                    <a:lnTo>
                      <a:pt x="25" y="5132"/>
                    </a:lnTo>
                    <a:cubicBezTo>
                      <a:pt x="489" y="5430"/>
                      <a:pt x="382" y="5966"/>
                      <a:pt x="1025" y="6002"/>
                    </a:cubicBezTo>
                    <a:cubicBezTo>
                      <a:pt x="2156" y="6037"/>
                      <a:pt x="2585" y="6013"/>
                      <a:pt x="3894" y="6037"/>
                    </a:cubicBezTo>
                    <a:cubicBezTo>
                      <a:pt x="5407" y="6074"/>
                      <a:pt x="6774" y="6185"/>
                      <a:pt x="7976" y="6185"/>
                    </a:cubicBezTo>
                    <a:cubicBezTo>
                      <a:pt x="11077" y="6185"/>
                      <a:pt x="13076" y="5446"/>
                      <a:pt x="13634" y="787"/>
                    </a:cubicBezTo>
                    <a:cubicBezTo>
                      <a:pt x="13681" y="429"/>
                      <a:pt x="13443" y="108"/>
                      <a:pt x="13098" y="25"/>
                    </a:cubicBezTo>
                    <a:cubicBezTo>
                      <a:pt x="13050" y="13"/>
                      <a:pt x="13003" y="13"/>
                      <a:pt x="129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6" name="Google Shape;1876;p40"/>
              <p:cNvSpPr/>
              <p:nvPr/>
            </p:nvSpPr>
            <p:spPr>
              <a:xfrm>
                <a:off x="4915175" y="4058725"/>
                <a:ext cx="232500" cy="139825"/>
              </a:xfrm>
              <a:custGeom>
                <a:rect b="b" l="l" r="r" t="t"/>
                <a:pathLst>
                  <a:path extrusionOk="0" h="5593" w="9300">
                    <a:moveTo>
                      <a:pt x="2933" y="0"/>
                    </a:moveTo>
                    <a:cubicBezTo>
                      <a:pt x="2813" y="0"/>
                      <a:pt x="2689" y="7"/>
                      <a:pt x="2561" y="22"/>
                    </a:cubicBezTo>
                    <a:cubicBezTo>
                      <a:pt x="1763" y="105"/>
                      <a:pt x="751" y="653"/>
                      <a:pt x="1" y="1010"/>
                    </a:cubicBezTo>
                    <a:cubicBezTo>
                      <a:pt x="144" y="1784"/>
                      <a:pt x="263" y="2534"/>
                      <a:pt x="299" y="3308"/>
                    </a:cubicBezTo>
                    <a:cubicBezTo>
                      <a:pt x="322" y="3963"/>
                      <a:pt x="299" y="4618"/>
                      <a:pt x="263" y="5284"/>
                    </a:cubicBezTo>
                    <a:cubicBezTo>
                      <a:pt x="263" y="5320"/>
                      <a:pt x="263" y="5344"/>
                      <a:pt x="251" y="5356"/>
                    </a:cubicBezTo>
                    <a:cubicBezTo>
                      <a:pt x="977" y="5392"/>
                      <a:pt x="1632" y="5356"/>
                      <a:pt x="2382" y="5463"/>
                    </a:cubicBezTo>
                    <a:cubicBezTo>
                      <a:pt x="2937" y="5543"/>
                      <a:pt x="3522" y="5593"/>
                      <a:pt x="4108" y="5593"/>
                    </a:cubicBezTo>
                    <a:cubicBezTo>
                      <a:pt x="6384" y="5593"/>
                      <a:pt x="8657" y="4844"/>
                      <a:pt x="9121" y="2248"/>
                    </a:cubicBezTo>
                    <a:cubicBezTo>
                      <a:pt x="9264" y="1391"/>
                      <a:pt x="9062" y="832"/>
                      <a:pt x="9300" y="34"/>
                    </a:cubicBezTo>
                    <a:lnTo>
                      <a:pt x="9300" y="34"/>
                    </a:lnTo>
                    <a:cubicBezTo>
                      <a:pt x="9264" y="38"/>
                      <a:pt x="9231" y="39"/>
                      <a:pt x="9199" y="39"/>
                    </a:cubicBezTo>
                    <a:cubicBezTo>
                      <a:pt x="9136" y="39"/>
                      <a:pt x="9077" y="34"/>
                      <a:pt x="9014" y="34"/>
                    </a:cubicBezTo>
                    <a:cubicBezTo>
                      <a:pt x="8585" y="34"/>
                      <a:pt x="8169" y="58"/>
                      <a:pt x="7752" y="165"/>
                    </a:cubicBezTo>
                    <a:cubicBezTo>
                      <a:pt x="7395" y="498"/>
                      <a:pt x="7228" y="867"/>
                      <a:pt x="6668" y="927"/>
                    </a:cubicBezTo>
                    <a:cubicBezTo>
                      <a:pt x="6577" y="937"/>
                      <a:pt x="6488" y="942"/>
                      <a:pt x="6401" y="942"/>
                    </a:cubicBezTo>
                    <a:cubicBezTo>
                      <a:pt x="5183" y="942"/>
                      <a:pt x="4334" y="0"/>
                      <a:pt x="29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7" name="Google Shape;1877;p40"/>
              <p:cNvSpPr/>
              <p:nvPr/>
            </p:nvSpPr>
            <p:spPr>
              <a:xfrm>
                <a:off x="4826175" y="4061350"/>
                <a:ext cx="342050" cy="155150"/>
              </a:xfrm>
              <a:custGeom>
                <a:rect b="b" l="l" r="r" t="t"/>
                <a:pathLst>
                  <a:path extrusionOk="0" h="6206" w="13682">
                    <a:moveTo>
                      <a:pt x="12562" y="0"/>
                    </a:moveTo>
                    <a:lnTo>
                      <a:pt x="12562" y="0"/>
                    </a:lnTo>
                    <a:cubicBezTo>
                      <a:pt x="12348" y="1155"/>
                      <a:pt x="12860" y="1024"/>
                      <a:pt x="12645" y="2417"/>
                    </a:cubicBezTo>
                    <a:cubicBezTo>
                      <a:pt x="12304" y="4685"/>
                      <a:pt x="10028" y="5640"/>
                      <a:pt x="7769" y="5640"/>
                    </a:cubicBezTo>
                    <a:cubicBezTo>
                      <a:pt x="7111" y="5640"/>
                      <a:pt x="6454" y="5559"/>
                      <a:pt x="5847" y="5406"/>
                    </a:cubicBezTo>
                    <a:cubicBezTo>
                      <a:pt x="5323" y="5275"/>
                      <a:pt x="4466" y="5299"/>
                      <a:pt x="3775" y="5251"/>
                    </a:cubicBezTo>
                    <a:cubicBezTo>
                      <a:pt x="2632" y="5168"/>
                      <a:pt x="1215" y="5072"/>
                      <a:pt x="25" y="5013"/>
                    </a:cubicBezTo>
                    <a:cubicBezTo>
                      <a:pt x="1" y="5060"/>
                      <a:pt x="1" y="5132"/>
                      <a:pt x="25" y="5156"/>
                    </a:cubicBezTo>
                    <a:cubicBezTo>
                      <a:pt x="25" y="5156"/>
                      <a:pt x="25" y="5156"/>
                      <a:pt x="25" y="5156"/>
                    </a:cubicBezTo>
                    <a:lnTo>
                      <a:pt x="25" y="5156"/>
                    </a:lnTo>
                    <a:cubicBezTo>
                      <a:pt x="18" y="5163"/>
                      <a:pt x="27" y="5169"/>
                      <a:pt x="31" y="5169"/>
                    </a:cubicBezTo>
                    <a:cubicBezTo>
                      <a:pt x="34" y="5169"/>
                      <a:pt x="35" y="5166"/>
                      <a:pt x="25" y="5156"/>
                    </a:cubicBezTo>
                    <a:lnTo>
                      <a:pt x="25" y="5156"/>
                    </a:lnTo>
                    <a:cubicBezTo>
                      <a:pt x="489" y="5453"/>
                      <a:pt x="382" y="5989"/>
                      <a:pt x="1025" y="6013"/>
                    </a:cubicBezTo>
                    <a:cubicBezTo>
                      <a:pt x="2156" y="6061"/>
                      <a:pt x="2585" y="6025"/>
                      <a:pt x="3894" y="6061"/>
                    </a:cubicBezTo>
                    <a:cubicBezTo>
                      <a:pt x="5394" y="6097"/>
                      <a:pt x="6752" y="6205"/>
                      <a:pt x="7948" y="6205"/>
                    </a:cubicBezTo>
                    <a:cubicBezTo>
                      <a:pt x="11069" y="6205"/>
                      <a:pt x="13083" y="5466"/>
                      <a:pt x="13634" y="774"/>
                    </a:cubicBezTo>
                    <a:cubicBezTo>
                      <a:pt x="13681" y="417"/>
                      <a:pt x="13419" y="72"/>
                      <a:pt x="13062" y="12"/>
                    </a:cubicBezTo>
                    <a:lnTo>
                      <a:pt x="13050" y="12"/>
                    </a:lnTo>
                    <a:cubicBezTo>
                      <a:pt x="13037" y="10"/>
                      <a:pt x="13022" y="10"/>
                      <a:pt x="13005" y="10"/>
                    </a:cubicBezTo>
                    <a:cubicBezTo>
                      <a:pt x="12950" y="10"/>
                      <a:pt x="12874" y="17"/>
                      <a:pt x="12783" y="17"/>
                    </a:cubicBezTo>
                    <a:cubicBezTo>
                      <a:pt x="12717" y="17"/>
                      <a:pt x="12642" y="13"/>
                      <a:pt x="125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8" name="Google Shape;1878;p40"/>
              <p:cNvSpPr/>
              <p:nvPr/>
            </p:nvSpPr>
            <p:spPr>
              <a:xfrm>
                <a:off x="4992875" y="4047950"/>
                <a:ext cx="17275" cy="51825"/>
              </a:xfrm>
              <a:custGeom>
                <a:rect b="b" l="l" r="r" t="t"/>
                <a:pathLst>
                  <a:path extrusionOk="0" h="2073" w="691">
                    <a:moveTo>
                      <a:pt x="464" y="1"/>
                    </a:moveTo>
                    <a:cubicBezTo>
                      <a:pt x="380" y="1"/>
                      <a:pt x="299" y="48"/>
                      <a:pt x="262" y="131"/>
                    </a:cubicBezTo>
                    <a:cubicBezTo>
                      <a:pt x="60" y="691"/>
                      <a:pt x="0" y="1227"/>
                      <a:pt x="72" y="1882"/>
                    </a:cubicBezTo>
                    <a:cubicBezTo>
                      <a:pt x="84" y="1977"/>
                      <a:pt x="179" y="2060"/>
                      <a:pt x="286" y="2060"/>
                    </a:cubicBezTo>
                    <a:cubicBezTo>
                      <a:pt x="298" y="2060"/>
                      <a:pt x="298" y="2060"/>
                      <a:pt x="310" y="2072"/>
                    </a:cubicBezTo>
                    <a:cubicBezTo>
                      <a:pt x="417" y="2072"/>
                      <a:pt x="501" y="1965"/>
                      <a:pt x="489" y="1846"/>
                    </a:cubicBezTo>
                    <a:cubicBezTo>
                      <a:pt x="429" y="1251"/>
                      <a:pt x="477" y="774"/>
                      <a:pt x="655" y="286"/>
                    </a:cubicBezTo>
                    <a:cubicBezTo>
                      <a:pt x="691" y="179"/>
                      <a:pt x="631" y="60"/>
                      <a:pt x="536" y="12"/>
                    </a:cubicBezTo>
                    <a:cubicBezTo>
                      <a:pt x="513" y="4"/>
                      <a:pt x="488" y="1"/>
                      <a:pt x="46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9" name="Google Shape;1879;p40"/>
              <p:cNvSpPr/>
              <p:nvPr/>
            </p:nvSpPr>
            <p:spPr>
              <a:xfrm>
                <a:off x="4967275" y="4046000"/>
                <a:ext cx="17875" cy="50200"/>
              </a:xfrm>
              <a:custGeom>
                <a:rect b="b" l="l" r="r" t="t"/>
                <a:pathLst>
                  <a:path extrusionOk="0" h="2008" w="715">
                    <a:moveTo>
                      <a:pt x="475" y="0"/>
                    </a:moveTo>
                    <a:cubicBezTo>
                      <a:pt x="396" y="0"/>
                      <a:pt x="324" y="47"/>
                      <a:pt x="298" y="126"/>
                    </a:cubicBezTo>
                    <a:cubicBezTo>
                      <a:pt x="72" y="662"/>
                      <a:pt x="1" y="1186"/>
                      <a:pt x="84" y="1817"/>
                    </a:cubicBezTo>
                    <a:cubicBezTo>
                      <a:pt x="96" y="1924"/>
                      <a:pt x="191" y="1995"/>
                      <a:pt x="298" y="1995"/>
                    </a:cubicBezTo>
                    <a:cubicBezTo>
                      <a:pt x="298" y="1995"/>
                      <a:pt x="301" y="1992"/>
                      <a:pt x="304" y="1992"/>
                    </a:cubicBezTo>
                    <a:cubicBezTo>
                      <a:pt x="307" y="1992"/>
                      <a:pt x="310" y="1995"/>
                      <a:pt x="310" y="2007"/>
                    </a:cubicBezTo>
                    <a:cubicBezTo>
                      <a:pt x="429" y="1995"/>
                      <a:pt x="501" y="1888"/>
                      <a:pt x="489" y="1769"/>
                    </a:cubicBezTo>
                    <a:cubicBezTo>
                      <a:pt x="417" y="1210"/>
                      <a:pt x="453" y="757"/>
                      <a:pt x="667" y="281"/>
                    </a:cubicBezTo>
                    <a:cubicBezTo>
                      <a:pt x="715" y="186"/>
                      <a:pt x="667" y="67"/>
                      <a:pt x="560" y="19"/>
                    </a:cubicBezTo>
                    <a:cubicBezTo>
                      <a:pt x="532" y="6"/>
                      <a:pt x="503" y="0"/>
                      <a:pt x="4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0" name="Google Shape;1880;p40"/>
              <p:cNvSpPr/>
              <p:nvPr/>
            </p:nvSpPr>
            <p:spPr>
              <a:xfrm>
                <a:off x="5140500" y="4076225"/>
                <a:ext cx="24450" cy="4200"/>
              </a:xfrm>
              <a:custGeom>
                <a:rect b="b" l="l" r="r" t="t"/>
                <a:pathLst>
                  <a:path extrusionOk="0" fill="none" h="168" w="978">
                    <a:moveTo>
                      <a:pt x="1" y="1"/>
                    </a:moveTo>
                    <a:cubicBezTo>
                      <a:pt x="287" y="60"/>
                      <a:pt x="703" y="120"/>
                      <a:pt x="977" y="167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1" name="Google Shape;1881;p40"/>
              <p:cNvSpPr/>
              <p:nvPr/>
            </p:nvSpPr>
            <p:spPr>
              <a:xfrm>
                <a:off x="5140225" y="4120275"/>
                <a:ext cx="16675" cy="3900"/>
              </a:xfrm>
              <a:custGeom>
                <a:rect b="b" l="l" r="r" t="t"/>
                <a:pathLst>
                  <a:path extrusionOk="0" fill="none" h="156" w="667">
                    <a:moveTo>
                      <a:pt x="0" y="1"/>
                    </a:moveTo>
                    <a:cubicBezTo>
                      <a:pt x="310" y="108"/>
                      <a:pt x="357" y="72"/>
                      <a:pt x="667" y="155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2" name="Google Shape;1882;p40"/>
              <p:cNvSpPr/>
              <p:nvPr/>
            </p:nvSpPr>
            <p:spPr>
              <a:xfrm>
                <a:off x="5117900" y="4159875"/>
                <a:ext cx="20550" cy="16400"/>
              </a:xfrm>
              <a:custGeom>
                <a:rect b="b" l="l" r="r" t="t"/>
                <a:pathLst>
                  <a:path extrusionOk="0" fill="none" h="656" w="822">
                    <a:moveTo>
                      <a:pt x="0" y="0"/>
                    </a:moveTo>
                    <a:cubicBezTo>
                      <a:pt x="262" y="226"/>
                      <a:pt x="548" y="441"/>
                      <a:pt x="822" y="655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3" name="Google Shape;1883;p40"/>
              <p:cNvSpPr/>
              <p:nvPr/>
            </p:nvSpPr>
            <p:spPr>
              <a:xfrm>
                <a:off x="5080975" y="4181600"/>
                <a:ext cx="16400" cy="22650"/>
              </a:xfrm>
              <a:custGeom>
                <a:rect b="b" l="l" r="r" t="t"/>
                <a:pathLst>
                  <a:path extrusionOk="0" fill="none" h="906" w="656">
                    <a:moveTo>
                      <a:pt x="1" y="0"/>
                    </a:moveTo>
                    <a:cubicBezTo>
                      <a:pt x="227" y="310"/>
                      <a:pt x="429" y="608"/>
                      <a:pt x="656" y="905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4" name="Google Shape;1884;p40"/>
              <p:cNvSpPr/>
              <p:nvPr/>
            </p:nvSpPr>
            <p:spPr>
              <a:xfrm>
                <a:off x="5042575" y="4189325"/>
                <a:ext cx="11350" cy="26525"/>
              </a:xfrm>
              <a:custGeom>
                <a:rect b="b" l="l" r="r" t="t"/>
                <a:pathLst>
                  <a:path extrusionOk="0" fill="none" h="1061" w="454">
                    <a:moveTo>
                      <a:pt x="1" y="1"/>
                    </a:moveTo>
                    <a:cubicBezTo>
                      <a:pt x="156" y="358"/>
                      <a:pt x="298" y="715"/>
                      <a:pt x="453" y="1061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5" name="Google Shape;1885;p40"/>
              <p:cNvSpPr/>
              <p:nvPr/>
            </p:nvSpPr>
            <p:spPr>
              <a:xfrm>
                <a:off x="5002700" y="4189325"/>
                <a:ext cx="7175" cy="28300"/>
              </a:xfrm>
              <a:custGeom>
                <a:rect b="b" l="l" r="r" t="t"/>
                <a:pathLst>
                  <a:path extrusionOk="0" fill="none" h="1132" w="287">
                    <a:moveTo>
                      <a:pt x="0" y="1"/>
                    </a:moveTo>
                    <a:cubicBezTo>
                      <a:pt x="108" y="370"/>
                      <a:pt x="191" y="763"/>
                      <a:pt x="286" y="1132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6" name="Google Shape;1886;p40"/>
              <p:cNvSpPr/>
              <p:nvPr/>
            </p:nvSpPr>
            <p:spPr>
              <a:xfrm>
                <a:off x="4963400" y="4184575"/>
                <a:ext cx="2700" cy="25925"/>
              </a:xfrm>
              <a:custGeom>
                <a:rect b="b" l="l" r="r" t="t"/>
                <a:pathLst>
                  <a:path extrusionOk="0" fill="none" h="1037" w="108">
                    <a:moveTo>
                      <a:pt x="1" y="0"/>
                    </a:moveTo>
                    <a:cubicBezTo>
                      <a:pt x="48" y="346"/>
                      <a:pt x="72" y="703"/>
                      <a:pt x="108" y="1036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7" name="Google Shape;1887;p40"/>
              <p:cNvSpPr/>
              <p:nvPr/>
            </p:nvSpPr>
            <p:spPr>
              <a:xfrm>
                <a:off x="4925000" y="4184875"/>
                <a:ext cx="2125" cy="23525"/>
              </a:xfrm>
              <a:custGeom>
                <a:rect b="b" l="l" r="r" t="t"/>
                <a:pathLst>
                  <a:path extrusionOk="0" fill="none" h="941" w="85">
                    <a:moveTo>
                      <a:pt x="1" y="0"/>
                    </a:moveTo>
                    <a:cubicBezTo>
                      <a:pt x="37" y="310"/>
                      <a:pt x="60" y="631"/>
                      <a:pt x="84" y="941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8" name="Google Shape;1888;p40"/>
              <p:cNvSpPr/>
              <p:nvPr/>
            </p:nvSpPr>
            <p:spPr>
              <a:xfrm>
                <a:off x="4887200" y="4186050"/>
                <a:ext cx="2125" cy="21475"/>
              </a:xfrm>
              <a:custGeom>
                <a:rect b="b" l="l" r="r" t="t"/>
                <a:pathLst>
                  <a:path extrusionOk="0" fill="none" h="859" w="85">
                    <a:moveTo>
                      <a:pt x="1" y="1"/>
                    </a:moveTo>
                    <a:cubicBezTo>
                      <a:pt x="25" y="287"/>
                      <a:pt x="60" y="584"/>
                      <a:pt x="84" y="858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9" name="Google Shape;1889;p40"/>
              <p:cNvSpPr/>
              <p:nvPr/>
            </p:nvSpPr>
            <p:spPr>
              <a:xfrm>
                <a:off x="4849100" y="4187850"/>
                <a:ext cx="2400" cy="22350"/>
              </a:xfrm>
              <a:custGeom>
                <a:rect b="b" l="l" r="r" t="t"/>
                <a:pathLst>
                  <a:path extrusionOk="0" fill="none" h="894" w="96">
                    <a:moveTo>
                      <a:pt x="1" y="0"/>
                    </a:moveTo>
                    <a:lnTo>
                      <a:pt x="96" y="893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0" name="Google Shape;1890;p40"/>
              <p:cNvSpPr/>
              <p:nvPr/>
            </p:nvSpPr>
            <p:spPr>
              <a:xfrm>
                <a:off x="5246175" y="3383100"/>
                <a:ext cx="47350" cy="106300"/>
              </a:xfrm>
              <a:custGeom>
                <a:rect b="b" l="l" r="r" t="t"/>
                <a:pathLst>
                  <a:path extrusionOk="0" h="4252" w="1894">
                    <a:moveTo>
                      <a:pt x="1236" y="1"/>
                    </a:moveTo>
                    <a:cubicBezTo>
                      <a:pt x="898" y="1"/>
                      <a:pt x="579" y="319"/>
                      <a:pt x="513" y="758"/>
                    </a:cubicBezTo>
                    <a:lnTo>
                      <a:pt x="72" y="3342"/>
                    </a:lnTo>
                    <a:cubicBezTo>
                      <a:pt x="1" y="3735"/>
                      <a:pt x="179" y="4080"/>
                      <a:pt x="453" y="4199"/>
                    </a:cubicBezTo>
                    <a:cubicBezTo>
                      <a:pt x="477" y="4211"/>
                      <a:pt x="525" y="4223"/>
                      <a:pt x="548" y="4223"/>
                    </a:cubicBezTo>
                    <a:lnTo>
                      <a:pt x="667" y="4246"/>
                    </a:lnTo>
                    <a:cubicBezTo>
                      <a:pt x="692" y="4250"/>
                      <a:pt x="716" y="4251"/>
                      <a:pt x="740" y="4251"/>
                    </a:cubicBezTo>
                    <a:cubicBezTo>
                      <a:pt x="1058" y="4251"/>
                      <a:pt x="1351" y="3966"/>
                      <a:pt x="1418" y="3568"/>
                    </a:cubicBezTo>
                    <a:lnTo>
                      <a:pt x="1846" y="984"/>
                    </a:lnTo>
                    <a:cubicBezTo>
                      <a:pt x="1894" y="746"/>
                      <a:pt x="1846" y="520"/>
                      <a:pt x="1775" y="341"/>
                    </a:cubicBezTo>
                    <a:cubicBezTo>
                      <a:pt x="1703" y="222"/>
                      <a:pt x="1608" y="127"/>
                      <a:pt x="1501" y="67"/>
                    </a:cubicBezTo>
                    <a:cubicBezTo>
                      <a:pt x="1441" y="44"/>
                      <a:pt x="1382" y="32"/>
                      <a:pt x="1322" y="8"/>
                    </a:cubicBezTo>
                    <a:cubicBezTo>
                      <a:pt x="1294" y="3"/>
                      <a:pt x="1265" y="1"/>
                      <a:pt x="12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1" name="Google Shape;1891;p40"/>
              <p:cNvSpPr/>
              <p:nvPr/>
            </p:nvSpPr>
            <p:spPr>
              <a:xfrm>
                <a:off x="5260475" y="3422525"/>
                <a:ext cx="5975" cy="5300"/>
              </a:xfrm>
              <a:custGeom>
                <a:rect b="b" l="l" r="r" t="t"/>
                <a:pathLst>
                  <a:path extrusionOk="0" h="212" w="239">
                    <a:moveTo>
                      <a:pt x="109" y="0"/>
                    </a:moveTo>
                    <a:cubicBezTo>
                      <a:pt x="60" y="0"/>
                      <a:pt x="22" y="34"/>
                      <a:pt x="12" y="86"/>
                    </a:cubicBezTo>
                    <a:cubicBezTo>
                      <a:pt x="0" y="145"/>
                      <a:pt x="36" y="193"/>
                      <a:pt x="95" y="205"/>
                    </a:cubicBezTo>
                    <a:cubicBezTo>
                      <a:pt x="106" y="209"/>
                      <a:pt x="116" y="211"/>
                      <a:pt x="126" y="211"/>
                    </a:cubicBezTo>
                    <a:cubicBezTo>
                      <a:pt x="171" y="211"/>
                      <a:pt x="205" y="170"/>
                      <a:pt x="214" y="122"/>
                    </a:cubicBezTo>
                    <a:cubicBezTo>
                      <a:pt x="238" y="62"/>
                      <a:pt x="191" y="2"/>
                      <a:pt x="131" y="2"/>
                    </a:cubicBezTo>
                    <a:cubicBezTo>
                      <a:pt x="123" y="1"/>
                      <a:pt x="116" y="0"/>
                      <a:pt x="109" y="0"/>
                    </a:cubicBez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2" name="Google Shape;1892;p40"/>
              <p:cNvSpPr/>
              <p:nvPr/>
            </p:nvSpPr>
            <p:spPr>
              <a:xfrm>
                <a:off x="5277725" y="3425100"/>
                <a:ext cx="5675" cy="5300"/>
              </a:xfrm>
              <a:custGeom>
                <a:rect b="b" l="l" r="r" t="t"/>
                <a:pathLst>
                  <a:path extrusionOk="0" h="212" w="227">
                    <a:moveTo>
                      <a:pt x="113" y="0"/>
                    </a:moveTo>
                    <a:cubicBezTo>
                      <a:pt x="68" y="0"/>
                      <a:pt x="34" y="41"/>
                      <a:pt x="25" y="90"/>
                    </a:cubicBezTo>
                    <a:cubicBezTo>
                      <a:pt x="1" y="150"/>
                      <a:pt x="48" y="197"/>
                      <a:pt x="108" y="209"/>
                    </a:cubicBezTo>
                    <a:cubicBezTo>
                      <a:pt x="116" y="211"/>
                      <a:pt x="123" y="211"/>
                      <a:pt x="130" y="211"/>
                    </a:cubicBezTo>
                    <a:cubicBezTo>
                      <a:pt x="179" y="211"/>
                      <a:pt x="217" y="178"/>
                      <a:pt x="227" y="126"/>
                    </a:cubicBezTo>
                    <a:cubicBezTo>
                      <a:pt x="227" y="66"/>
                      <a:pt x="203" y="7"/>
                      <a:pt x="144" y="7"/>
                    </a:cubicBezTo>
                    <a:cubicBezTo>
                      <a:pt x="133" y="2"/>
                      <a:pt x="123" y="0"/>
                      <a:pt x="113" y="0"/>
                    </a:cubicBez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3" name="Google Shape;1893;p40"/>
              <p:cNvSpPr/>
              <p:nvPr/>
            </p:nvSpPr>
            <p:spPr>
              <a:xfrm>
                <a:off x="5257800" y="3438000"/>
                <a:ext cx="5975" cy="5475"/>
              </a:xfrm>
              <a:custGeom>
                <a:rect b="b" l="l" r="r" t="t"/>
                <a:pathLst>
                  <a:path extrusionOk="0" h="219" w="239">
                    <a:moveTo>
                      <a:pt x="113" y="1"/>
                    </a:moveTo>
                    <a:cubicBezTo>
                      <a:pt x="62" y="1"/>
                      <a:pt x="23" y="45"/>
                      <a:pt x="12" y="98"/>
                    </a:cubicBezTo>
                    <a:cubicBezTo>
                      <a:pt x="0" y="157"/>
                      <a:pt x="48" y="205"/>
                      <a:pt x="107" y="217"/>
                    </a:cubicBezTo>
                    <a:cubicBezTo>
                      <a:pt x="112" y="218"/>
                      <a:pt x="117" y="219"/>
                      <a:pt x="122" y="219"/>
                    </a:cubicBezTo>
                    <a:cubicBezTo>
                      <a:pt x="164" y="219"/>
                      <a:pt x="205" y="175"/>
                      <a:pt x="226" y="122"/>
                    </a:cubicBezTo>
                    <a:cubicBezTo>
                      <a:pt x="238" y="62"/>
                      <a:pt x="191" y="26"/>
                      <a:pt x="131" y="3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4" name="Google Shape;1894;p40"/>
              <p:cNvSpPr/>
              <p:nvPr/>
            </p:nvSpPr>
            <p:spPr>
              <a:xfrm>
                <a:off x="5274750" y="3440975"/>
                <a:ext cx="5975" cy="5475"/>
              </a:xfrm>
              <a:custGeom>
                <a:rect b="b" l="l" r="r" t="t"/>
                <a:pathLst>
                  <a:path extrusionOk="0" h="219" w="239">
                    <a:moveTo>
                      <a:pt x="125" y="1"/>
                    </a:moveTo>
                    <a:cubicBezTo>
                      <a:pt x="74" y="1"/>
                      <a:pt x="35" y="45"/>
                      <a:pt x="24" y="98"/>
                    </a:cubicBezTo>
                    <a:cubicBezTo>
                      <a:pt x="1" y="157"/>
                      <a:pt x="48" y="205"/>
                      <a:pt x="108" y="217"/>
                    </a:cubicBezTo>
                    <a:cubicBezTo>
                      <a:pt x="114" y="218"/>
                      <a:pt x="120" y="219"/>
                      <a:pt x="126" y="219"/>
                    </a:cubicBezTo>
                    <a:cubicBezTo>
                      <a:pt x="177" y="219"/>
                      <a:pt x="216" y="175"/>
                      <a:pt x="227" y="122"/>
                    </a:cubicBezTo>
                    <a:cubicBezTo>
                      <a:pt x="239" y="62"/>
                      <a:pt x="203" y="3"/>
                      <a:pt x="144" y="3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5" name="Google Shape;1895;p40"/>
              <p:cNvSpPr/>
              <p:nvPr/>
            </p:nvSpPr>
            <p:spPr>
              <a:xfrm>
                <a:off x="5216125" y="3413900"/>
                <a:ext cx="108650" cy="45100"/>
              </a:xfrm>
              <a:custGeom>
                <a:rect b="b" l="l" r="r" t="t"/>
                <a:pathLst>
                  <a:path extrusionOk="0" h="1804" w="4346">
                    <a:moveTo>
                      <a:pt x="840" y="0"/>
                    </a:moveTo>
                    <a:cubicBezTo>
                      <a:pt x="671" y="0"/>
                      <a:pt x="513" y="36"/>
                      <a:pt x="381" y="97"/>
                    </a:cubicBezTo>
                    <a:cubicBezTo>
                      <a:pt x="262" y="169"/>
                      <a:pt x="179" y="252"/>
                      <a:pt x="119" y="359"/>
                    </a:cubicBezTo>
                    <a:cubicBezTo>
                      <a:pt x="83" y="419"/>
                      <a:pt x="72" y="478"/>
                      <a:pt x="60" y="538"/>
                    </a:cubicBezTo>
                    <a:cubicBezTo>
                      <a:pt x="0" y="907"/>
                      <a:pt x="322" y="1288"/>
                      <a:pt x="798" y="1360"/>
                    </a:cubicBezTo>
                    <a:lnTo>
                      <a:pt x="3393" y="1788"/>
                    </a:lnTo>
                    <a:cubicBezTo>
                      <a:pt x="3451" y="1799"/>
                      <a:pt x="3507" y="1804"/>
                      <a:pt x="3562" y="1804"/>
                    </a:cubicBezTo>
                    <a:cubicBezTo>
                      <a:pt x="3873" y="1804"/>
                      <a:pt x="4138" y="1642"/>
                      <a:pt x="4239" y="1419"/>
                    </a:cubicBezTo>
                    <a:cubicBezTo>
                      <a:pt x="4251" y="1383"/>
                      <a:pt x="4274" y="1348"/>
                      <a:pt x="4274" y="1312"/>
                    </a:cubicBezTo>
                    <a:lnTo>
                      <a:pt x="4286" y="1193"/>
                    </a:lnTo>
                    <a:cubicBezTo>
                      <a:pt x="4346" y="848"/>
                      <a:pt x="4048" y="526"/>
                      <a:pt x="3620" y="455"/>
                    </a:cubicBezTo>
                    <a:lnTo>
                      <a:pt x="1024" y="14"/>
                    </a:lnTo>
                    <a:cubicBezTo>
                      <a:pt x="962" y="5"/>
                      <a:pt x="900" y="0"/>
                      <a:pt x="8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6" name="Google Shape;1896;p40"/>
              <p:cNvSpPr/>
              <p:nvPr/>
            </p:nvSpPr>
            <p:spPr>
              <a:xfrm>
                <a:off x="5256300" y="3440425"/>
                <a:ext cx="5975" cy="5250"/>
              </a:xfrm>
              <a:custGeom>
                <a:rect b="b" l="l" r="r" t="t"/>
                <a:pathLst>
                  <a:path extrusionOk="0" h="210" w="239">
                    <a:moveTo>
                      <a:pt x="131" y="1"/>
                    </a:moveTo>
                    <a:cubicBezTo>
                      <a:pt x="72" y="1"/>
                      <a:pt x="12" y="25"/>
                      <a:pt x="12" y="84"/>
                    </a:cubicBezTo>
                    <a:cubicBezTo>
                      <a:pt x="0" y="144"/>
                      <a:pt x="36" y="191"/>
                      <a:pt x="108" y="203"/>
                    </a:cubicBezTo>
                    <a:cubicBezTo>
                      <a:pt x="116" y="208"/>
                      <a:pt x="125" y="210"/>
                      <a:pt x="133" y="210"/>
                    </a:cubicBezTo>
                    <a:cubicBezTo>
                      <a:pt x="171" y="210"/>
                      <a:pt x="205" y="169"/>
                      <a:pt x="215" y="120"/>
                    </a:cubicBezTo>
                    <a:cubicBezTo>
                      <a:pt x="239" y="60"/>
                      <a:pt x="191" y="13"/>
                      <a:pt x="1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7" name="Google Shape;1897;p40"/>
              <p:cNvSpPr/>
              <p:nvPr/>
            </p:nvSpPr>
            <p:spPr>
              <a:xfrm>
                <a:off x="5258975" y="3423125"/>
                <a:ext cx="5975" cy="5475"/>
              </a:xfrm>
              <a:custGeom>
                <a:rect b="b" l="l" r="r" t="t"/>
                <a:pathLst>
                  <a:path extrusionOk="0" h="219" w="239">
                    <a:moveTo>
                      <a:pt x="113" y="0"/>
                    </a:moveTo>
                    <a:cubicBezTo>
                      <a:pt x="63" y="0"/>
                      <a:pt x="23" y="44"/>
                      <a:pt x="13" y="98"/>
                    </a:cubicBezTo>
                    <a:cubicBezTo>
                      <a:pt x="1" y="157"/>
                      <a:pt x="36" y="205"/>
                      <a:pt x="96" y="217"/>
                    </a:cubicBezTo>
                    <a:cubicBezTo>
                      <a:pt x="102" y="218"/>
                      <a:pt x="108" y="218"/>
                      <a:pt x="114" y="218"/>
                    </a:cubicBezTo>
                    <a:cubicBezTo>
                      <a:pt x="165" y="218"/>
                      <a:pt x="204" y="175"/>
                      <a:pt x="215" y="121"/>
                    </a:cubicBezTo>
                    <a:cubicBezTo>
                      <a:pt x="239" y="62"/>
                      <a:pt x="191" y="26"/>
                      <a:pt x="132" y="2"/>
                    </a:cubicBezTo>
                    <a:cubicBezTo>
                      <a:pt x="125" y="1"/>
                      <a:pt x="119" y="0"/>
                      <a:pt x="1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8" name="Google Shape;1898;p40"/>
              <p:cNvSpPr/>
              <p:nvPr/>
            </p:nvSpPr>
            <p:spPr>
              <a:xfrm>
                <a:off x="5271775" y="3443125"/>
                <a:ext cx="5975" cy="5125"/>
              </a:xfrm>
              <a:custGeom>
                <a:rect b="b" l="l" r="r" t="t"/>
                <a:pathLst>
                  <a:path extrusionOk="0" h="205" w="239">
                    <a:moveTo>
                      <a:pt x="143" y="0"/>
                    </a:moveTo>
                    <a:cubicBezTo>
                      <a:pt x="84" y="0"/>
                      <a:pt x="36" y="24"/>
                      <a:pt x="24" y="83"/>
                    </a:cubicBezTo>
                    <a:cubicBezTo>
                      <a:pt x="1" y="143"/>
                      <a:pt x="48" y="191"/>
                      <a:pt x="108" y="202"/>
                    </a:cubicBezTo>
                    <a:cubicBezTo>
                      <a:pt x="114" y="204"/>
                      <a:pt x="120" y="204"/>
                      <a:pt x="126" y="204"/>
                    </a:cubicBezTo>
                    <a:cubicBezTo>
                      <a:pt x="177" y="204"/>
                      <a:pt x="216" y="160"/>
                      <a:pt x="227" y="107"/>
                    </a:cubicBezTo>
                    <a:cubicBezTo>
                      <a:pt x="239" y="60"/>
                      <a:pt x="203" y="12"/>
                      <a:pt x="1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9" name="Google Shape;1899;p40"/>
              <p:cNvSpPr/>
              <p:nvPr/>
            </p:nvSpPr>
            <p:spPr>
              <a:xfrm>
                <a:off x="5274750" y="3425800"/>
                <a:ext cx="5975" cy="5475"/>
              </a:xfrm>
              <a:custGeom>
                <a:rect b="b" l="l" r="r" t="t"/>
                <a:pathLst>
                  <a:path extrusionOk="0" h="219" w="239">
                    <a:moveTo>
                      <a:pt x="125" y="1"/>
                    </a:moveTo>
                    <a:cubicBezTo>
                      <a:pt x="72" y="1"/>
                      <a:pt x="24" y="44"/>
                      <a:pt x="24" y="98"/>
                    </a:cubicBezTo>
                    <a:cubicBezTo>
                      <a:pt x="1" y="157"/>
                      <a:pt x="48" y="193"/>
                      <a:pt x="108" y="217"/>
                    </a:cubicBezTo>
                    <a:cubicBezTo>
                      <a:pt x="114" y="218"/>
                      <a:pt x="120" y="219"/>
                      <a:pt x="126" y="219"/>
                    </a:cubicBezTo>
                    <a:cubicBezTo>
                      <a:pt x="177" y="219"/>
                      <a:pt x="216" y="175"/>
                      <a:pt x="227" y="122"/>
                    </a:cubicBezTo>
                    <a:cubicBezTo>
                      <a:pt x="239" y="62"/>
                      <a:pt x="203" y="14"/>
                      <a:pt x="144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00" name="Google Shape;1900;p40"/>
          <p:cNvGrpSpPr/>
          <p:nvPr/>
        </p:nvGrpSpPr>
        <p:grpSpPr>
          <a:xfrm>
            <a:off x="2735931" y="2362066"/>
            <a:ext cx="499507" cy="419364"/>
            <a:chOff x="72671" y="913234"/>
            <a:chExt cx="499507" cy="419364"/>
          </a:xfrm>
        </p:grpSpPr>
        <p:sp>
          <p:nvSpPr>
            <p:cNvPr id="1901" name="Google Shape;1901;p40"/>
            <p:cNvSpPr/>
            <p:nvPr/>
          </p:nvSpPr>
          <p:spPr>
            <a:xfrm flipH="1">
              <a:off x="72750" y="913553"/>
              <a:ext cx="499340" cy="410941"/>
            </a:xfrm>
            <a:custGeom>
              <a:rect b="b" l="l" r="r" t="t"/>
              <a:pathLst>
                <a:path extrusionOk="0" h="29612" w="35982">
                  <a:moveTo>
                    <a:pt x="26367" y="1"/>
                  </a:moveTo>
                  <a:cubicBezTo>
                    <a:pt x="24591" y="1"/>
                    <a:pt x="22821" y="616"/>
                    <a:pt x="21384" y="1656"/>
                  </a:cubicBezTo>
                  <a:lnTo>
                    <a:pt x="21206" y="1787"/>
                  </a:lnTo>
                  <a:cubicBezTo>
                    <a:pt x="20563" y="2287"/>
                    <a:pt x="20027" y="2811"/>
                    <a:pt x="19658" y="3502"/>
                  </a:cubicBezTo>
                  <a:cubicBezTo>
                    <a:pt x="19539" y="3728"/>
                    <a:pt x="18360" y="5788"/>
                    <a:pt x="18360" y="5788"/>
                  </a:cubicBezTo>
                  <a:cubicBezTo>
                    <a:pt x="16896" y="4168"/>
                    <a:pt x="14979" y="3073"/>
                    <a:pt x="12895" y="2466"/>
                  </a:cubicBezTo>
                  <a:cubicBezTo>
                    <a:pt x="11633" y="2085"/>
                    <a:pt x="10303" y="1898"/>
                    <a:pt x="8984" y="1898"/>
                  </a:cubicBezTo>
                  <a:cubicBezTo>
                    <a:pt x="8735" y="1898"/>
                    <a:pt x="8487" y="1905"/>
                    <a:pt x="8240" y="1918"/>
                  </a:cubicBezTo>
                  <a:cubicBezTo>
                    <a:pt x="7240" y="1954"/>
                    <a:pt x="6228" y="2109"/>
                    <a:pt x="5287" y="2466"/>
                  </a:cubicBezTo>
                  <a:cubicBezTo>
                    <a:pt x="3180" y="3264"/>
                    <a:pt x="1584" y="5133"/>
                    <a:pt x="810" y="7240"/>
                  </a:cubicBezTo>
                  <a:cubicBezTo>
                    <a:pt x="36" y="9336"/>
                    <a:pt x="1" y="11681"/>
                    <a:pt x="429" y="13896"/>
                  </a:cubicBezTo>
                  <a:cubicBezTo>
                    <a:pt x="632" y="14979"/>
                    <a:pt x="929" y="16063"/>
                    <a:pt x="1406" y="17063"/>
                  </a:cubicBezTo>
                  <a:cubicBezTo>
                    <a:pt x="2549" y="19504"/>
                    <a:pt x="4596" y="21397"/>
                    <a:pt x="6704" y="23064"/>
                  </a:cubicBezTo>
                  <a:cubicBezTo>
                    <a:pt x="9026" y="24897"/>
                    <a:pt x="11502" y="26540"/>
                    <a:pt x="14086" y="27969"/>
                  </a:cubicBezTo>
                  <a:cubicBezTo>
                    <a:pt x="14776" y="28362"/>
                    <a:pt x="15455" y="28767"/>
                    <a:pt x="16145" y="29076"/>
                  </a:cubicBezTo>
                  <a:cubicBezTo>
                    <a:pt x="16837" y="29394"/>
                    <a:pt x="17546" y="29611"/>
                    <a:pt x="18284" y="29611"/>
                  </a:cubicBezTo>
                  <a:cubicBezTo>
                    <a:pt x="18790" y="29611"/>
                    <a:pt x="19311" y="29509"/>
                    <a:pt x="19848" y="29267"/>
                  </a:cubicBezTo>
                  <a:cubicBezTo>
                    <a:pt x="23908" y="27457"/>
                    <a:pt x="27361" y="24373"/>
                    <a:pt x="29838" y="20670"/>
                  </a:cubicBezTo>
                  <a:cubicBezTo>
                    <a:pt x="32874" y="16110"/>
                    <a:pt x="35981" y="9121"/>
                    <a:pt x="33029" y="3835"/>
                  </a:cubicBezTo>
                  <a:cubicBezTo>
                    <a:pt x="31743" y="1525"/>
                    <a:pt x="29123" y="49"/>
                    <a:pt x="26468" y="1"/>
                  </a:cubicBezTo>
                  <a:cubicBezTo>
                    <a:pt x="26435" y="1"/>
                    <a:pt x="26401" y="1"/>
                    <a:pt x="26367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1143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02" name="Google Shape;1902;p40"/>
            <p:cNvGrpSpPr/>
            <p:nvPr/>
          </p:nvGrpSpPr>
          <p:grpSpPr>
            <a:xfrm flipH="1">
              <a:off x="72671" y="913234"/>
              <a:ext cx="499507" cy="419364"/>
              <a:chOff x="1465050" y="1870600"/>
              <a:chExt cx="899850" cy="755475"/>
            </a:xfrm>
          </p:grpSpPr>
          <p:sp>
            <p:nvSpPr>
              <p:cNvPr id="1903" name="Google Shape;1903;p40"/>
              <p:cNvSpPr/>
              <p:nvPr/>
            </p:nvSpPr>
            <p:spPr>
              <a:xfrm>
                <a:off x="1465050" y="1871175"/>
                <a:ext cx="899550" cy="740300"/>
              </a:xfrm>
              <a:custGeom>
                <a:rect b="b" l="l" r="r" t="t"/>
                <a:pathLst>
                  <a:path extrusionOk="0" h="29612" w="35982">
                    <a:moveTo>
                      <a:pt x="26367" y="1"/>
                    </a:moveTo>
                    <a:cubicBezTo>
                      <a:pt x="24591" y="1"/>
                      <a:pt x="22821" y="616"/>
                      <a:pt x="21384" y="1656"/>
                    </a:cubicBezTo>
                    <a:lnTo>
                      <a:pt x="21206" y="1787"/>
                    </a:lnTo>
                    <a:cubicBezTo>
                      <a:pt x="20563" y="2287"/>
                      <a:pt x="20027" y="2811"/>
                      <a:pt x="19658" y="3502"/>
                    </a:cubicBezTo>
                    <a:cubicBezTo>
                      <a:pt x="19539" y="3728"/>
                      <a:pt x="18360" y="5788"/>
                      <a:pt x="18360" y="5788"/>
                    </a:cubicBezTo>
                    <a:cubicBezTo>
                      <a:pt x="16896" y="4168"/>
                      <a:pt x="14979" y="3073"/>
                      <a:pt x="12895" y="2466"/>
                    </a:cubicBezTo>
                    <a:cubicBezTo>
                      <a:pt x="11633" y="2085"/>
                      <a:pt x="10303" y="1898"/>
                      <a:pt x="8984" y="1898"/>
                    </a:cubicBezTo>
                    <a:cubicBezTo>
                      <a:pt x="8735" y="1898"/>
                      <a:pt x="8487" y="1905"/>
                      <a:pt x="8240" y="1918"/>
                    </a:cubicBezTo>
                    <a:cubicBezTo>
                      <a:pt x="7240" y="1954"/>
                      <a:pt x="6228" y="2109"/>
                      <a:pt x="5287" y="2466"/>
                    </a:cubicBezTo>
                    <a:cubicBezTo>
                      <a:pt x="3180" y="3264"/>
                      <a:pt x="1584" y="5133"/>
                      <a:pt x="810" y="7240"/>
                    </a:cubicBezTo>
                    <a:cubicBezTo>
                      <a:pt x="36" y="9336"/>
                      <a:pt x="1" y="11681"/>
                      <a:pt x="429" y="13896"/>
                    </a:cubicBezTo>
                    <a:cubicBezTo>
                      <a:pt x="632" y="14979"/>
                      <a:pt x="929" y="16063"/>
                      <a:pt x="1406" y="17063"/>
                    </a:cubicBezTo>
                    <a:cubicBezTo>
                      <a:pt x="2549" y="19504"/>
                      <a:pt x="4596" y="21397"/>
                      <a:pt x="6704" y="23064"/>
                    </a:cubicBezTo>
                    <a:cubicBezTo>
                      <a:pt x="9026" y="24897"/>
                      <a:pt x="11502" y="26540"/>
                      <a:pt x="14086" y="27969"/>
                    </a:cubicBezTo>
                    <a:cubicBezTo>
                      <a:pt x="14776" y="28362"/>
                      <a:pt x="15455" y="28767"/>
                      <a:pt x="16145" y="29076"/>
                    </a:cubicBezTo>
                    <a:cubicBezTo>
                      <a:pt x="16837" y="29394"/>
                      <a:pt x="17546" y="29611"/>
                      <a:pt x="18284" y="29611"/>
                    </a:cubicBezTo>
                    <a:cubicBezTo>
                      <a:pt x="18790" y="29611"/>
                      <a:pt x="19311" y="29509"/>
                      <a:pt x="19848" y="29267"/>
                    </a:cubicBezTo>
                    <a:cubicBezTo>
                      <a:pt x="23908" y="27457"/>
                      <a:pt x="27361" y="24373"/>
                      <a:pt x="29838" y="20670"/>
                    </a:cubicBezTo>
                    <a:cubicBezTo>
                      <a:pt x="32874" y="16110"/>
                      <a:pt x="35981" y="9121"/>
                      <a:pt x="33029" y="3835"/>
                    </a:cubicBezTo>
                    <a:cubicBezTo>
                      <a:pt x="31743" y="1525"/>
                      <a:pt x="29123" y="49"/>
                      <a:pt x="26468" y="1"/>
                    </a:cubicBezTo>
                    <a:cubicBezTo>
                      <a:pt x="26435" y="1"/>
                      <a:pt x="26401" y="1"/>
                      <a:pt x="263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4" name="Google Shape;1904;p40"/>
              <p:cNvSpPr/>
              <p:nvPr/>
            </p:nvSpPr>
            <p:spPr>
              <a:xfrm>
                <a:off x="1465050" y="1870600"/>
                <a:ext cx="899850" cy="755475"/>
              </a:xfrm>
              <a:custGeom>
                <a:rect b="b" l="l" r="r" t="t"/>
                <a:pathLst>
                  <a:path extrusionOk="0" fill="none" h="30219" w="35994">
                    <a:moveTo>
                      <a:pt x="12895" y="2477"/>
                    </a:moveTo>
                    <a:cubicBezTo>
                      <a:pt x="11395" y="2024"/>
                      <a:pt x="9799" y="1846"/>
                      <a:pt x="8240" y="1917"/>
                    </a:cubicBezTo>
                    <a:cubicBezTo>
                      <a:pt x="7228" y="1965"/>
                      <a:pt x="6228" y="2120"/>
                      <a:pt x="5287" y="2477"/>
                    </a:cubicBezTo>
                    <a:cubicBezTo>
                      <a:pt x="3191" y="3275"/>
                      <a:pt x="1596" y="5156"/>
                      <a:pt x="810" y="7251"/>
                    </a:cubicBezTo>
                    <a:cubicBezTo>
                      <a:pt x="36" y="9359"/>
                      <a:pt x="1" y="11704"/>
                      <a:pt x="417" y="13907"/>
                    </a:cubicBezTo>
                    <a:cubicBezTo>
                      <a:pt x="632" y="14990"/>
                      <a:pt x="929" y="16062"/>
                      <a:pt x="1406" y="17074"/>
                    </a:cubicBezTo>
                    <a:cubicBezTo>
                      <a:pt x="2549" y="19515"/>
                      <a:pt x="4584" y="21408"/>
                      <a:pt x="6704" y="23075"/>
                    </a:cubicBezTo>
                    <a:cubicBezTo>
                      <a:pt x="9026" y="24896"/>
                      <a:pt x="11490" y="26551"/>
                      <a:pt x="14086" y="27980"/>
                    </a:cubicBezTo>
                    <a:cubicBezTo>
                      <a:pt x="15967" y="29028"/>
                      <a:pt x="17753" y="30218"/>
                      <a:pt x="19848" y="29278"/>
                    </a:cubicBezTo>
                    <a:cubicBezTo>
                      <a:pt x="23908" y="27456"/>
                      <a:pt x="27361" y="24384"/>
                      <a:pt x="29826" y="20670"/>
                    </a:cubicBezTo>
                    <a:cubicBezTo>
                      <a:pt x="32862" y="16133"/>
                      <a:pt x="35993" y="9121"/>
                      <a:pt x="33040" y="3858"/>
                    </a:cubicBezTo>
                    <a:cubicBezTo>
                      <a:pt x="31755" y="1548"/>
                      <a:pt x="29135" y="72"/>
                      <a:pt x="26480" y="36"/>
                    </a:cubicBezTo>
                    <a:cubicBezTo>
                      <a:pt x="24670" y="0"/>
                      <a:pt x="22861" y="631"/>
                      <a:pt x="21396" y="1679"/>
                    </a:cubicBezTo>
                    <a:cubicBezTo>
                      <a:pt x="20682" y="2203"/>
                      <a:pt x="20086" y="2751"/>
                      <a:pt x="19670" y="3513"/>
                    </a:cubicBezTo>
                    <a:cubicBezTo>
                      <a:pt x="19551" y="3739"/>
                      <a:pt x="18372" y="5787"/>
                      <a:pt x="18372" y="5787"/>
                    </a:cubicBezTo>
                    <a:cubicBezTo>
                      <a:pt x="16896" y="4191"/>
                      <a:pt x="14979" y="3084"/>
                      <a:pt x="12895" y="2477"/>
                    </a:cubicBezTo>
                    <a:close/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05" name="Google Shape;1905;p40"/>
          <p:cNvGrpSpPr/>
          <p:nvPr/>
        </p:nvGrpSpPr>
        <p:grpSpPr>
          <a:xfrm flipH="1">
            <a:off x="5629043" y="659141"/>
            <a:ext cx="397008" cy="333311"/>
            <a:chOff x="72671" y="913234"/>
            <a:chExt cx="499507" cy="419364"/>
          </a:xfrm>
        </p:grpSpPr>
        <p:sp>
          <p:nvSpPr>
            <p:cNvPr id="1906" name="Google Shape;1906;p40"/>
            <p:cNvSpPr/>
            <p:nvPr/>
          </p:nvSpPr>
          <p:spPr>
            <a:xfrm flipH="1">
              <a:off x="72750" y="913553"/>
              <a:ext cx="499340" cy="410941"/>
            </a:xfrm>
            <a:custGeom>
              <a:rect b="b" l="l" r="r" t="t"/>
              <a:pathLst>
                <a:path extrusionOk="0" h="29612" w="35982">
                  <a:moveTo>
                    <a:pt x="26367" y="1"/>
                  </a:moveTo>
                  <a:cubicBezTo>
                    <a:pt x="24591" y="1"/>
                    <a:pt x="22821" y="616"/>
                    <a:pt x="21384" y="1656"/>
                  </a:cubicBezTo>
                  <a:lnTo>
                    <a:pt x="21206" y="1787"/>
                  </a:lnTo>
                  <a:cubicBezTo>
                    <a:pt x="20563" y="2287"/>
                    <a:pt x="20027" y="2811"/>
                    <a:pt x="19658" y="3502"/>
                  </a:cubicBezTo>
                  <a:cubicBezTo>
                    <a:pt x="19539" y="3728"/>
                    <a:pt x="18360" y="5788"/>
                    <a:pt x="18360" y="5788"/>
                  </a:cubicBezTo>
                  <a:cubicBezTo>
                    <a:pt x="16896" y="4168"/>
                    <a:pt x="14979" y="3073"/>
                    <a:pt x="12895" y="2466"/>
                  </a:cubicBezTo>
                  <a:cubicBezTo>
                    <a:pt x="11633" y="2085"/>
                    <a:pt x="10303" y="1898"/>
                    <a:pt x="8984" y="1898"/>
                  </a:cubicBezTo>
                  <a:cubicBezTo>
                    <a:pt x="8735" y="1898"/>
                    <a:pt x="8487" y="1905"/>
                    <a:pt x="8240" y="1918"/>
                  </a:cubicBezTo>
                  <a:cubicBezTo>
                    <a:pt x="7240" y="1954"/>
                    <a:pt x="6228" y="2109"/>
                    <a:pt x="5287" y="2466"/>
                  </a:cubicBezTo>
                  <a:cubicBezTo>
                    <a:pt x="3180" y="3264"/>
                    <a:pt x="1584" y="5133"/>
                    <a:pt x="810" y="7240"/>
                  </a:cubicBezTo>
                  <a:cubicBezTo>
                    <a:pt x="36" y="9336"/>
                    <a:pt x="1" y="11681"/>
                    <a:pt x="429" y="13896"/>
                  </a:cubicBezTo>
                  <a:cubicBezTo>
                    <a:pt x="632" y="14979"/>
                    <a:pt x="929" y="16063"/>
                    <a:pt x="1406" y="17063"/>
                  </a:cubicBezTo>
                  <a:cubicBezTo>
                    <a:pt x="2549" y="19504"/>
                    <a:pt x="4596" y="21397"/>
                    <a:pt x="6704" y="23064"/>
                  </a:cubicBezTo>
                  <a:cubicBezTo>
                    <a:pt x="9026" y="24897"/>
                    <a:pt x="11502" y="26540"/>
                    <a:pt x="14086" y="27969"/>
                  </a:cubicBezTo>
                  <a:cubicBezTo>
                    <a:pt x="14776" y="28362"/>
                    <a:pt x="15455" y="28767"/>
                    <a:pt x="16145" y="29076"/>
                  </a:cubicBezTo>
                  <a:cubicBezTo>
                    <a:pt x="16837" y="29394"/>
                    <a:pt x="17546" y="29611"/>
                    <a:pt x="18284" y="29611"/>
                  </a:cubicBezTo>
                  <a:cubicBezTo>
                    <a:pt x="18790" y="29611"/>
                    <a:pt x="19311" y="29509"/>
                    <a:pt x="19848" y="29267"/>
                  </a:cubicBezTo>
                  <a:cubicBezTo>
                    <a:pt x="23908" y="27457"/>
                    <a:pt x="27361" y="24373"/>
                    <a:pt x="29838" y="20670"/>
                  </a:cubicBezTo>
                  <a:cubicBezTo>
                    <a:pt x="32874" y="16110"/>
                    <a:pt x="35981" y="9121"/>
                    <a:pt x="33029" y="3835"/>
                  </a:cubicBezTo>
                  <a:cubicBezTo>
                    <a:pt x="31743" y="1525"/>
                    <a:pt x="29123" y="49"/>
                    <a:pt x="26468" y="1"/>
                  </a:cubicBezTo>
                  <a:cubicBezTo>
                    <a:pt x="26435" y="1"/>
                    <a:pt x="26401" y="1"/>
                    <a:pt x="26367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1143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07" name="Google Shape;1907;p40"/>
            <p:cNvGrpSpPr/>
            <p:nvPr/>
          </p:nvGrpSpPr>
          <p:grpSpPr>
            <a:xfrm flipH="1">
              <a:off x="72671" y="913234"/>
              <a:ext cx="499507" cy="419364"/>
              <a:chOff x="1465050" y="1870600"/>
              <a:chExt cx="899850" cy="755475"/>
            </a:xfrm>
          </p:grpSpPr>
          <p:sp>
            <p:nvSpPr>
              <p:cNvPr id="1908" name="Google Shape;1908;p40"/>
              <p:cNvSpPr/>
              <p:nvPr/>
            </p:nvSpPr>
            <p:spPr>
              <a:xfrm>
                <a:off x="1465050" y="1871175"/>
                <a:ext cx="899550" cy="740300"/>
              </a:xfrm>
              <a:custGeom>
                <a:rect b="b" l="l" r="r" t="t"/>
                <a:pathLst>
                  <a:path extrusionOk="0" h="29612" w="35982">
                    <a:moveTo>
                      <a:pt x="26367" y="1"/>
                    </a:moveTo>
                    <a:cubicBezTo>
                      <a:pt x="24591" y="1"/>
                      <a:pt x="22821" y="616"/>
                      <a:pt x="21384" y="1656"/>
                    </a:cubicBezTo>
                    <a:lnTo>
                      <a:pt x="21206" y="1787"/>
                    </a:lnTo>
                    <a:cubicBezTo>
                      <a:pt x="20563" y="2287"/>
                      <a:pt x="20027" y="2811"/>
                      <a:pt x="19658" y="3502"/>
                    </a:cubicBezTo>
                    <a:cubicBezTo>
                      <a:pt x="19539" y="3728"/>
                      <a:pt x="18360" y="5788"/>
                      <a:pt x="18360" y="5788"/>
                    </a:cubicBezTo>
                    <a:cubicBezTo>
                      <a:pt x="16896" y="4168"/>
                      <a:pt x="14979" y="3073"/>
                      <a:pt x="12895" y="2466"/>
                    </a:cubicBezTo>
                    <a:cubicBezTo>
                      <a:pt x="11633" y="2085"/>
                      <a:pt x="10303" y="1898"/>
                      <a:pt x="8984" y="1898"/>
                    </a:cubicBezTo>
                    <a:cubicBezTo>
                      <a:pt x="8735" y="1898"/>
                      <a:pt x="8487" y="1905"/>
                      <a:pt x="8240" y="1918"/>
                    </a:cubicBezTo>
                    <a:cubicBezTo>
                      <a:pt x="7240" y="1954"/>
                      <a:pt x="6228" y="2109"/>
                      <a:pt x="5287" y="2466"/>
                    </a:cubicBezTo>
                    <a:cubicBezTo>
                      <a:pt x="3180" y="3264"/>
                      <a:pt x="1584" y="5133"/>
                      <a:pt x="810" y="7240"/>
                    </a:cubicBezTo>
                    <a:cubicBezTo>
                      <a:pt x="36" y="9336"/>
                      <a:pt x="1" y="11681"/>
                      <a:pt x="429" y="13896"/>
                    </a:cubicBezTo>
                    <a:cubicBezTo>
                      <a:pt x="632" y="14979"/>
                      <a:pt x="929" y="16063"/>
                      <a:pt x="1406" y="17063"/>
                    </a:cubicBezTo>
                    <a:cubicBezTo>
                      <a:pt x="2549" y="19504"/>
                      <a:pt x="4596" y="21397"/>
                      <a:pt x="6704" y="23064"/>
                    </a:cubicBezTo>
                    <a:cubicBezTo>
                      <a:pt x="9026" y="24897"/>
                      <a:pt x="11502" y="26540"/>
                      <a:pt x="14086" y="27969"/>
                    </a:cubicBezTo>
                    <a:cubicBezTo>
                      <a:pt x="14776" y="28362"/>
                      <a:pt x="15455" y="28767"/>
                      <a:pt x="16145" y="29076"/>
                    </a:cubicBezTo>
                    <a:cubicBezTo>
                      <a:pt x="16837" y="29394"/>
                      <a:pt x="17546" y="29611"/>
                      <a:pt x="18284" y="29611"/>
                    </a:cubicBezTo>
                    <a:cubicBezTo>
                      <a:pt x="18790" y="29611"/>
                      <a:pt x="19311" y="29509"/>
                      <a:pt x="19848" y="29267"/>
                    </a:cubicBezTo>
                    <a:cubicBezTo>
                      <a:pt x="23908" y="27457"/>
                      <a:pt x="27361" y="24373"/>
                      <a:pt x="29838" y="20670"/>
                    </a:cubicBezTo>
                    <a:cubicBezTo>
                      <a:pt x="32874" y="16110"/>
                      <a:pt x="35981" y="9121"/>
                      <a:pt x="33029" y="3835"/>
                    </a:cubicBezTo>
                    <a:cubicBezTo>
                      <a:pt x="31743" y="1525"/>
                      <a:pt x="29123" y="49"/>
                      <a:pt x="26468" y="1"/>
                    </a:cubicBezTo>
                    <a:cubicBezTo>
                      <a:pt x="26435" y="1"/>
                      <a:pt x="26401" y="1"/>
                      <a:pt x="263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9" name="Google Shape;1909;p40"/>
              <p:cNvSpPr/>
              <p:nvPr/>
            </p:nvSpPr>
            <p:spPr>
              <a:xfrm>
                <a:off x="1465050" y="1870600"/>
                <a:ext cx="899850" cy="755475"/>
              </a:xfrm>
              <a:custGeom>
                <a:rect b="b" l="l" r="r" t="t"/>
                <a:pathLst>
                  <a:path extrusionOk="0" fill="none" h="30219" w="35994">
                    <a:moveTo>
                      <a:pt x="12895" y="2477"/>
                    </a:moveTo>
                    <a:cubicBezTo>
                      <a:pt x="11395" y="2024"/>
                      <a:pt x="9799" y="1846"/>
                      <a:pt x="8240" y="1917"/>
                    </a:cubicBezTo>
                    <a:cubicBezTo>
                      <a:pt x="7228" y="1965"/>
                      <a:pt x="6228" y="2120"/>
                      <a:pt x="5287" y="2477"/>
                    </a:cubicBezTo>
                    <a:cubicBezTo>
                      <a:pt x="3191" y="3275"/>
                      <a:pt x="1596" y="5156"/>
                      <a:pt x="810" y="7251"/>
                    </a:cubicBezTo>
                    <a:cubicBezTo>
                      <a:pt x="36" y="9359"/>
                      <a:pt x="1" y="11704"/>
                      <a:pt x="417" y="13907"/>
                    </a:cubicBezTo>
                    <a:cubicBezTo>
                      <a:pt x="632" y="14990"/>
                      <a:pt x="929" y="16062"/>
                      <a:pt x="1406" y="17074"/>
                    </a:cubicBezTo>
                    <a:cubicBezTo>
                      <a:pt x="2549" y="19515"/>
                      <a:pt x="4584" y="21408"/>
                      <a:pt x="6704" y="23075"/>
                    </a:cubicBezTo>
                    <a:cubicBezTo>
                      <a:pt x="9026" y="24896"/>
                      <a:pt x="11490" y="26551"/>
                      <a:pt x="14086" y="27980"/>
                    </a:cubicBezTo>
                    <a:cubicBezTo>
                      <a:pt x="15967" y="29028"/>
                      <a:pt x="17753" y="30218"/>
                      <a:pt x="19848" y="29278"/>
                    </a:cubicBezTo>
                    <a:cubicBezTo>
                      <a:pt x="23908" y="27456"/>
                      <a:pt x="27361" y="24384"/>
                      <a:pt x="29826" y="20670"/>
                    </a:cubicBezTo>
                    <a:cubicBezTo>
                      <a:pt x="32862" y="16133"/>
                      <a:pt x="35993" y="9121"/>
                      <a:pt x="33040" y="3858"/>
                    </a:cubicBezTo>
                    <a:cubicBezTo>
                      <a:pt x="31755" y="1548"/>
                      <a:pt x="29135" y="72"/>
                      <a:pt x="26480" y="36"/>
                    </a:cubicBezTo>
                    <a:cubicBezTo>
                      <a:pt x="24670" y="0"/>
                      <a:pt x="22861" y="631"/>
                      <a:pt x="21396" y="1679"/>
                    </a:cubicBezTo>
                    <a:cubicBezTo>
                      <a:pt x="20682" y="2203"/>
                      <a:pt x="20086" y="2751"/>
                      <a:pt x="19670" y="3513"/>
                    </a:cubicBezTo>
                    <a:cubicBezTo>
                      <a:pt x="19551" y="3739"/>
                      <a:pt x="18372" y="5787"/>
                      <a:pt x="18372" y="5787"/>
                    </a:cubicBezTo>
                    <a:cubicBezTo>
                      <a:pt x="16896" y="4191"/>
                      <a:pt x="14979" y="3084"/>
                      <a:pt x="12895" y="2477"/>
                    </a:cubicBezTo>
                    <a:close/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10" name="Google Shape;1910;p40"/>
          <p:cNvGrpSpPr/>
          <p:nvPr/>
        </p:nvGrpSpPr>
        <p:grpSpPr>
          <a:xfrm>
            <a:off x="969604" y="615885"/>
            <a:ext cx="1275776" cy="1172701"/>
            <a:chOff x="914546" y="312873"/>
            <a:chExt cx="572688" cy="526394"/>
          </a:xfrm>
        </p:grpSpPr>
        <p:grpSp>
          <p:nvGrpSpPr>
            <p:cNvPr id="1911" name="Google Shape;1911;p40"/>
            <p:cNvGrpSpPr/>
            <p:nvPr/>
          </p:nvGrpSpPr>
          <p:grpSpPr>
            <a:xfrm>
              <a:off x="914546" y="312873"/>
              <a:ext cx="572688" cy="526394"/>
              <a:chOff x="3513525" y="2055475"/>
              <a:chExt cx="1347500" cy="1238575"/>
            </a:xfrm>
          </p:grpSpPr>
          <p:sp>
            <p:nvSpPr>
              <p:cNvPr id="1912" name="Google Shape;1912;p40"/>
              <p:cNvSpPr/>
              <p:nvPr/>
            </p:nvSpPr>
            <p:spPr>
              <a:xfrm>
                <a:off x="3775150" y="2055475"/>
                <a:ext cx="588200" cy="587700"/>
              </a:xfrm>
              <a:custGeom>
                <a:rect b="b" l="l" r="r" t="t"/>
                <a:pathLst>
                  <a:path extrusionOk="0" h="23508" w="23528">
                    <a:moveTo>
                      <a:pt x="12290" y="0"/>
                    </a:moveTo>
                    <a:cubicBezTo>
                      <a:pt x="11565" y="0"/>
                      <a:pt x="10838" y="67"/>
                      <a:pt x="10121" y="213"/>
                    </a:cubicBezTo>
                    <a:cubicBezTo>
                      <a:pt x="6371" y="940"/>
                      <a:pt x="2751" y="2738"/>
                      <a:pt x="1406" y="6476"/>
                    </a:cubicBezTo>
                    <a:cubicBezTo>
                      <a:pt x="1" y="10417"/>
                      <a:pt x="1906" y="12870"/>
                      <a:pt x="4668" y="15346"/>
                    </a:cubicBezTo>
                    <a:cubicBezTo>
                      <a:pt x="6145" y="16668"/>
                      <a:pt x="7621" y="17501"/>
                      <a:pt x="8895" y="18859"/>
                    </a:cubicBezTo>
                    <a:cubicBezTo>
                      <a:pt x="9955" y="19990"/>
                      <a:pt x="10800" y="21026"/>
                      <a:pt x="11967" y="22014"/>
                    </a:cubicBezTo>
                    <a:cubicBezTo>
                      <a:pt x="11967" y="22026"/>
                      <a:pt x="11979" y="22026"/>
                      <a:pt x="11979" y="22026"/>
                    </a:cubicBezTo>
                    <a:cubicBezTo>
                      <a:pt x="13618" y="23049"/>
                      <a:pt x="15054" y="23507"/>
                      <a:pt x="16311" y="23507"/>
                    </a:cubicBezTo>
                    <a:cubicBezTo>
                      <a:pt x="19354" y="23507"/>
                      <a:pt x="21343" y="20818"/>
                      <a:pt x="22599" y="16942"/>
                    </a:cubicBezTo>
                    <a:cubicBezTo>
                      <a:pt x="23373" y="14572"/>
                      <a:pt x="23528" y="12286"/>
                      <a:pt x="23480" y="9953"/>
                    </a:cubicBezTo>
                    <a:cubicBezTo>
                      <a:pt x="23361" y="6536"/>
                      <a:pt x="22456" y="3762"/>
                      <a:pt x="19658" y="1761"/>
                    </a:cubicBezTo>
                    <a:cubicBezTo>
                      <a:pt x="18491" y="904"/>
                      <a:pt x="17098" y="833"/>
                      <a:pt x="15729" y="475"/>
                    </a:cubicBezTo>
                    <a:cubicBezTo>
                      <a:pt x="14620" y="174"/>
                      <a:pt x="13457" y="0"/>
                      <a:pt x="1229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3" name="Google Shape;1913;p40"/>
              <p:cNvSpPr/>
              <p:nvPr/>
            </p:nvSpPr>
            <p:spPr>
              <a:xfrm>
                <a:off x="3513525" y="2376550"/>
                <a:ext cx="692675" cy="539475"/>
              </a:xfrm>
              <a:custGeom>
                <a:rect b="b" l="l" r="r" t="t"/>
                <a:pathLst>
                  <a:path extrusionOk="0" h="21579" w="27707">
                    <a:moveTo>
                      <a:pt x="8489" y="0"/>
                    </a:moveTo>
                    <a:cubicBezTo>
                      <a:pt x="7205" y="0"/>
                      <a:pt x="5955" y="253"/>
                      <a:pt x="4811" y="872"/>
                    </a:cubicBezTo>
                    <a:cubicBezTo>
                      <a:pt x="3525" y="1563"/>
                      <a:pt x="2548" y="2622"/>
                      <a:pt x="1834" y="3873"/>
                    </a:cubicBezTo>
                    <a:cubicBezTo>
                      <a:pt x="881" y="5527"/>
                      <a:pt x="405" y="7504"/>
                      <a:pt x="262" y="9409"/>
                    </a:cubicBezTo>
                    <a:cubicBezTo>
                      <a:pt x="0" y="13255"/>
                      <a:pt x="1084" y="17446"/>
                      <a:pt x="4132" y="19779"/>
                    </a:cubicBezTo>
                    <a:cubicBezTo>
                      <a:pt x="5837" y="21093"/>
                      <a:pt x="7505" y="21579"/>
                      <a:pt x="9156" y="21579"/>
                    </a:cubicBezTo>
                    <a:cubicBezTo>
                      <a:pt x="10618" y="21579"/>
                      <a:pt x="12066" y="21198"/>
                      <a:pt x="13514" y="20672"/>
                    </a:cubicBezTo>
                    <a:cubicBezTo>
                      <a:pt x="15169" y="20077"/>
                      <a:pt x="16812" y="19291"/>
                      <a:pt x="18503" y="18672"/>
                    </a:cubicBezTo>
                    <a:cubicBezTo>
                      <a:pt x="19908" y="18136"/>
                      <a:pt x="21336" y="17600"/>
                      <a:pt x="22563" y="16731"/>
                    </a:cubicBezTo>
                    <a:lnTo>
                      <a:pt x="22575" y="16719"/>
                    </a:lnTo>
                    <a:cubicBezTo>
                      <a:pt x="27706" y="13088"/>
                      <a:pt x="25718" y="7992"/>
                      <a:pt x="21134" y="4980"/>
                    </a:cubicBezTo>
                    <a:cubicBezTo>
                      <a:pt x="19134" y="3670"/>
                      <a:pt x="17050" y="2539"/>
                      <a:pt x="14883" y="1587"/>
                    </a:cubicBezTo>
                    <a:cubicBezTo>
                      <a:pt x="12879" y="707"/>
                      <a:pt x="10636" y="0"/>
                      <a:pt x="848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4" name="Google Shape;1914;p40"/>
              <p:cNvSpPr/>
              <p:nvPr/>
            </p:nvSpPr>
            <p:spPr>
              <a:xfrm>
                <a:off x="3754925" y="2729225"/>
                <a:ext cx="532525" cy="564825"/>
              </a:xfrm>
              <a:custGeom>
                <a:rect b="b" l="l" r="r" t="t"/>
                <a:pathLst>
                  <a:path extrusionOk="0" h="22593" w="21301">
                    <a:moveTo>
                      <a:pt x="14527" y="1"/>
                    </a:moveTo>
                    <a:cubicBezTo>
                      <a:pt x="12818" y="1"/>
                      <a:pt x="10910" y="810"/>
                      <a:pt x="8847" y="2184"/>
                    </a:cubicBezTo>
                    <a:cubicBezTo>
                      <a:pt x="6787" y="3565"/>
                      <a:pt x="5418" y="4898"/>
                      <a:pt x="3810" y="6387"/>
                    </a:cubicBezTo>
                    <a:cubicBezTo>
                      <a:pt x="1441" y="8613"/>
                      <a:pt x="0" y="10637"/>
                      <a:pt x="298" y="13947"/>
                    </a:cubicBezTo>
                    <a:cubicBezTo>
                      <a:pt x="429" y="15340"/>
                      <a:pt x="1072" y="16793"/>
                      <a:pt x="1953" y="17971"/>
                    </a:cubicBezTo>
                    <a:cubicBezTo>
                      <a:pt x="3108" y="19531"/>
                      <a:pt x="4763" y="20793"/>
                      <a:pt x="6561" y="21555"/>
                    </a:cubicBezTo>
                    <a:cubicBezTo>
                      <a:pt x="8183" y="22246"/>
                      <a:pt x="9957" y="22592"/>
                      <a:pt x="11700" y="22592"/>
                    </a:cubicBezTo>
                    <a:cubicBezTo>
                      <a:pt x="13834" y="22592"/>
                      <a:pt x="15923" y="22073"/>
                      <a:pt x="17634" y="21031"/>
                    </a:cubicBezTo>
                    <a:cubicBezTo>
                      <a:pt x="20908" y="19043"/>
                      <a:pt x="21253" y="16745"/>
                      <a:pt x="21277" y="13518"/>
                    </a:cubicBezTo>
                    <a:cubicBezTo>
                      <a:pt x="21301" y="11804"/>
                      <a:pt x="20824" y="10637"/>
                      <a:pt x="20765" y="8982"/>
                    </a:cubicBezTo>
                    <a:cubicBezTo>
                      <a:pt x="20705" y="7601"/>
                      <a:pt x="20515" y="6137"/>
                      <a:pt x="20146" y="4767"/>
                    </a:cubicBezTo>
                    <a:cubicBezTo>
                      <a:pt x="20146" y="4755"/>
                      <a:pt x="20134" y="4744"/>
                      <a:pt x="20134" y="4744"/>
                    </a:cubicBezTo>
                    <a:cubicBezTo>
                      <a:pt x="18674" y="1397"/>
                      <a:pt x="16772" y="1"/>
                      <a:pt x="14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5" name="Google Shape;1915;p40"/>
              <p:cNvSpPr/>
              <p:nvPr/>
            </p:nvSpPr>
            <p:spPr>
              <a:xfrm>
                <a:off x="4151100" y="2665125"/>
                <a:ext cx="641475" cy="529875"/>
              </a:xfrm>
              <a:custGeom>
                <a:rect b="b" l="l" r="r" t="t"/>
                <a:pathLst>
                  <a:path extrusionOk="0" h="21195" w="25659">
                    <a:moveTo>
                      <a:pt x="7297" y="0"/>
                    </a:moveTo>
                    <a:cubicBezTo>
                      <a:pt x="7049" y="0"/>
                      <a:pt x="6800" y="7"/>
                      <a:pt x="6549" y="21"/>
                    </a:cubicBezTo>
                    <a:lnTo>
                      <a:pt x="6525" y="21"/>
                    </a:lnTo>
                    <a:cubicBezTo>
                      <a:pt x="96" y="1724"/>
                      <a:pt x="1" y="5843"/>
                      <a:pt x="2834" y="11129"/>
                    </a:cubicBezTo>
                    <a:cubicBezTo>
                      <a:pt x="4049" y="13404"/>
                      <a:pt x="5620" y="15309"/>
                      <a:pt x="7525" y="17190"/>
                    </a:cubicBezTo>
                    <a:cubicBezTo>
                      <a:pt x="9931" y="19544"/>
                      <a:pt x="12962" y="21195"/>
                      <a:pt x="16240" y="21195"/>
                    </a:cubicBezTo>
                    <a:cubicBezTo>
                      <a:pt x="16774" y="21195"/>
                      <a:pt x="17314" y="21151"/>
                      <a:pt x="17860" y="21059"/>
                    </a:cubicBezTo>
                    <a:cubicBezTo>
                      <a:pt x="19503" y="20773"/>
                      <a:pt x="20706" y="19869"/>
                      <a:pt x="21670" y="18952"/>
                    </a:cubicBezTo>
                    <a:cubicBezTo>
                      <a:pt x="22944" y="17761"/>
                      <a:pt x="23539" y="16844"/>
                      <a:pt x="24111" y="15297"/>
                    </a:cubicBezTo>
                    <a:cubicBezTo>
                      <a:pt x="25278" y="12189"/>
                      <a:pt x="25659" y="8986"/>
                      <a:pt x="24051" y="5903"/>
                    </a:cubicBezTo>
                    <a:cubicBezTo>
                      <a:pt x="22361" y="2640"/>
                      <a:pt x="19527" y="1676"/>
                      <a:pt x="16134" y="1104"/>
                    </a:cubicBezTo>
                    <a:cubicBezTo>
                      <a:pt x="14324" y="795"/>
                      <a:pt x="12669" y="700"/>
                      <a:pt x="10919" y="378"/>
                    </a:cubicBezTo>
                    <a:cubicBezTo>
                      <a:pt x="9701" y="160"/>
                      <a:pt x="8517" y="0"/>
                      <a:pt x="72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6" name="Google Shape;1916;p40"/>
              <p:cNvSpPr/>
              <p:nvPr/>
            </p:nvSpPr>
            <p:spPr>
              <a:xfrm>
                <a:off x="4200200" y="2209500"/>
                <a:ext cx="660825" cy="549125"/>
              </a:xfrm>
              <a:custGeom>
                <a:rect b="b" l="l" r="r" t="t"/>
                <a:pathLst>
                  <a:path extrusionOk="0" h="21965" w="26433">
                    <a:moveTo>
                      <a:pt x="14735" y="1"/>
                    </a:moveTo>
                    <a:cubicBezTo>
                      <a:pt x="10886" y="1"/>
                      <a:pt x="8739" y="2125"/>
                      <a:pt x="6942" y="4780"/>
                    </a:cubicBezTo>
                    <a:cubicBezTo>
                      <a:pt x="5954" y="6221"/>
                      <a:pt x="5097" y="7828"/>
                      <a:pt x="4097" y="9328"/>
                    </a:cubicBezTo>
                    <a:cubicBezTo>
                      <a:pt x="3275" y="10578"/>
                      <a:pt x="2430" y="11864"/>
                      <a:pt x="1954" y="13281"/>
                    </a:cubicBezTo>
                    <a:cubicBezTo>
                      <a:pt x="1942" y="13281"/>
                      <a:pt x="1942" y="13293"/>
                      <a:pt x="1942" y="13293"/>
                    </a:cubicBezTo>
                    <a:cubicBezTo>
                      <a:pt x="0" y="19004"/>
                      <a:pt x="4162" y="21965"/>
                      <a:pt x="9339" y="21965"/>
                    </a:cubicBezTo>
                    <a:cubicBezTo>
                      <a:pt x="9559" y="21965"/>
                      <a:pt x="9780" y="21959"/>
                      <a:pt x="10002" y="21949"/>
                    </a:cubicBezTo>
                    <a:cubicBezTo>
                      <a:pt x="12372" y="21854"/>
                      <a:pt x="14741" y="21544"/>
                      <a:pt x="17063" y="21044"/>
                    </a:cubicBezTo>
                    <a:cubicBezTo>
                      <a:pt x="20468" y="20306"/>
                      <a:pt x="24111" y="18841"/>
                      <a:pt x="25635" y="15698"/>
                    </a:cubicBezTo>
                    <a:cubicBezTo>
                      <a:pt x="26254" y="14388"/>
                      <a:pt x="26433" y="12948"/>
                      <a:pt x="26266" y="11519"/>
                    </a:cubicBezTo>
                    <a:cubicBezTo>
                      <a:pt x="26064" y="9626"/>
                      <a:pt x="25302" y="7745"/>
                      <a:pt x="24278" y="6113"/>
                    </a:cubicBezTo>
                    <a:cubicBezTo>
                      <a:pt x="22242" y="2863"/>
                      <a:pt x="18884" y="101"/>
                      <a:pt x="15051" y="6"/>
                    </a:cubicBezTo>
                    <a:cubicBezTo>
                      <a:pt x="14944" y="2"/>
                      <a:pt x="14839" y="1"/>
                      <a:pt x="147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7" name="Google Shape;1917;p40"/>
              <p:cNvSpPr/>
              <p:nvPr/>
            </p:nvSpPr>
            <p:spPr>
              <a:xfrm>
                <a:off x="3985600" y="2525450"/>
                <a:ext cx="410800" cy="358225"/>
              </a:xfrm>
              <a:custGeom>
                <a:rect b="b" l="l" r="r" t="t"/>
                <a:pathLst>
                  <a:path extrusionOk="0" h="14329" w="16432">
                    <a:moveTo>
                      <a:pt x="8128" y="0"/>
                    </a:moveTo>
                    <a:cubicBezTo>
                      <a:pt x="6044" y="0"/>
                      <a:pt x="3959" y="766"/>
                      <a:pt x="2584" y="2322"/>
                    </a:cubicBezTo>
                    <a:cubicBezTo>
                      <a:pt x="941" y="4215"/>
                      <a:pt x="1" y="7751"/>
                      <a:pt x="941" y="10120"/>
                    </a:cubicBezTo>
                    <a:cubicBezTo>
                      <a:pt x="1918" y="12597"/>
                      <a:pt x="4739" y="13823"/>
                      <a:pt x="7383" y="14216"/>
                    </a:cubicBezTo>
                    <a:cubicBezTo>
                      <a:pt x="7894" y="14291"/>
                      <a:pt x="8408" y="14329"/>
                      <a:pt x="8918" y="14329"/>
                    </a:cubicBezTo>
                    <a:cubicBezTo>
                      <a:pt x="12159" y="14329"/>
                      <a:pt x="15202" y="12786"/>
                      <a:pt x="15943" y="9216"/>
                    </a:cubicBezTo>
                    <a:cubicBezTo>
                      <a:pt x="16431" y="6834"/>
                      <a:pt x="15384" y="4346"/>
                      <a:pt x="13848" y="2477"/>
                    </a:cubicBezTo>
                    <a:cubicBezTo>
                      <a:pt x="12480" y="835"/>
                      <a:pt x="10304" y="0"/>
                      <a:pt x="81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762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18" name="Google Shape;1918;p40"/>
            <p:cNvGrpSpPr/>
            <p:nvPr/>
          </p:nvGrpSpPr>
          <p:grpSpPr>
            <a:xfrm>
              <a:off x="914546" y="312873"/>
              <a:ext cx="572688" cy="526394"/>
              <a:chOff x="3513525" y="2055475"/>
              <a:chExt cx="1347500" cy="1238575"/>
            </a:xfrm>
          </p:grpSpPr>
          <p:sp>
            <p:nvSpPr>
              <p:cNvPr id="1919" name="Google Shape;1919;p40"/>
              <p:cNvSpPr/>
              <p:nvPr/>
            </p:nvSpPr>
            <p:spPr>
              <a:xfrm>
                <a:off x="3775150" y="2055475"/>
                <a:ext cx="588200" cy="587700"/>
              </a:xfrm>
              <a:custGeom>
                <a:rect b="b" l="l" r="r" t="t"/>
                <a:pathLst>
                  <a:path extrusionOk="0" h="23508" w="23528">
                    <a:moveTo>
                      <a:pt x="12290" y="0"/>
                    </a:moveTo>
                    <a:cubicBezTo>
                      <a:pt x="11565" y="0"/>
                      <a:pt x="10838" y="67"/>
                      <a:pt x="10121" y="213"/>
                    </a:cubicBezTo>
                    <a:cubicBezTo>
                      <a:pt x="6371" y="940"/>
                      <a:pt x="2751" y="2738"/>
                      <a:pt x="1406" y="6476"/>
                    </a:cubicBezTo>
                    <a:cubicBezTo>
                      <a:pt x="1" y="10417"/>
                      <a:pt x="1906" y="12870"/>
                      <a:pt x="4668" y="15346"/>
                    </a:cubicBezTo>
                    <a:cubicBezTo>
                      <a:pt x="6145" y="16668"/>
                      <a:pt x="7621" y="17501"/>
                      <a:pt x="8895" y="18859"/>
                    </a:cubicBezTo>
                    <a:cubicBezTo>
                      <a:pt x="9955" y="19990"/>
                      <a:pt x="10800" y="21026"/>
                      <a:pt x="11967" y="22014"/>
                    </a:cubicBezTo>
                    <a:cubicBezTo>
                      <a:pt x="11967" y="22026"/>
                      <a:pt x="11979" y="22026"/>
                      <a:pt x="11979" y="22026"/>
                    </a:cubicBezTo>
                    <a:cubicBezTo>
                      <a:pt x="13618" y="23049"/>
                      <a:pt x="15054" y="23507"/>
                      <a:pt x="16311" y="23507"/>
                    </a:cubicBezTo>
                    <a:cubicBezTo>
                      <a:pt x="19354" y="23507"/>
                      <a:pt x="21343" y="20818"/>
                      <a:pt x="22599" y="16942"/>
                    </a:cubicBezTo>
                    <a:cubicBezTo>
                      <a:pt x="23373" y="14572"/>
                      <a:pt x="23528" y="12286"/>
                      <a:pt x="23480" y="9953"/>
                    </a:cubicBezTo>
                    <a:cubicBezTo>
                      <a:pt x="23361" y="6536"/>
                      <a:pt x="22456" y="3762"/>
                      <a:pt x="19658" y="1761"/>
                    </a:cubicBezTo>
                    <a:cubicBezTo>
                      <a:pt x="18491" y="904"/>
                      <a:pt x="17098" y="833"/>
                      <a:pt x="15729" y="475"/>
                    </a:cubicBezTo>
                    <a:cubicBezTo>
                      <a:pt x="14620" y="174"/>
                      <a:pt x="13457" y="0"/>
                      <a:pt x="122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0" name="Google Shape;1920;p40"/>
              <p:cNvSpPr/>
              <p:nvPr/>
            </p:nvSpPr>
            <p:spPr>
              <a:xfrm>
                <a:off x="4023100" y="2252200"/>
                <a:ext cx="176550" cy="310775"/>
              </a:xfrm>
              <a:custGeom>
                <a:rect b="b" l="l" r="r" t="t"/>
                <a:pathLst>
                  <a:path extrusionOk="0" fill="none" h="12431" w="7062">
                    <a:moveTo>
                      <a:pt x="1" y="2108"/>
                    </a:moveTo>
                    <a:cubicBezTo>
                      <a:pt x="3204" y="5156"/>
                      <a:pt x="5216" y="8263"/>
                      <a:pt x="6704" y="12430"/>
                    </a:cubicBezTo>
                    <a:cubicBezTo>
                      <a:pt x="7061" y="8251"/>
                      <a:pt x="6311" y="4167"/>
                      <a:pt x="6299" y="0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1" name="Google Shape;1921;p40"/>
              <p:cNvSpPr/>
              <p:nvPr/>
            </p:nvSpPr>
            <p:spPr>
              <a:xfrm>
                <a:off x="3513525" y="2376550"/>
                <a:ext cx="692675" cy="539475"/>
              </a:xfrm>
              <a:custGeom>
                <a:rect b="b" l="l" r="r" t="t"/>
                <a:pathLst>
                  <a:path extrusionOk="0" h="21579" w="27707">
                    <a:moveTo>
                      <a:pt x="8489" y="0"/>
                    </a:moveTo>
                    <a:cubicBezTo>
                      <a:pt x="7205" y="0"/>
                      <a:pt x="5955" y="253"/>
                      <a:pt x="4811" y="872"/>
                    </a:cubicBezTo>
                    <a:cubicBezTo>
                      <a:pt x="3525" y="1563"/>
                      <a:pt x="2548" y="2622"/>
                      <a:pt x="1834" y="3873"/>
                    </a:cubicBezTo>
                    <a:cubicBezTo>
                      <a:pt x="881" y="5527"/>
                      <a:pt x="405" y="7504"/>
                      <a:pt x="262" y="9409"/>
                    </a:cubicBezTo>
                    <a:cubicBezTo>
                      <a:pt x="0" y="13255"/>
                      <a:pt x="1084" y="17446"/>
                      <a:pt x="4132" y="19779"/>
                    </a:cubicBezTo>
                    <a:cubicBezTo>
                      <a:pt x="5837" y="21093"/>
                      <a:pt x="7505" y="21579"/>
                      <a:pt x="9156" y="21579"/>
                    </a:cubicBezTo>
                    <a:cubicBezTo>
                      <a:pt x="10618" y="21579"/>
                      <a:pt x="12066" y="21198"/>
                      <a:pt x="13514" y="20672"/>
                    </a:cubicBezTo>
                    <a:cubicBezTo>
                      <a:pt x="15169" y="20077"/>
                      <a:pt x="16812" y="19291"/>
                      <a:pt x="18503" y="18672"/>
                    </a:cubicBezTo>
                    <a:cubicBezTo>
                      <a:pt x="19908" y="18136"/>
                      <a:pt x="21336" y="17600"/>
                      <a:pt x="22563" y="16731"/>
                    </a:cubicBezTo>
                    <a:lnTo>
                      <a:pt x="22575" y="16719"/>
                    </a:lnTo>
                    <a:cubicBezTo>
                      <a:pt x="27706" y="13088"/>
                      <a:pt x="25718" y="7992"/>
                      <a:pt x="21134" y="4980"/>
                    </a:cubicBezTo>
                    <a:cubicBezTo>
                      <a:pt x="19134" y="3670"/>
                      <a:pt x="17050" y="2539"/>
                      <a:pt x="14883" y="1587"/>
                    </a:cubicBezTo>
                    <a:cubicBezTo>
                      <a:pt x="12879" y="707"/>
                      <a:pt x="10636" y="0"/>
                      <a:pt x="84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2" name="Google Shape;1922;p40"/>
              <p:cNvSpPr/>
              <p:nvPr/>
            </p:nvSpPr>
            <p:spPr>
              <a:xfrm>
                <a:off x="3768325" y="2558175"/>
                <a:ext cx="305400" cy="159275"/>
              </a:xfrm>
              <a:custGeom>
                <a:rect b="b" l="l" r="r" t="t"/>
                <a:pathLst>
                  <a:path extrusionOk="0" fill="none" h="6371" w="12216">
                    <a:moveTo>
                      <a:pt x="48" y="6371"/>
                    </a:moveTo>
                    <a:cubicBezTo>
                      <a:pt x="3977" y="5109"/>
                      <a:pt x="8096" y="4454"/>
                      <a:pt x="12216" y="4418"/>
                    </a:cubicBezTo>
                    <a:cubicBezTo>
                      <a:pt x="8287" y="2561"/>
                      <a:pt x="3739" y="2215"/>
                      <a:pt x="0" y="1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3" name="Google Shape;1923;p40"/>
              <p:cNvSpPr/>
              <p:nvPr/>
            </p:nvSpPr>
            <p:spPr>
              <a:xfrm>
                <a:off x="3754925" y="2729225"/>
                <a:ext cx="532525" cy="564825"/>
              </a:xfrm>
              <a:custGeom>
                <a:rect b="b" l="l" r="r" t="t"/>
                <a:pathLst>
                  <a:path extrusionOk="0" h="22593" w="21301">
                    <a:moveTo>
                      <a:pt x="14527" y="1"/>
                    </a:moveTo>
                    <a:cubicBezTo>
                      <a:pt x="12818" y="1"/>
                      <a:pt x="10910" y="810"/>
                      <a:pt x="8847" y="2184"/>
                    </a:cubicBezTo>
                    <a:cubicBezTo>
                      <a:pt x="6787" y="3565"/>
                      <a:pt x="5418" y="4898"/>
                      <a:pt x="3810" y="6387"/>
                    </a:cubicBezTo>
                    <a:cubicBezTo>
                      <a:pt x="1441" y="8613"/>
                      <a:pt x="0" y="10637"/>
                      <a:pt x="298" y="13947"/>
                    </a:cubicBezTo>
                    <a:cubicBezTo>
                      <a:pt x="429" y="15340"/>
                      <a:pt x="1072" y="16793"/>
                      <a:pt x="1953" y="17971"/>
                    </a:cubicBezTo>
                    <a:cubicBezTo>
                      <a:pt x="3108" y="19531"/>
                      <a:pt x="4763" y="20793"/>
                      <a:pt x="6561" y="21555"/>
                    </a:cubicBezTo>
                    <a:cubicBezTo>
                      <a:pt x="8183" y="22246"/>
                      <a:pt x="9957" y="22592"/>
                      <a:pt x="11700" y="22592"/>
                    </a:cubicBezTo>
                    <a:cubicBezTo>
                      <a:pt x="13834" y="22592"/>
                      <a:pt x="15923" y="22073"/>
                      <a:pt x="17634" y="21031"/>
                    </a:cubicBezTo>
                    <a:cubicBezTo>
                      <a:pt x="20908" y="19043"/>
                      <a:pt x="21253" y="16745"/>
                      <a:pt x="21277" y="13518"/>
                    </a:cubicBezTo>
                    <a:cubicBezTo>
                      <a:pt x="21301" y="11804"/>
                      <a:pt x="20824" y="10637"/>
                      <a:pt x="20765" y="8982"/>
                    </a:cubicBezTo>
                    <a:cubicBezTo>
                      <a:pt x="20705" y="7601"/>
                      <a:pt x="20515" y="6137"/>
                      <a:pt x="20146" y="4767"/>
                    </a:cubicBezTo>
                    <a:cubicBezTo>
                      <a:pt x="20146" y="4755"/>
                      <a:pt x="20134" y="4744"/>
                      <a:pt x="20134" y="4744"/>
                    </a:cubicBezTo>
                    <a:cubicBezTo>
                      <a:pt x="18674" y="1397"/>
                      <a:pt x="16772" y="1"/>
                      <a:pt x="145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4" name="Google Shape;1924;p40"/>
              <p:cNvSpPr/>
              <p:nvPr/>
            </p:nvSpPr>
            <p:spPr>
              <a:xfrm>
                <a:off x="3944825" y="2811775"/>
                <a:ext cx="193500" cy="272675"/>
              </a:xfrm>
              <a:custGeom>
                <a:rect b="b" l="l" r="r" t="t"/>
                <a:pathLst>
                  <a:path extrusionOk="0" fill="none" h="10907" w="7740">
                    <a:moveTo>
                      <a:pt x="6025" y="10907"/>
                    </a:moveTo>
                    <a:cubicBezTo>
                      <a:pt x="5966" y="7168"/>
                      <a:pt x="6632" y="3573"/>
                      <a:pt x="7740" y="1"/>
                    </a:cubicBezTo>
                    <a:cubicBezTo>
                      <a:pt x="5037" y="3025"/>
                      <a:pt x="3287" y="6692"/>
                      <a:pt x="1" y="9145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5" name="Google Shape;1925;p40"/>
              <p:cNvSpPr/>
              <p:nvPr/>
            </p:nvSpPr>
            <p:spPr>
              <a:xfrm>
                <a:off x="4151100" y="2665125"/>
                <a:ext cx="641475" cy="529875"/>
              </a:xfrm>
              <a:custGeom>
                <a:rect b="b" l="l" r="r" t="t"/>
                <a:pathLst>
                  <a:path extrusionOk="0" h="21195" w="25659">
                    <a:moveTo>
                      <a:pt x="7297" y="0"/>
                    </a:moveTo>
                    <a:cubicBezTo>
                      <a:pt x="7049" y="0"/>
                      <a:pt x="6800" y="7"/>
                      <a:pt x="6549" y="21"/>
                    </a:cubicBezTo>
                    <a:lnTo>
                      <a:pt x="6525" y="21"/>
                    </a:lnTo>
                    <a:cubicBezTo>
                      <a:pt x="96" y="1724"/>
                      <a:pt x="1" y="5843"/>
                      <a:pt x="2834" y="11129"/>
                    </a:cubicBezTo>
                    <a:cubicBezTo>
                      <a:pt x="4049" y="13404"/>
                      <a:pt x="5620" y="15309"/>
                      <a:pt x="7525" y="17190"/>
                    </a:cubicBezTo>
                    <a:cubicBezTo>
                      <a:pt x="9931" y="19544"/>
                      <a:pt x="12962" y="21195"/>
                      <a:pt x="16240" y="21195"/>
                    </a:cubicBezTo>
                    <a:cubicBezTo>
                      <a:pt x="16774" y="21195"/>
                      <a:pt x="17314" y="21151"/>
                      <a:pt x="17860" y="21059"/>
                    </a:cubicBezTo>
                    <a:cubicBezTo>
                      <a:pt x="19503" y="20773"/>
                      <a:pt x="20706" y="19869"/>
                      <a:pt x="21670" y="18952"/>
                    </a:cubicBezTo>
                    <a:cubicBezTo>
                      <a:pt x="22944" y="17761"/>
                      <a:pt x="23539" y="16844"/>
                      <a:pt x="24111" y="15297"/>
                    </a:cubicBezTo>
                    <a:cubicBezTo>
                      <a:pt x="25278" y="12189"/>
                      <a:pt x="25659" y="8986"/>
                      <a:pt x="24051" y="5903"/>
                    </a:cubicBezTo>
                    <a:cubicBezTo>
                      <a:pt x="22361" y="2640"/>
                      <a:pt x="19527" y="1676"/>
                      <a:pt x="16134" y="1104"/>
                    </a:cubicBezTo>
                    <a:cubicBezTo>
                      <a:pt x="14324" y="795"/>
                      <a:pt x="12669" y="700"/>
                      <a:pt x="10919" y="378"/>
                    </a:cubicBezTo>
                    <a:cubicBezTo>
                      <a:pt x="9701" y="160"/>
                      <a:pt x="8517" y="0"/>
                      <a:pt x="72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6" name="Google Shape;1926;p40"/>
              <p:cNvSpPr/>
              <p:nvPr/>
            </p:nvSpPr>
            <p:spPr>
              <a:xfrm>
                <a:off x="4264200" y="2775475"/>
                <a:ext cx="286375" cy="241125"/>
              </a:xfrm>
              <a:custGeom>
                <a:rect b="b" l="l" r="r" t="t"/>
                <a:pathLst>
                  <a:path extrusionOk="0" fill="none" h="9645" w="11455">
                    <a:moveTo>
                      <a:pt x="11455" y="4739"/>
                    </a:moveTo>
                    <a:cubicBezTo>
                      <a:pt x="7442" y="3572"/>
                      <a:pt x="3787" y="1715"/>
                      <a:pt x="1" y="0"/>
                    </a:cubicBezTo>
                    <a:cubicBezTo>
                      <a:pt x="3037" y="3286"/>
                      <a:pt x="6240" y="6442"/>
                      <a:pt x="9395" y="9644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7" name="Google Shape;1927;p40"/>
              <p:cNvSpPr/>
              <p:nvPr/>
            </p:nvSpPr>
            <p:spPr>
              <a:xfrm>
                <a:off x="4200200" y="2209500"/>
                <a:ext cx="660825" cy="549125"/>
              </a:xfrm>
              <a:custGeom>
                <a:rect b="b" l="l" r="r" t="t"/>
                <a:pathLst>
                  <a:path extrusionOk="0" h="21965" w="26433">
                    <a:moveTo>
                      <a:pt x="14735" y="1"/>
                    </a:moveTo>
                    <a:cubicBezTo>
                      <a:pt x="10886" y="1"/>
                      <a:pt x="8739" y="2125"/>
                      <a:pt x="6942" y="4780"/>
                    </a:cubicBezTo>
                    <a:cubicBezTo>
                      <a:pt x="5954" y="6221"/>
                      <a:pt x="5097" y="7828"/>
                      <a:pt x="4097" y="9328"/>
                    </a:cubicBezTo>
                    <a:cubicBezTo>
                      <a:pt x="3275" y="10578"/>
                      <a:pt x="2430" y="11864"/>
                      <a:pt x="1954" y="13281"/>
                    </a:cubicBezTo>
                    <a:cubicBezTo>
                      <a:pt x="1942" y="13281"/>
                      <a:pt x="1942" y="13293"/>
                      <a:pt x="1942" y="13293"/>
                    </a:cubicBezTo>
                    <a:cubicBezTo>
                      <a:pt x="0" y="19004"/>
                      <a:pt x="4162" y="21965"/>
                      <a:pt x="9339" y="21965"/>
                    </a:cubicBezTo>
                    <a:cubicBezTo>
                      <a:pt x="9559" y="21965"/>
                      <a:pt x="9780" y="21959"/>
                      <a:pt x="10002" y="21949"/>
                    </a:cubicBezTo>
                    <a:cubicBezTo>
                      <a:pt x="12372" y="21854"/>
                      <a:pt x="14741" y="21544"/>
                      <a:pt x="17063" y="21044"/>
                    </a:cubicBezTo>
                    <a:cubicBezTo>
                      <a:pt x="20468" y="20306"/>
                      <a:pt x="24111" y="18841"/>
                      <a:pt x="25635" y="15698"/>
                    </a:cubicBezTo>
                    <a:cubicBezTo>
                      <a:pt x="26254" y="14388"/>
                      <a:pt x="26433" y="12948"/>
                      <a:pt x="26266" y="11519"/>
                    </a:cubicBezTo>
                    <a:cubicBezTo>
                      <a:pt x="26064" y="9626"/>
                      <a:pt x="25302" y="7745"/>
                      <a:pt x="24278" y="6113"/>
                    </a:cubicBezTo>
                    <a:cubicBezTo>
                      <a:pt x="22242" y="2863"/>
                      <a:pt x="18884" y="101"/>
                      <a:pt x="15051" y="6"/>
                    </a:cubicBezTo>
                    <a:cubicBezTo>
                      <a:pt x="14944" y="2"/>
                      <a:pt x="14839" y="1"/>
                      <a:pt x="147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8" name="Google Shape;1928;p40"/>
              <p:cNvSpPr/>
              <p:nvPr/>
            </p:nvSpPr>
            <p:spPr>
              <a:xfrm>
                <a:off x="4325225" y="2423650"/>
                <a:ext cx="312275" cy="218200"/>
              </a:xfrm>
              <a:custGeom>
                <a:rect b="b" l="l" r="r" t="t"/>
                <a:pathLst>
                  <a:path extrusionOk="0" fill="none" h="8728" w="12491">
                    <a:moveTo>
                      <a:pt x="8716" y="0"/>
                    </a:moveTo>
                    <a:cubicBezTo>
                      <a:pt x="6263" y="3334"/>
                      <a:pt x="3323" y="6275"/>
                      <a:pt x="1" y="8727"/>
                    </a:cubicBezTo>
                    <a:cubicBezTo>
                      <a:pt x="4275" y="7930"/>
                      <a:pt x="8180" y="5537"/>
                      <a:pt x="12490" y="5132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9" name="Google Shape;1929;p40"/>
              <p:cNvSpPr/>
              <p:nvPr/>
            </p:nvSpPr>
            <p:spPr>
              <a:xfrm>
                <a:off x="3985600" y="2525450"/>
                <a:ext cx="410800" cy="358225"/>
              </a:xfrm>
              <a:custGeom>
                <a:rect b="b" l="l" r="r" t="t"/>
                <a:pathLst>
                  <a:path extrusionOk="0" h="14329" w="16432">
                    <a:moveTo>
                      <a:pt x="8128" y="0"/>
                    </a:moveTo>
                    <a:cubicBezTo>
                      <a:pt x="6044" y="0"/>
                      <a:pt x="3959" y="766"/>
                      <a:pt x="2584" y="2322"/>
                    </a:cubicBezTo>
                    <a:cubicBezTo>
                      <a:pt x="941" y="4215"/>
                      <a:pt x="1" y="7751"/>
                      <a:pt x="941" y="10120"/>
                    </a:cubicBezTo>
                    <a:cubicBezTo>
                      <a:pt x="1918" y="12597"/>
                      <a:pt x="4739" y="13823"/>
                      <a:pt x="7383" y="14216"/>
                    </a:cubicBezTo>
                    <a:cubicBezTo>
                      <a:pt x="7894" y="14291"/>
                      <a:pt x="8408" y="14329"/>
                      <a:pt x="8918" y="14329"/>
                    </a:cubicBezTo>
                    <a:cubicBezTo>
                      <a:pt x="12159" y="14329"/>
                      <a:pt x="15202" y="12786"/>
                      <a:pt x="15943" y="9216"/>
                    </a:cubicBezTo>
                    <a:cubicBezTo>
                      <a:pt x="16431" y="6834"/>
                      <a:pt x="15384" y="4346"/>
                      <a:pt x="13848" y="2477"/>
                    </a:cubicBezTo>
                    <a:cubicBezTo>
                      <a:pt x="12480" y="835"/>
                      <a:pt x="10304" y="0"/>
                      <a:pt x="8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41"/>
          <p:cNvSpPr txBox="1"/>
          <p:nvPr>
            <p:ph idx="1" type="body"/>
          </p:nvPr>
        </p:nvSpPr>
        <p:spPr>
          <a:xfrm>
            <a:off x="463275" y="1354050"/>
            <a:ext cx="4632900" cy="34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/>
              <a:t>Mitigate Sampling Bias: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/>
              <a:t>Expand data collection to better represent the population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</a:pPr>
            <a:r>
              <a:rPr lang="en"/>
              <a:t>Broader age groups, sexual orientations, etc.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/>
              <a:t>Differential Subgroup Validity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/>
              <a:t>Gather detailed participant preferences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/>
              <a:t>Ensure consistent predictive power across varied demographics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/>
              <a:t>Decoupled Classifiers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/>
              <a:t>Create separate models for different demographic groups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Accurately reflect unique feature-outcome relationships for each subgroup</a:t>
            </a:r>
            <a:endParaRPr/>
          </a:p>
        </p:txBody>
      </p:sp>
      <p:pic>
        <p:nvPicPr>
          <p:cNvPr id="1935" name="Google Shape;1935;p41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36100" y="1354057"/>
            <a:ext cx="3112202" cy="3112202"/>
          </a:xfrm>
          <a:prstGeom prst="rect">
            <a:avLst/>
          </a:prstGeom>
        </p:spPr>
      </p:pic>
      <p:sp>
        <p:nvSpPr>
          <p:cNvPr id="1936" name="Google Shape;1936;p4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 &amp; Recommendations</a:t>
            </a:r>
            <a:endParaRPr>
              <a:solidFill>
                <a:schemeClr val="accent1"/>
              </a:solidFill>
            </a:endParaRPr>
          </a:p>
        </p:txBody>
      </p:sp>
      <p:grpSp>
        <p:nvGrpSpPr>
          <p:cNvPr id="1937" name="Google Shape;1937;p41"/>
          <p:cNvGrpSpPr/>
          <p:nvPr/>
        </p:nvGrpSpPr>
        <p:grpSpPr>
          <a:xfrm>
            <a:off x="8055369" y="1114873"/>
            <a:ext cx="893218" cy="749907"/>
            <a:chOff x="72671" y="913234"/>
            <a:chExt cx="499507" cy="419364"/>
          </a:xfrm>
        </p:grpSpPr>
        <p:sp>
          <p:nvSpPr>
            <p:cNvPr id="1938" name="Google Shape;1938;p41"/>
            <p:cNvSpPr/>
            <p:nvPr/>
          </p:nvSpPr>
          <p:spPr>
            <a:xfrm flipH="1">
              <a:off x="72750" y="913553"/>
              <a:ext cx="499340" cy="410941"/>
            </a:xfrm>
            <a:custGeom>
              <a:rect b="b" l="l" r="r" t="t"/>
              <a:pathLst>
                <a:path extrusionOk="0" h="29612" w="35982">
                  <a:moveTo>
                    <a:pt x="26367" y="1"/>
                  </a:moveTo>
                  <a:cubicBezTo>
                    <a:pt x="24591" y="1"/>
                    <a:pt x="22821" y="616"/>
                    <a:pt x="21384" y="1656"/>
                  </a:cubicBezTo>
                  <a:lnTo>
                    <a:pt x="21206" y="1787"/>
                  </a:lnTo>
                  <a:cubicBezTo>
                    <a:pt x="20563" y="2287"/>
                    <a:pt x="20027" y="2811"/>
                    <a:pt x="19658" y="3502"/>
                  </a:cubicBezTo>
                  <a:cubicBezTo>
                    <a:pt x="19539" y="3728"/>
                    <a:pt x="18360" y="5788"/>
                    <a:pt x="18360" y="5788"/>
                  </a:cubicBezTo>
                  <a:cubicBezTo>
                    <a:pt x="16896" y="4168"/>
                    <a:pt x="14979" y="3073"/>
                    <a:pt x="12895" y="2466"/>
                  </a:cubicBezTo>
                  <a:cubicBezTo>
                    <a:pt x="11633" y="2085"/>
                    <a:pt x="10303" y="1898"/>
                    <a:pt x="8984" y="1898"/>
                  </a:cubicBezTo>
                  <a:cubicBezTo>
                    <a:pt x="8735" y="1898"/>
                    <a:pt x="8487" y="1905"/>
                    <a:pt x="8240" y="1918"/>
                  </a:cubicBezTo>
                  <a:cubicBezTo>
                    <a:pt x="7240" y="1954"/>
                    <a:pt x="6228" y="2109"/>
                    <a:pt x="5287" y="2466"/>
                  </a:cubicBezTo>
                  <a:cubicBezTo>
                    <a:pt x="3180" y="3264"/>
                    <a:pt x="1584" y="5133"/>
                    <a:pt x="810" y="7240"/>
                  </a:cubicBezTo>
                  <a:cubicBezTo>
                    <a:pt x="36" y="9336"/>
                    <a:pt x="1" y="11681"/>
                    <a:pt x="429" y="13896"/>
                  </a:cubicBezTo>
                  <a:cubicBezTo>
                    <a:pt x="632" y="14979"/>
                    <a:pt x="929" y="16063"/>
                    <a:pt x="1406" y="17063"/>
                  </a:cubicBezTo>
                  <a:cubicBezTo>
                    <a:pt x="2549" y="19504"/>
                    <a:pt x="4596" y="21397"/>
                    <a:pt x="6704" y="23064"/>
                  </a:cubicBezTo>
                  <a:cubicBezTo>
                    <a:pt x="9026" y="24897"/>
                    <a:pt x="11502" y="26540"/>
                    <a:pt x="14086" y="27969"/>
                  </a:cubicBezTo>
                  <a:cubicBezTo>
                    <a:pt x="14776" y="28362"/>
                    <a:pt x="15455" y="28767"/>
                    <a:pt x="16145" y="29076"/>
                  </a:cubicBezTo>
                  <a:cubicBezTo>
                    <a:pt x="16837" y="29394"/>
                    <a:pt x="17546" y="29611"/>
                    <a:pt x="18284" y="29611"/>
                  </a:cubicBezTo>
                  <a:cubicBezTo>
                    <a:pt x="18790" y="29611"/>
                    <a:pt x="19311" y="29509"/>
                    <a:pt x="19848" y="29267"/>
                  </a:cubicBezTo>
                  <a:cubicBezTo>
                    <a:pt x="23908" y="27457"/>
                    <a:pt x="27361" y="24373"/>
                    <a:pt x="29838" y="20670"/>
                  </a:cubicBezTo>
                  <a:cubicBezTo>
                    <a:pt x="32874" y="16110"/>
                    <a:pt x="35981" y="9121"/>
                    <a:pt x="33029" y="3835"/>
                  </a:cubicBezTo>
                  <a:cubicBezTo>
                    <a:pt x="31743" y="1525"/>
                    <a:pt x="29123" y="49"/>
                    <a:pt x="26468" y="1"/>
                  </a:cubicBezTo>
                  <a:cubicBezTo>
                    <a:pt x="26435" y="1"/>
                    <a:pt x="26401" y="1"/>
                    <a:pt x="26367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1143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39" name="Google Shape;1939;p41"/>
            <p:cNvGrpSpPr/>
            <p:nvPr/>
          </p:nvGrpSpPr>
          <p:grpSpPr>
            <a:xfrm flipH="1">
              <a:off x="72671" y="913234"/>
              <a:ext cx="499507" cy="419364"/>
              <a:chOff x="1465050" y="1870600"/>
              <a:chExt cx="899850" cy="755475"/>
            </a:xfrm>
          </p:grpSpPr>
          <p:sp>
            <p:nvSpPr>
              <p:cNvPr id="1940" name="Google Shape;1940;p41"/>
              <p:cNvSpPr/>
              <p:nvPr/>
            </p:nvSpPr>
            <p:spPr>
              <a:xfrm>
                <a:off x="1465050" y="1871175"/>
                <a:ext cx="899550" cy="740300"/>
              </a:xfrm>
              <a:custGeom>
                <a:rect b="b" l="l" r="r" t="t"/>
                <a:pathLst>
                  <a:path extrusionOk="0" h="29612" w="35982">
                    <a:moveTo>
                      <a:pt x="26367" y="1"/>
                    </a:moveTo>
                    <a:cubicBezTo>
                      <a:pt x="24591" y="1"/>
                      <a:pt x="22821" y="616"/>
                      <a:pt x="21384" y="1656"/>
                    </a:cubicBezTo>
                    <a:lnTo>
                      <a:pt x="21206" y="1787"/>
                    </a:lnTo>
                    <a:cubicBezTo>
                      <a:pt x="20563" y="2287"/>
                      <a:pt x="20027" y="2811"/>
                      <a:pt x="19658" y="3502"/>
                    </a:cubicBezTo>
                    <a:cubicBezTo>
                      <a:pt x="19539" y="3728"/>
                      <a:pt x="18360" y="5788"/>
                      <a:pt x="18360" y="5788"/>
                    </a:cubicBezTo>
                    <a:cubicBezTo>
                      <a:pt x="16896" y="4168"/>
                      <a:pt x="14979" y="3073"/>
                      <a:pt x="12895" y="2466"/>
                    </a:cubicBezTo>
                    <a:cubicBezTo>
                      <a:pt x="11633" y="2085"/>
                      <a:pt x="10303" y="1898"/>
                      <a:pt x="8984" y="1898"/>
                    </a:cubicBezTo>
                    <a:cubicBezTo>
                      <a:pt x="8735" y="1898"/>
                      <a:pt x="8487" y="1905"/>
                      <a:pt x="8240" y="1918"/>
                    </a:cubicBezTo>
                    <a:cubicBezTo>
                      <a:pt x="7240" y="1954"/>
                      <a:pt x="6228" y="2109"/>
                      <a:pt x="5287" y="2466"/>
                    </a:cubicBezTo>
                    <a:cubicBezTo>
                      <a:pt x="3180" y="3264"/>
                      <a:pt x="1584" y="5133"/>
                      <a:pt x="810" y="7240"/>
                    </a:cubicBezTo>
                    <a:cubicBezTo>
                      <a:pt x="36" y="9336"/>
                      <a:pt x="1" y="11681"/>
                      <a:pt x="429" y="13896"/>
                    </a:cubicBezTo>
                    <a:cubicBezTo>
                      <a:pt x="632" y="14979"/>
                      <a:pt x="929" y="16063"/>
                      <a:pt x="1406" y="17063"/>
                    </a:cubicBezTo>
                    <a:cubicBezTo>
                      <a:pt x="2549" y="19504"/>
                      <a:pt x="4596" y="21397"/>
                      <a:pt x="6704" y="23064"/>
                    </a:cubicBezTo>
                    <a:cubicBezTo>
                      <a:pt x="9026" y="24897"/>
                      <a:pt x="11502" y="26540"/>
                      <a:pt x="14086" y="27969"/>
                    </a:cubicBezTo>
                    <a:cubicBezTo>
                      <a:pt x="14776" y="28362"/>
                      <a:pt x="15455" y="28767"/>
                      <a:pt x="16145" y="29076"/>
                    </a:cubicBezTo>
                    <a:cubicBezTo>
                      <a:pt x="16837" y="29394"/>
                      <a:pt x="17546" y="29611"/>
                      <a:pt x="18284" y="29611"/>
                    </a:cubicBezTo>
                    <a:cubicBezTo>
                      <a:pt x="18790" y="29611"/>
                      <a:pt x="19311" y="29509"/>
                      <a:pt x="19848" y="29267"/>
                    </a:cubicBezTo>
                    <a:cubicBezTo>
                      <a:pt x="23908" y="27457"/>
                      <a:pt x="27361" y="24373"/>
                      <a:pt x="29838" y="20670"/>
                    </a:cubicBezTo>
                    <a:cubicBezTo>
                      <a:pt x="32874" y="16110"/>
                      <a:pt x="35981" y="9121"/>
                      <a:pt x="33029" y="3835"/>
                    </a:cubicBezTo>
                    <a:cubicBezTo>
                      <a:pt x="31743" y="1525"/>
                      <a:pt x="29123" y="49"/>
                      <a:pt x="26468" y="1"/>
                    </a:cubicBezTo>
                    <a:cubicBezTo>
                      <a:pt x="26435" y="1"/>
                      <a:pt x="26401" y="1"/>
                      <a:pt x="263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1" name="Google Shape;1941;p41"/>
              <p:cNvSpPr/>
              <p:nvPr/>
            </p:nvSpPr>
            <p:spPr>
              <a:xfrm>
                <a:off x="1465050" y="1870600"/>
                <a:ext cx="899850" cy="755475"/>
              </a:xfrm>
              <a:custGeom>
                <a:rect b="b" l="l" r="r" t="t"/>
                <a:pathLst>
                  <a:path extrusionOk="0" fill="none" h="30219" w="35994">
                    <a:moveTo>
                      <a:pt x="12895" y="2477"/>
                    </a:moveTo>
                    <a:cubicBezTo>
                      <a:pt x="11395" y="2024"/>
                      <a:pt x="9799" y="1846"/>
                      <a:pt x="8240" y="1917"/>
                    </a:cubicBezTo>
                    <a:cubicBezTo>
                      <a:pt x="7228" y="1965"/>
                      <a:pt x="6228" y="2120"/>
                      <a:pt x="5287" y="2477"/>
                    </a:cubicBezTo>
                    <a:cubicBezTo>
                      <a:pt x="3191" y="3275"/>
                      <a:pt x="1596" y="5156"/>
                      <a:pt x="810" y="7251"/>
                    </a:cubicBezTo>
                    <a:cubicBezTo>
                      <a:pt x="36" y="9359"/>
                      <a:pt x="1" y="11704"/>
                      <a:pt x="417" y="13907"/>
                    </a:cubicBezTo>
                    <a:cubicBezTo>
                      <a:pt x="632" y="14990"/>
                      <a:pt x="929" y="16062"/>
                      <a:pt x="1406" y="17074"/>
                    </a:cubicBezTo>
                    <a:cubicBezTo>
                      <a:pt x="2549" y="19515"/>
                      <a:pt x="4584" y="21408"/>
                      <a:pt x="6704" y="23075"/>
                    </a:cubicBezTo>
                    <a:cubicBezTo>
                      <a:pt x="9026" y="24896"/>
                      <a:pt x="11490" y="26551"/>
                      <a:pt x="14086" y="27980"/>
                    </a:cubicBezTo>
                    <a:cubicBezTo>
                      <a:pt x="15967" y="29028"/>
                      <a:pt x="17753" y="30218"/>
                      <a:pt x="19848" y="29278"/>
                    </a:cubicBezTo>
                    <a:cubicBezTo>
                      <a:pt x="23908" y="27456"/>
                      <a:pt x="27361" y="24384"/>
                      <a:pt x="29826" y="20670"/>
                    </a:cubicBezTo>
                    <a:cubicBezTo>
                      <a:pt x="32862" y="16133"/>
                      <a:pt x="35993" y="9121"/>
                      <a:pt x="33040" y="3858"/>
                    </a:cubicBezTo>
                    <a:cubicBezTo>
                      <a:pt x="31755" y="1548"/>
                      <a:pt x="29135" y="72"/>
                      <a:pt x="26480" y="36"/>
                    </a:cubicBezTo>
                    <a:cubicBezTo>
                      <a:pt x="24670" y="0"/>
                      <a:pt x="22861" y="631"/>
                      <a:pt x="21396" y="1679"/>
                    </a:cubicBezTo>
                    <a:cubicBezTo>
                      <a:pt x="20682" y="2203"/>
                      <a:pt x="20086" y="2751"/>
                      <a:pt x="19670" y="3513"/>
                    </a:cubicBezTo>
                    <a:cubicBezTo>
                      <a:pt x="19551" y="3739"/>
                      <a:pt x="18372" y="5787"/>
                      <a:pt x="18372" y="5787"/>
                    </a:cubicBezTo>
                    <a:cubicBezTo>
                      <a:pt x="16896" y="4191"/>
                      <a:pt x="14979" y="3084"/>
                      <a:pt x="12895" y="2477"/>
                    </a:cubicBezTo>
                    <a:close/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42" name="Google Shape;1942;p41"/>
          <p:cNvGrpSpPr/>
          <p:nvPr/>
        </p:nvGrpSpPr>
        <p:grpSpPr>
          <a:xfrm flipH="1">
            <a:off x="4750490" y="4004975"/>
            <a:ext cx="815793" cy="749901"/>
            <a:chOff x="914546" y="312873"/>
            <a:chExt cx="572688" cy="526394"/>
          </a:xfrm>
        </p:grpSpPr>
        <p:grpSp>
          <p:nvGrpSpPr>
            <p:cNvPr id="1943" name="Google Shape;1943;p41"/>
            <p:cNvGrpSpPr/>
            <p:nvPr/>
          </p:nvGrpSpPr>
          <p:grpSpPr>
            <a:xfrm>
              <a:off x="914546" y="312873"/>
              <a:ext cx="572688" cy="526394"/>
              <a:chOff x="3513525" y="2055475"/>
              <a:chExt cx="1347500" cy="1238575"/>
            </a:xfrm>
          </p:grpSpPr>
          <p:sp>
            <p:nvSpPr>
              <p:cNvPr id="1944" name="Google Shape;1944;p41"/>
              <p:cNvSpPr/>
              <p:nvPr/>
            </p:nvSpPr>
            <p:spPr>
              <a:xfrm>
                <a:off x="3775150" y="2055475"/>
                <a:ext cx="588200" cy="587700"/>
              </a:xfrm>
              <a:custGeom>
                <a:rect b="b" l="l" r="r" t="t"/>
                <a:pathLst>
                  <a:path extrusionOk="0" h="23508" w="23528">
                    <a:moveTo>
                      <a:pt x="12290" y="0"/>
                    </a:moveTo>
                    <a:cubicBezTo>
                      <a:pt x="11565" y="0"/>
                      <a:pt x="10838" y="67"/>
                      <a:pt x="10121" y="213"/>
                    </a:cubicBezTo>
                    <a:cubicBezTo>
                      <a:pt x="6371" y="940"/>
                      <a:pt x="2751" y="2738"/>
                      <a:pt x="1406" y="6476"/>
                    </a:cubicBezTo>
                    <a:cubicBezTo>
                      <a:pt x="1" y="10417"/>
                      <a:pt x="1906" y="12870"/>
                      <a:pt x="4668" y="15346"/>
                    </a:cubicBezTo>
                    <a:cubicBezTo>
                      <a:pt x="6145" y="16668"/>
                      <a:pt x="7621" y="17501"/>
                      <a:pt x="8895" y="18859"/>
                    </a:cubicBezTo>
                    <a:cubicBezTo>
                      <a:pt x="9955" y="19990"/>
                      <a:pt x="10800" y="21026"/>
                      <a:pt x="11967" y="22014"/>
                    </a:cubicBezTo>
                    <a:cubicBezTo>
                      <a:pt x="11967" y="22026"/>
                      <a:pt x="11979" y="22026"/>
                      <a:pt x="11979" y="22026"/>
                    </a:cubicBezTo>
                    <a:cubicBezTo>
                      <a:pt x="13618" y="23049"/>
                      <a:pt x="15054" y="23507"/>
                      <a:pt x="16311" y="23507"/>
                    </a:cubicBezTo>
                    <a:cubicBezTo>
                      <a:pt x="19354" y="23507"/>
                      <a:pt x="21343" y="20818"/>
                      <a:pt x="22599" y="16942"/>
                    </a:cubicBezTo>
                    <a:cubicBezTo>
                      <a:pt x="23373" y="14572"/>
                      <a:pt x="23528" y="12286"/>
                      <a:pt x="23480" y="9953"/>
                    </a:cubicBezTo>
                    <a:cubicBezTo>
                      <a:pt x="23361" y="6536"/>
                      <a:pt x="22456" y="3762"/>
                      <a:pt x="19658" y="1761"/>
                    </a:cubicBezTo>
                    <a:cubicBezTo>
                      <a:pt x="18491" y="904"/>
                      <a:pt x="17098" y="833"/>
                      <a:pt x="15729" y="475"/>
                    </a:cubicBezTo>
                    <a:cubicBezTo>
                      <a:pt x="14620" y="174"/>
                      <a:pt x="13457" y="0"/>
                      <a:pt x="1229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5" name="Google Shape;1945;p41"/>
              <p:cNvSpPr/>
              <p:nvPr/>
            </p:nvSpPr>
            <p:spPr>
              <a:xfrm>
                <a:off x="3513525" y="2376550"/>
                <a:ext cx="692675" cy="539475"/>
              </a:xfrm>
              <a:custGeom>
                <a:rect b="b" l="l" r="r" t="t"/>
                <a:pathLst>
                  <a:path extrusionOk="0" h="21579" w="27707">
                    <a:moveTo>
                      <a:pt x="8489" y="0"/>
                    </a:moveTo>
                    <a:cubicBezTo>
                      <a:pt x="7205" y="0"/>
                      <a:pt x="5955" y="253"/>
                      <a:pt x="4811" y="872"/>
                    </a:cubicBezTo>
                    <a:cubicBezTo>
                      <a:pt x="3525" y="1563"/>
                      <a:pt x="2548" y="2622"/>
                      <a:pt x="1834" y="3873"/>
                    </a:cubicBezTo>
                    <a:cubicBezTo>
                      <a:pt x="881" y="5527"/>
                      <a:pt x="405" y="7504"/>
                      <a:pt x="262" y="9409"/>
                    </a:cubicBezTo>
                    <a:cubicBezTo>
                      <a:pt x="0" y="13255"/>
                      <a:pt x="1084" y="17446"/>
                      <a:pt x="4132" y="19779"/>
                    </a:cubicBezTo>
                    <a:cubicBezTo>
                      <a:pt x="5837" y="21093"/>
                      <a:pt x="7505" y="21579"/>
                      <a:pt x="9156" y="21579"/>
                    </a:cubicBezTo>
                    <a:cubicBezTo>
                      <a:pt x="10618" y="21579"/>
                      <a:pt x="12066" y="21198"/>
                      <a:pt x="13514" y="20672"/>
                    </a:cubicBezTo>
                    <a:cubicBezTo>
                      <a:pt x="15169" y="20077"/>
                      <a:pt x="16812" y="19291"/>
                      <a:pt x="18503" y="18672"/>
                    </a:cubicBezTo>
                    <a:cubicBezTo>
                      <a:pt x="19908" y="18136"/>
                      <a:pt x="21336" y="17600"/>
                      <a:pt x="22563" y="16731"/>
                    </a:cubicBezTo>
                    <a:lnTo>
                      <a:pt x="22575" y="16719"/>
                    </a:lnTo>
                    <a:cubicBezTo>
                      <a:pt x="27706" y="13088"/>
                      <a:pt x="25718" y="7992"/>
                      <a:pt x="21134" y="4980"/>
                    </a:cubicBezTo>
                    <a:cubicBezTo>
                      <a:pt x="19134" y="3670"/>
                      <a:pt x="17050" y="2539"/>
                      <a:pt x="14883" y="1587"/>
                    </a:cubicBezTo>
                    <a:cubicBezTo>
                      <a:pt x="12879" y="707"/>
                      <a:pt x="10636" y="0"/>
                      <a:pt x="848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6" name="Google Shape;1946;p41"/>
              <p:cNvSpPr/>
              <p:nvPr/>
            </p:nvSpPr>
            <p:spPr>
              <a:xfrm>
                <a:off x="3754925" y="2729225"/>
                <a:ext cx="532525" cy="564825"/>
              </a:xfrm>
              <a:custGeom>
                <a:rect b="b" l="l" r="r" t="t"/>
                <a:pathLst>
                  <a:path extrusionOk="0" h="22593" w="21301">
                    <a:moveTo>
                      <a:pt x="14527" y="1"/>
                    </a:moveTo>
                    <a:cubicBezTo>
                      <a:pt x="12818" y="1"/>
                      <a:pt x="10910" y="810"/>
                      <a:pt x="8847" y="2184"/>
                    </a:cubicBezTo>
                    <a:cubicBezTo>
                      <a:pt x="6787" y="3565"/>
                      <a:pt x="5418" y="4898"/>
                      <a:pt x="3810" y="6387"/>
                    </a:cubicBezTo>
                    <a:cubicBezTo>
                      <a:pt x="1441" y="8613"/>
                      <a:pt x="0" y="10637"/>
                      <a:pt x="298" y="13947"/>
                    </a:cubicBezTo>
                    <a:cubicBezTo>
                      <a:pt x="429" y="15340"/>
                      <a:pt x="1072" y="16793"/>
                      <a:pt x="1953" y="17971"/>
                    </a:cubicBezTo>
                    <a:cubicBezTo>
                      <a:pt x="3108" y="19531"/>
                      <a:pt x="4763" y="20793"/>
                      <a:pt x="6561" y="21555"/>
                    </a:cubicBezTo>
                    <a:cubicBezTo>
                      <a:pt x="8183" y="22246"/>
                      <a:pt x="9957" y="22592"/>
                      <a:pt x="11700" y="22592"/>
                    </a:cubicBezTo>
                    <a:cubicBezTo>
                      <a:pt x="13834" y="22592"/>
                      <a:pt x="15923" y="22073"/>
                      <a:pt x="17634" y="21031"/>
                    </a:cubicBezTo>
                    <a:cubicBezTo>
                      <a:pt x="20908" y="19043"/>
                      <a:pt x="21253" y="16745"/>
                      <a:pt x="21277" y="13518"/>
                    </a:cubicBezTo>
                    <a:cubicBezTo>
                      <a:pt x="21301" y="11804"/>
                      <a:pt x="20824" y="10637"/>
                      <a:pt x="20765" y="8982"/>
                    </a:cubicBezTo>
                    <a:cubicBezTo>
                      <a:pt x="20705" y="7601"/>
                      <a:pt x="20515" y="6137"/>
                      <a:pt x="20146" y="4767"/>
                    </a:cubicBezTo>
                    <a:cubicBezTo>
                      <a:pt x="20146" y="4755"/>
                      <a:pt x="20134" y="4744"/>
                      <a:pt x="20134" y="4744"/>
                    </a:cubicBezTo>
                    <a:cubicBezTo>
                      <a:pt x="18674" y="1397"/>
                      <a:pt x="16772" y="1"/>
                      <a:pt x="14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7" name="Google Shape;1947;p41"/>
              <p:cNvSpPr/>
              <p:nvPr/>
            </p:nvSpPr>
            <p:spPr>
              <a:xfrm>
                <a:off x="4151100" y="2665125"/>
                <a:ext cx="641475" cy="529875"/>
              </a:xfrm>
              <a:custGeom>
                <a:rect b="b" l="l" r="r" t="t"/>
                <a:pathLst>
                  <a:path extrusionOk="0" h="21195" w="25659">
                    <a:moveTo>
                      <a:pt x="7297" y="0"/>
                    </a:moveTo>
                    <a:cubicBezTo>
                      <a:pt x="7049" y="0"/>
                      <a:pt x="6800" y="7"/>
                      <a:pt x="6549" y="21"/>
                    </a:cubicBezTo>
                    <a:lnTo>
                      <a:pt x="6525" y="21"/>
                    </a:lnTo>
                    <a:cubicBezTo>
                      <a:pt x="96" y="1724"/>
                      <a:pt x="1" y="5843"/>
                      <a:pt x="2834" y="11129"/>
                    </a:cubicBezTo>
                    <a:cubicBezTo>
                      <a:pt x="4049" y="13404"/>
                      <a:pt x="5620" y="15309"/>
                      <a:pt x="7525" y="17190"/>
                    </a:cubicBezTo>
                    <a:cubicBezTo>
                      <a:pt x="9931" y="19544"/>
                      <a:pt x="12962" y="21195"/>
                      <a:pt x="16240" y="21195"/>
                    </a:cubicBezTo>
                    <a:cubicBezTo>
                      <a:pt x="16774" y="21195"/>
                      <a:pt x="17314" y="21151"/>
                      <a:pt x="17860" y="21059"/>
                    </a:cubicBezTo>
                    <a:cubicBezTo>
                      <a:pt x="19503" y="20773"/>
                      <a:pt x="20706" y="19869"/>
                      <a:pt x="21670" y="18952"/>
                    </a:cubicBezTo>
                    <a:cubicBezTo>
                      <a:pt x="22944" y="17761"/>
                      <a:pt x="23539" y="16844"/>
                      <a:pt x="24111" y="15297"/>
                    </a:cubicBezTo>
                    <a:cubicBezTo>
                      <a:pt x="25278" y="12189"/>
                      <a:pt x="25659" y="8986"/>
                      <a:pt x="24051" y="5903"/>
                    </a:cubicBezTo>
                    <a:cubicBezTo>
                      <a:pt x="22361" y="2640"/>
                      <a:pt x="19527" y="1676"/>
                      <a:pt x="16134" y="1104"/>
                    </a:cubicBezTo>
                    <a:cubicBezTo>
                      <a:pt x="14324" y="795"/>
                      <a:pt x="12669" y="700"/>
                      <a:pt x="10919" y="378"/>
                    </a:cubicBezTo>
                    <a:cubicBezTo>
                      <a:pt x="9701" y="160"/>
                      <a:pt x="8517" y="0"/>
                      <a:pt x="72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8" name="Google Shape;1948;p41"/>
              <p:cNvSpPr/>
              <p:nvPr/>
            </p:nvSpPr>
            <p:spPr>
              <a:xfrm>
                <a:off x="4200200" y="2209500"/>
                <a:ext cx="660825" cy="549125"/>
              </a:xfrm>
              <a:custGeom>
                <a:rect b="b" l="l" r="r" t="t"/>
                <a:pathLst>
                  <a:path extrusionOk="0" h="21965" w="26433">
                    <a:moveTo>
                      <a:pt x="14735" y="1"/>
                    </a:moveTo>
                    <a:cubicBezTo>
                      <a:pt x="10886" y="1"/>
                      <a:pt x="8739" y="2125"/>
                      <a:pt x="6942" y="4780"/>
                    </a:cubicBezTo>
                    <a:cubicBezTo>
                      <a:pt x="5954" y="6221"/>
                      <a:pt x="5097" y="7828"/>
                      <a:pt x="4097" y="9328"/>
                    </a:cubicBezTo>
                    <a:cubicBezTo>
                      <a:pt x="3275" y="10578"/>
                      <a:pt x="2430" y="11864"/>
                      <a:pt x="1954" y="13281"/>
                    </a:cubicBezTo>
                    <a:cubicBezTo>
                      <a:pt x="1942" y="13281"/>
                      <a:pt x="1942" y="13293"/>
                      <a:pt x="1942" y="13293"/>
                    </a:cubicBezTo>
                    <a:cubicBezTo>
                      <a:pt x="0" y="19004"/>
                      <a:pt x="4162" y="21965"/>
                      <a:pt x="9339" y="21965"/>
                    </a:cubicBezTo>
                    <a:cubicBezTo>
                      <a:pt x="9559" y="21965"/>
                      <a:pt x="9780" y="21959"/>
                      <a:pt x="10002" y="21949"/>
                    </a:cubicBezTo>
                    <a:cubicBezTo>
                      <a:pt x="12372" y="21854"/>
                      <a:pt x="14741" y="21544"/>
                      <a:pt x="17063" y="21044"/>
                    </a:cubicBezTo>
                    <a:cubicBezTo>
                      <a:pt x="20468" y="20306"/>
                      <a:pt x="24111" y="18841"/>
                      <a:pt x="25635" y="15698"/>
                    </a:cubicBezTo>
                    <a:cubicBezTo>
                      <a:pt x="26254" y="14388"/>
                      <a:pt x="26433" y="12948"/>
                      <a:pt x="26266" y="11519"/>
                    </a:cubicBezTo>
                    <a:cubicBezTo>
                      <a:pt x="26064" y="9626"/>
                      <a:pt x="25302" y="7745"/>
                      <a:pt x="24278" y="6113"/>
                    </a:cubicBezTo>
                    <a:cubicBezTo>
                      <a:pt x="22242" y="2863"/>
                      <a:pt x="18884" y="101"/>
                      <a:pt x="15051" y="6"/>
                    </a:cubicBezTo>
                    <a:cubicBezTo>
                      <a:pt x="14944" y="2"/>
                      <a:pt x="14839" y="1"/>
                      <a:pt x="147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9" name="Google Shape;1949;p41"/>
              <p:cNvSpPr/>
              <p:nvPr/>
            </p:nvSpPr>
            <p:spPr>
              <a:xfrm>
                <a:off x="3985600" y="2525450"/>
                <a:ext cx="410800" cy="358225"/>
              </a:xfrm>
              <a:custGeom>
                <a:rect b="b" l="l" r="r" t="t"/>
                <a:pathLst>
                  <a:path extrusionOk="0" h="14329" w="16432">
                    <a:moveTo>
                      <a:pt x="8128" y="0"/>
                    </a:moveTo>
                    <a:cubicBezTo>
                      <a:pt x="6044" y="0"/>
                      <a:pt x="3959" y="766"/>
                      <a:pt x="2584" y="2322"/>
                    </a:cubicBezTo>
                    <a:cubicBezTo>
                      <a:pt x="941" y="4215"/>
                      <a:pt x="1" y="7751"/>
                      <a:pt x="941" y="10120"/>
                    </a:cubicBezTo>
                    <a:cubicBezTo>
                      <a:pt x="1918" y="12597"/>
                      <a:pt x="4739" y="13823"/>
                      <a:pt x="7383" y="14216"/>
                    </a:cubicBezTo>
                    <a:cubicBezTo>
                      <a:pt x="7894" y="14291"/>
                      <a:pt x="8408" y="14329"/>
                      <a:pt x="8918" y="14329"/>
                    </a:cubicBezTo>
                    <a:cubicBezTo>
                      <a:pt x="12159" y="14329"/>
                      <a:pt x="15202" y="12786"/>
                      <a:pt x="15943" y="9216"/>
                    </a:cubicBezTo>
                    <a:cubicBezTo>
                      <a:pt x="16431" y="6834"/>
                      <a:pt x="15384" y="4346"/>
                      <a:pt x="13848" y="2477"/>
                    </a:cubicBezTo>
                    <a:cubicBezTo>
                      <a:pt x="12480" y="835"/>
                      <a:pt x="10304" y="0"/>
                      <a:pt x="81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762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50" name="Google Shape;1950;p41"/>
            <p:cNvGrpSpPr/>
            <p:nvPr/>
          </p:nvGrpSpPr>
          <p:grpSpPr>
            <a:xfrm>
              <a:off x="914546" y="312873"/>
              <a:ext cx="572688" cy="526394"/>
              <a:chOff x="3513525" y="2055475"/>
              <a:chExt cx="1347500" cy="1238575"/>
            </a:xfrm>
          </p:grpSpPr>
          <p:sp>
            <p:nvSpPr>
              <p:cNvPr id="1951" name="Google Shape;1951;p41"/>
              <p:cNvSpPr/>
              <p:nvPr/>
            </p:nvSpPr>
            <p:spPr>
              <a:xfrm>
                <a:off x="3775150" y="2055475"/>
                <a:ext cx="588200" cy="587700"/>
              </a:xfrm>
              <a:custGeom>
                <a:rect b="b" l="l" r="r" t="t"/>
                <a:pathLst>
                  <a:path extrusionOk="0" h="23508" w="23528">
                    <a:moveTo>
                      <a:pt x="12290" y="0"/>
                    </a:moveTo>
                    <a:cubicBezTo>
                      <a:pt x="11565" y="0"/>
                      <a:pt x="10838" y="67"/>
                      <a:pt x="10121" y="213"/>
                    </a:cubicBezTo>
                    <a:cubicBezTo>
                      <a:pt x="6371" y="940"/>
                      <a:pt x="2751" y="2738"/>
                      <a:pt x="1406" y="6476"/>
                    </a:cubicBezTo>
                    <a:cubicBezTo>
                      <a:pt x="1" y="10417"/>
                      <a:pt x="1906" y="12870"/>
                      <a:pt x="4668" y="15346"/>
                    </a:cubicBezTo>
                    <a:cubicBezTo>
                      <a:pt x="6145" y="16668"/>
                      <a:pt x="7621" y="17501"/>
                      <a:pt x="8895" y="18859"/>
                    </a:cubicBezTo>
                    <a:cubicBezTo>
                      <a:pt x="9955" y="19990"/>
                      <a:pt x="10800" y="21026"/>
                      <a:pt x="11967" y="22014"/>
                    </a:cubicBezTo>
                    <a:cubicBezTo>
                      <a:pt x="11967" y="22026"/>
                      <a:pt x="11979" y="22026"/>
                      <a:pt x="11979" y="22026"/>
                    </a:cubicBezTo>
                    <a:cubicBezTo>
                      <a:pt x="13618" y="23049"/>
                      <a:pt x="15054" y="23507"/>
                      <a:pt x="16311" y="23507"/>
                    </a:cubicBezTo>
                    <a:cubicBezTo>
                      <a:pt x="19354" y="23507"/>
                      <a:pt x="21343" y="20818"/>
                      <a:pt x="22599" y="16942"/>
                    </a:cubicBezTo>
                    <a:cubicBezTo>
                      <a:pt x="23373" y="14572"/>
                      <a:pt x="23528" y="12286"/>
                      <a:pt x="23480" y="9953"/>
                    </a:cubicBezTo>
                    <a:cubicBezTo>
                      <a:pt x="23361" y="6536"/>
                      <a:pt x="22456" y="3762"/>
                      <a:pt x="19658" y="1761"/>
                    </a:cubicBezTo>
                    <a:cubicBezTo>
                      <a:pt x="18491" y="904"/>
                      <a:pt x="17098" y="833"/>
                      <a:pt x="15729" y="475"/>
                    </a:cubicBezTo>
                    <a:cubicBezTo>
                      <a:pt x="14620" y="174"/>
                      <a:pt x="13457" y="0"/>
                      <a:pt x="122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2" name="Google Shape;1952;p41"/>
              <p:cNvSpPr/>
              <p:nvPr/>
            </p:nvSpPr>
            <p:spPr>
              <a:xfrm>
                <a:off x="4023100" y="2252200"/>
                <a:ext cx="176550" cy="310775"/>
              </a:xfrm>
              <a:custGeom>
                <a:rect b="b" l="l" r="r" t="t"/>
                <a:pathLst>
                  <a:path extrusionOk="0" fill="none" h="12431" w="7062">
                    <a:moveTo>
                      <a:pt x="1" y="2108"/>
                    </a:moveTo>
                    <a:cubicBezTo>
                      <a:pt x="3204" y="5156"/>
                      <a:pt x="5216" y="8263"/>
                      <a:pt x="6704" y="12430"/>
                    </a:cubicBezTo>
                    <a:cubicBezTo>
                      <a:pt x="7061" y="8251"/>
                      <a:pt x="6311" y="4167"/>
                      <a:pt x="6299" y="0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3" name="Google Shape;1953;p41"/>
              <p:cNvSpPr/>
              <p:nvPr/>
            </p:nvSpPr>
            <p:spPr>
              <a:xfrm>
                <a:off x="3513525" y="2376550"/>
                <a:ext cx="692675" cy="539475"/>
              </a:xfrm>
              <a:custGeom>
                <a:rect b="b" l="l" r="r" t="t"/>
                <a:pathLst>
                  <a:path extrusionOk="0" h="21579" w="27707">
                    <a:moveTo>
                      <a:pt x="8489" y="0"/>
                    </a:moveTo>
                    <a:cubicBezTo>
                      <a:pt x="7205" y="0"/>
                      <a:pt x="5955" y="253"/>
                      <a:pt x="4811" y="872"/>
                    </a:cubicBezTo>
                    <a:cubicBezTo>
                      <a:pt x="3525" y="1563"/>
                      <a:pt x="2548" y="2622"/>
                      <a:pt x="1834" y="3873"/>
                    </a:cubicBezTo>
                    <a:cubicBezTo>
                      <a:pt x="881" y="5527"/>
                      <a:pt x="405" y="7504"/>
                      <a:pt x="262" y="9409"/>
                    </a:cubicBezTo>
                    <a:cubicBezTo>
                      <a:pt x="0" y="13255"/>
                      <a:pt x="1084" y="17446"/>
                      <a:pt x="4132" y="19779"/>
                    </a:cubicBezTo>
                    <a:cubicBezTo>
                      <a:pt x="5837" y="21093"/>
                      <a:pt x="7505" y="21579"/>
                      <a:pt x="9156" y="21579"/>
                    </a:cubicBezTo>
                    <a:cubicBezTo>
                      <a:pt x="10618" y="21579"/>
                      <a:pt x="12066" y="21198"/>
                      <a:pt x="13514" y="20672"/>
                    </a:cubicBezTo>
                    <a:cubicBezTo>
                      <a:pt x="15169" y="20077"/>
                      <a:pt x="16812" y="19291"/>
                      <a:pt x="18503" y="18672"/>
                    </a:cubicBezTo>
                    <a:cubicBezTo>
                      <a:pt x="19908" y="18136"/>
                      <a:pt x="21336" y="17600"/>
                      <a:pt x="22563" y="16731"/>
                    </a:cubicBezTo>
                    <a:lnTo>
                      <a:pt x="22575" y="16719"/>
                    </a:lnTo>
                    <a:cubicBezTo>
                      <a:pt x="27706" y="13088"/>
                      <a:pt x="25718" y="7992"/>
                      <a:pt x="21134" y="4980"/>
                    </a:cubicBezTo>
                    <a:cubicBezTo>
                      <a:pt x="19134" y="3670"/>
                      <a:pt x="17050" y="2539"/>
                      <a:pt x="14883" y="1587"/>
                    </a:cubicBezTo>
                    <a:cubicBezTo>
                      <a:pt x="12879" y="707"/>
                      <a:pt x="10636" y="0"/>
                      <a:pt x="84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4" name="Google Shape;1954;p41"/>
              <p:cNvSpPr/>
              <p:nvPr/>
            </p:nvSpPr>
            <p:spPr>
              <a:xfrm>
                <a:off x="3768325" y="2558175"/>
                <a:ext cx="305400" cy="159275"/>
              </a:xfrm>
              <a:custGeom>
                <a:rect b="b" l="l" r="r" t="t"/>
                <a:pathLst>
                  <a:path extrusionOk="0" fill="none" h="6371" w="12216">
                    <a:moveTo>
                      <a:pt x="48" y="6371"/>
                    </a:moveTo>
                    <a:cubicBezTo>
                      <a:pt x="3977" y="5109"/>
                      <a:pt x="8096" y="4454"/>
                      <a:pt x="12216" y="4418"/>
                    </a:cubicBezTo>
                    <a:cubicBezTo>
                      <a:pt x="8287" y="2561"/>
                      <a:pt x="3739" y="2215"/>
                      <a:pt x="0" y="1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5" name="Google Shape;1955;p41"/>
              <p:cNvSpPr/>
              <p:nvPr/>
            </p:nvSpPr>
            <p:spPr>
              <a:xfrm>
                <a:off x="3754925" y="2729225"/>
                <a:ext cx="532525" cy="564825"/>
              </a:xfrm>
              <a:custGeom>
                <a:rect b="b" l="l" r="r" t="t"/>
                <a:pathLst>
                  <a:path extrusionOk="0" h="22593" w="21301">
                    <a:moveTo>
                      <a:pt x="14527" y="1"/>
                    </a:moveTo>
                    <a:cubicBezTo>
                      <a:pt x="12818" y="1"/>
                      <a:pt x="10910" y="810"/>
                      <a:pt x="8847" y="2184"/>
                    </a:cubicBezTo>
                    <a:cubicBezTo>
                      <a:pt x="6787" y="3565"/>
                      <a:pt x="5418" y="4898"/>
                      <a:pt x="3810" y="6387"/>
                    </a:cubicBezTo>
                    <a:cubicBezTo>
                      <a:pt x="1441" y="8613"/>
                      <a:pt x="0" y="10637"/>
                      <a:pt x="298" y="13947"/>
                    </a:cubicBezTo>
                    <a:cubicBezTo>
                      <a:pt x="429" y="15340"/>
                      <a:pt x="1072" y="16793"/>
                      <a:pt x="1953" y="17971"/>
                    </a:cubicBezTo>
                    <a:cubicBezTo>
                      <a:pt x="3108" y="19531"/>
                      <a:pt x="4763" y="20793"/>
                      <a:pt x="6561" y="21555"/>
                    </a:cubicBezTo>
                    <a:cubicBezTo>
                      <a:pt x="8183" y="22246"/>
                      <a:pt x="9957" y="22592"/>
                      <a:pt x="11700" y="22592"/>
                    </a:cubicBezTo>
                    <a:cubicBezTo>
                      <a:pt x="13834" y="22592"/>
                      <a:pt x="15923" y="22073"/>
                      <a:pt x="17634" y="21031"/>
                    </a:cubicBezTo>
                    <a:cubicBezTo>
                      <a:pt x="20908" y="19043"/>
                      <a:pt x="21253" y="16745"/>
                      <a:pt x="21277" y="13518"/>
                    </a:cubicBezTo>
                    <a:cubicBezTo>
                      <a:pt x="21301" y="11804"/>
                      <a:pt x="20824" y="10637"/>
                      <a:pt x="20765" y="8982"/>
                    </a:cubicBezTo>
                    <a:cubicBezTo>
                      <a:pt x="20705" y="7601"/>
                      <a:pt x="20515" y="6137"/>
                      <a:pt x="20146" y="4767"/>
                    </a:cubicBezTo>
                    <a:cubicBezTo>
                      <a:pt x="20146" y="4755"/>
                      <a:pt x="20134" y="4744"/>
                      <a:pt x="20134" y="4744"/>
                    </a:cubicBezTo>
                    <a:cubicBezTo>
                      <a:pt x="18674" y="1397"/>
                      <a:pt x="16772" y="1"/>
                      <a:pt x="145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6" name="Google Shape;1956;p41"/>
              <p:cNvSpPr/>
              <p:nvPr/>
            </p:nvSpPr>
            <p:spPr>
              <a:xfrm>
                <a:off x="3944825" y="2811775"/>
                <a:ext cx="193500" cy="272675"/>
              </a:xfrm>
              <a:custGeom>
                <a:rect b="b" l="l" r="r" t="t"/>
                <a:pathLst>
                  <a:path extrusionOk="0" fill="none" h="10907" w="7740">
                    <a:moveTo>
                      <a:pt x="6025" y="10907"/>
                    </a:moveTo>
                    <a:cubicBezTo>
                      <a:pt x="5966" y="7168"/>
                      <a:pt x="6632" y="3573"/>
                      <a:pt x="7740" y="1"/>
                    </a:cubicBezTo>
                    <a:cubicBezTo>
                      <a:pt x="5037" y="3025"/>
                      <a:pt x="3287" y="6692"/>
                      <a:pt x="1" y="9145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7" name="Google Shape;1957;p41"/>
              <p:cNvSpPr/>
              <p:nvPr/>
            </p:nvSpPr>
            <p:spPr>
              <a:xfrm>
                <a:off x="4151100" y="2665125"/>
                <a:ext cx="641475" cy="529875"/>
              </a:xfrm>
              <a:custGeom>
                <a:rect b="b" l="l" r="r" t="t"/>
                <a:pathLst>
                  <a:path extrusionOk="0" h="21195" w="25659">
                    <a:moveTo>
                      <a:pt x="7297" y="0"/>
                    </a:moveTo>
                    <a:cubicBezTo>
                      <a:pt x="7049" y="0"/>
                      <a:pt x="6800" y="7"/>
                      <a:pt x="6549" y="21"/>
                    </a:cubicBezTo>
                    <a:lnTo>
                      <a:pt x="6525" y="21"/>
                    </a:lnTo>
                    <a:cubicBezTo>
                      <a:pt x="96" y="1724"/>
                      <a:pt x="1" y="5843"/>
                      <a:pt x="2834" y="11129"/>
                    </a:cubicBezTo>
                    <a:cubicBezTo>
                      <a:pt x="4049" y="13404"/>
                      <a:pt x="5620" y="15309"/>
                      <a:pt x="7525" y="17190"/>
                    </a:cubicBezTo>
                    <a:cubicBezTo>
                      <a:pt x="9931" y="19544"/>
                      <a:pt x="12962" y="21195"/>
                      <a:pt x="16240" y="21195"/>
                    </a:cubicBezTo>
                    <a:cubicBezTo>
                      <a:pt x="16774" y="21195"/>
                      <a:pt x="17314" y="21151"/>
                      <a:pt x="17860" y="21059"/>
                    </a:cubicBezTo>
                    <a:cubicBezTo>
                      <a:pt x="19503" y="20773"/>
                      <a:pt x="20706" y="19869"/>
                      <a:pt x="21670" y="18952"/>
                    </a:cubicBezTo>
                    <a:cubicBezTo>
                      <a:pt x="22944" y="17761"/>
                      <a:pt x="23539" y="16844"/>
                      <a:pt x="24111" y="15297"/>
                    </a:cubicBezTo>
                    <a:cubicBezTo>
                      <a:pt x="25278" y="12189"/>
                      <a:pt x="25659" y="8986"/>
                      <a:pt x="24051" y="5903"/>
                    </a:cubicBezTo>
                    <a:cubicBezTo>
                      <a:pt x="22361" y="2640"/>
                      <a:pt x="19527" y="1676"/>
                      <a:pt x="16134" y="1104"/>
                    </a:cubicBezTo>
                    <a:cubicBezTo>
                      <a:pt x="14324" y="795"/>
                      <a:pt x="12669" y="700"/>
                      <a:pt x="10919" y="378"/>
                    </a:cubicBezTo>
                    <a:cubicBezTo>
                      <a:pt x="9701" y="160"/>
                      <a:pt x="8517" y="0"/>
                      <a:pt x="72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8" name="Google Shape;1958;p41"/>
              <p:cNvSpPr/>
              <p:nvPr/>
            </p:nvSpPr>
            <p:spPr>
              <a:xfrm>
                <a:off x="4264200" y="2775475"/>
                <a:ext cx="286375" cy="241125"/>
              </a:xfrm>
              <a:custGeom>
                <a:rect b="b" l="l" r="r" t="t"/>
                <a:pathLst>
                  <a:path extrusionOk="0" fill="none" h="9645" w="11455">
                    <a:moveTo>
                      <a:pt x="11455" y="4739"/>
                    </a:moveTo>
                    <a:cubicBezTo>
                      <a:pt x="7442" y="3572"/>
                      <a:pt x="3787" y="1715"/>
                      <a:pt x="1" y="0"/>
                    </a:cubicBezTo>
                    <a:cubicBezTo>
                      <a:pt x="3037" y="3286"/>
                      <a:pt x="6240" y="6442"/>
                      <a:pt x="9395" y="9644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9" name="Google Shape;1959;p41"/>
              <p:cNvSpPr/>
              <p:nvPr/>
            </p:nvSpPr>
            <p:spPr>
              <a:xfrm>
                <a:off x="4200200" y="2209500"/>
                <a:ext cx="660825" cy="549125"/>
              </a:xfrm>
              <a:custGeom>
                <a:rect b="b" l="l" r="r" t="t"/>
                <a:pathLst>
                  <a:path extrusionOk="0" h="21965" w="26433">
                    <a:moveTo>
                      <a:pt x="14735" y="1"/>
                    </a:moveTo>
                    <a:cubicBezTo>
                      <a:pt x="10886" y="1"/>
                      <a:pt x="8739" y="2125"/>
                      <a:pt x="6942" y="4780"/>
                    </a:cubicBezTo>
                    <a:cubicBezTo>
                      <a:pt x="5954" y="6221"/>
                      <a:pt x="5097" y="7828"/>
                      <a:pt x="4097" y="9328"/>
                    </a:cubicBezTo>
                    <a:cubicBezTo>
                      <a:pt x="3275" y="10578"/>
                      <a:pt x="2430" y="11864"/>
                      <a:pt x="1954" y="13281"/>
                    </a:cubicBezTo>
                    <a:cubicBezTo>
                      <a:pt x="1942" y="13281"/>
                      <a:pt x="1942" y="13293"/>
                      <a:pt x="1942" y="13293"/>
                    </a:cubicBezTo>
                    <a:cubicBezTo>
                      <a:pt x="0" y="19004"/>
                      <a:pt x="4162" y="21965"/>
                      <a:pt x="9339" y="21965"/>
                    </a:cubicBezTo>
                    <a:cubicBezTo>
                      <a:pt x="9559" y="21965"/>
                      <a:pt x="9780" y="21959"/>
                      <a:pt x="10002" y="21949"/>
                    </a:cubicBezTo>
                    <a:cubicBezTo>
                      <a:pt x="12372" y="21854"/>
                      <a:pt x="14741" y="21544"/>
                      <a:pt x="17063" y="21044"/>
                    </a:cubicBezTo>
                    <a:cubicBezTo>
                      <a:pt x="20468" y="20306"/>
                      <a:pt x="24111" y="18841"/>
                      <a:pt x="25635" y="15698"/>
                    </a:cubicBezTo>
                    <a:cubicBezTo>
                      <a:pt x="26254" y="14388"/>
                      <a:pt x="26433" y="12948"/>
                      <a:pt x="26266" y="11519"/>
                    </a:cubicBezTo>
                    <a:cubicBezTo>
                      <a:pt x="26064" y="9626"/>
                      <a:pt x="25302" y="7745"/>
                      <a:pt x="24278" y="6113"/>
                    </a:cubicBezTo>
                    <a:cubicBezTo>
                      <a:pt x="22242" y="2863"/>
                      <a:pt x="18884" y="101"/>
                      <a:pt x="15051" y="6"/>
                    </a:cubicBezTo>
                    <a:cubicBezTo>
                      <a:pt x="14944" y="2"/>
                      <a:pt x="14839" y="1"/>
                      <a:pt x="147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0" name="Google Shape;1960;p41"/>
              <p:cNvSpPr/>
              <p:nvPr/>
            </p:nvSpPr>
            <p:spPr>
              <a:xfrm>
                <a:off x="4325225" y="2423650"/>
                <a:ext cx="312275" cy="218200"/>
              </a:xfrm>
              <a:custGeom>
                <a:rect b="b" l="l" r="r" t="t"/>
                <a:pathLst>
                  <a:path extrusionOk="0" fill="none" h="8728" w="12491">
                    <a:moveTo>
                      <a:pt x="8716" y="0"/>
                    </a:moveTo>
                    <a:cubicBezTo>
                      <a:pt x="6263" y="3334"/>
                      <a:pt x="3323" y="6275"/>
                      <a:pt x="1" y="8727"/>
                    </a:cubicBezTo>
                    <a:cubicBezTo>
                      <a:pt x="4275" y="7930"/>
                      <a:pt x="8180" y="5537"/>
                      <a:pt x="12490" y="5132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1" name="Google Shape;1961;p41"/>
              <p:cNvSpPr/>
              <p:nvPr/>
            </p:nvSpPr>
            <p:spPr>
              <a:xfrm>
                <a:off x="3985600" y="2525450"/>
                <a:ext cx="410800" cy="358225"/>
              </a:xfrm>
              <a:custGeom>
                <a:rect b="b" l="l" r="r" t="t"/>
                <a:pathLst>
                  <a:path extrusionOk="0" h="14329" w="16432">
                    <a:moveTo>
                      <a:pt x="8128" y="0"/>
                    </a:moveTo>
                    <a:cubicBezTo>
                      <a:pt x="6044" y="0"/>
                      <a:pt x="3959" y="766"/>
                      <a:pt x="2584" y="2322"/>
                    </a:cubicBezTo>
                    <a:cubicBezTo>
                      <a:pt x="941" y="4215"/>
                      <a:pt x="1" y="7751"/>
                      <a:pt x="941" y="10120"/>
                    </a:cubicBezTo>
                    <a:cubicBezTo>
                      <a:pt x="1918" y="12597"/>
                      <a:pt x="4739" y="13823"/>
                      <a:pt x="7383" y="14216"/>
                    </a:cubicBezTo>
                    <a:cubicBezTo>
                      <a:pt x="7894" y="14291"/>
                      <a:pt x="8408" y="14329"/>
                      <a:pt x="8918" y="14329"/>
                    </a:cubicBezTo>
                    <a:cubicBezTo>
                      <a:pt x="12159" y="14329"/>
                      <a:pt x="15202" y="12786"/>
                      <a:pt x="15943" y="9216"/>
                    </a:cubicBezTo>
                    <a:cubicBezTo>
                      <a:pt x="16431" y="6834"/>
                      <a:pt x="15384" y="4346"/>
                      <a:pt x="13848" y="2477"/>
                    </a:cubicBezTo>
                    <a:cubicBezTo>
                      <a:pt x="12480" y="835"/>
                      <a:pt x="10304" y="0"/>
                      <a:pt x="8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62" name="Google Shape;1962;p41"/>
          <p:cNvGrpSpPr/>
          <p:nvPr/>
        </p:nvGrpSpPr>
        <p:grpSpPr>
          <a:xfrm flipH="1">
            <a:off x="102530" y="284952"/>
            <a:ext cx="610697" cy="512715"/>
            <a:chOff x="72671" y="913234"/>
            <a:chExt cx="499507" cy="419364"/>
          </a:xfrm>
        </p:grpSpPr>
        <p:sp>
          <p:nvSpPr>
            <p:cNvPr id="1963" name="Google Shape;1963;p41"/>
            <p:cNvSpPr/>
            <p:nvPr/>
          </p:nvSpPr>
          <p:spPr>
            <a:xfrm flipH="1">
              <a:off x="72750" y="913553"/>
              <a:ext cx="499340" cy="410941"/>
            </a:xfrm>
            <a:custGeom>
              <a:rect b="b" l="l" r="r" t="t"/>
              <a:pathLst>
                <a:path extrusionOk="0" h="29612" w="35982">
                  <a:moveTo>
                    <a:pt x="26367" y="1"/>
                  </a:moveTo>
                  <a:cubicBezTo>
                    <a:pt x="24591" y="1"/>
                    <a:pt x="22821" y="616"/>
                    <a:pt x="21384" y="1656"/>
                  </a:cubicBezTo>
                  <a:lnTo>
                    <a:pt x="21206" y="1787"/>
                  </a:lnTo>
                  <a:cubicBezTo>
                    <a:pt x="20563" y="2287"/>
                    <a:pt x="20027" y="2811"/>
                    <a:pt x="19658" y="3502"/>
                  </a:cubicBezTo>
                  <a:cubicBezTo>
                    <a:pt x="19539" y="3728"/>
                    <a:pt x="18360" y="5788"/>
                    <a:pt x="18360" y="5788"/>
                  </a:cubicBezTo>
                  <a:cubicBezTo>
                    <a:pt x="16896" y="4168"/>
                    <a:pt x="14979" y="3073"/>
                    <a:pt x="12895" y="2466"/>
                  </a:cubicBezTo>
                  <a:cubicBezTo>
                    <a:pt x="11633" y="2085"/>
                    <a:pt x="10303" y="1898"/>
                    <a:pt x="8984" y="1898"/>
                  </a:cubicBezTo>
                  <a:cubicBezTo>
                    <a:pt x="8735" y="1898"/>
                    <a:pt x="8487" y="1905"/>
                    <a:pt x="8240" y="1918"/>
                  </a:cubicBezTo>
                  <a:cubicBezTo>
                    <a:pt x="7240" y="1954"/>
                    <a:pt x="6228" y="2109"/>
                    <a:pt x="5287" y="2466"/>
                  </a:cubicBezTo>
                  <a:cubicBezTo>
                    <a:pt x="3180" y="3264"/>
                    <a:pt x="1584" y="5133"/>
                    <a:pt x="810" y="7240"/>
                  </a:cubicBezTo>
                  <a:cubicBezTo>
                    <a:pt x="36" y="9336"/>
                    <a:pt x="1" y="11681"/>
                    <a:pt x="429" y="13896"/>
                  </a:cubicBezTo>
                  <a:cubicBezTo>
                    <a:pt x="632" y="14979"/>
                    <a:pt x="929" y="16063"/>
                    <a:pt x="1406" y="17063"/>
                  </a:cubicBezTo>
                  <a:cubicBezTo>
                    <a:pt x="2549" y="19504"/>
                    <a:pt x="4596" y="21397"/>
                    <a:pt x="6704" y="23064"/>
                  </a:cubicBezTo>
                  <a:cubicBezTo>
                    <a:pt x="9026" y="24897"/>
                    <a:pt x="11502" y="26540"/>
                    <a:pt x="14086" y="27969"/>
                  </a:cubicBezTo>
                  <a:cubicBezTo>
                    <a:pt x="14776" y="28362"/>
                    <a:pt x="15455" y="28767"/>
                    <a:pt x="16145" y="29076"/>
                  </a:cubicBezTo>
                  <a:cubicBezTo>
                    <a:pt x="16837" y="29394"/>
                    <a:pt x="17546" y="29611"/>
                    <a:pt x="18284" y="29611"/>
                  </a:cubicBezTo>
                  <a:cubicBezTo>
                    <a:pt x="18790" y="29611"/>
                    <a:pt x="19311" y="29509"/>
                    <a:pt x="19848" y="29267"/>
                  </a:cubicBezTo>
                  <a:cubicBezTo>
                    <a:pt x="23908" y="27457"/>
                    <a:pt x="27361" y="24373"/>
                    <a:pt x="29838" y="20670"/>
                  </a:cubicBezTo>
                  <a:cubicBezTo>
                    <a:pt x="32874" y="16110"/>
                    <a:pt x="35981" y="9121"/>
                    <a:pt x="33029" y="3835"/>
                  </a:cubicBezTo>
                  <a:cubicBezTo>
                    <a:pt x="31743" y="1525"/>
                    <a:pt x="29123" y="49"/>
                    <a:pt x="26468" y="1"/>
                  </a:cubicBezTo>
                  <a:cubicBezTo>
                    <a:pt x="26435" y="1"/>
                    <a:pt x="26401" y="1"/>
                    <a:pt x="26367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1143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64" name="Google Shape;1964;p41"/>
            <p:cNvGrpSpPr/>
            <p:nvPr/>
          </p:nvGrpSpPr>
          <p:grpSpPr>
            <a:xfrm flipH="1">
              <a:off x="72671" y="913234"/>
              <a:ext cx="499507" cy="419364"/>
              <a:chOff x="1465050" y="1870600"/>
              <a:chExt cx="899850" cy="755475"/>
            </a:xfrm>
          </p:grpSpPr>
          <p:sp>
            <p:nvSpPr>
              <p:cNvPr id="1965" name="Google Shape;1965;p41"/>
              <p:cNvSpPr/>
              <p:nvPr/>
            </p:nvSpPr>
            <p:spPr>
              <a:xfrm>
                <a:off x="1465050" y="1871175"/>
                <a:ext cx="899550" cy="740300"/>
              </a:xfrm>
              <a:custGeom>
                <a:rect b="b" l="l" r="r" t="t"/>
                <a:pathLst>
                  <a:path extrusionOk="0" h="29612" w="35982">
                    <a:moveTo>
                      <a:pt x="26367" y="1"/>
                    </a:moveTo>
                    <a:cubicBezTo>
                      <a:pt x="24591" y="1"/>
                      <a:pt x="22821" y="616"/>
                      <a:pt x="21384" y="1656"/>
                    </a:cubicBezTo>
                    <a:lnTo>
                      <a:pt x="21206" y="1787"/>
                    </a:lnTo>
                    <a:cubicBezTo>
                      <a:pt x="20563" y="2287"/>
                      <a:pt x="20027" y="2811"/>
                      <a:pt x="19658" y="3502"/>
                    </a:cubicBezTo>
                    <a:cubicBezTo>
                      <a:pt x="19539" y="3728"/>
                      <a:pt x="18360" y="5788"/>
                      <a:pt x="18360" y="5788"/>
                    </a:cubicBezTo>
                    <a:cubicBezTo>
                      <a:pt x="16896" y="4168"/>
                      <a:pt x="14979" y="3073"/>
                      <a:pt x="12895" y="2466"/>
                    </a:cubicBezTo>
                    <a:cubicBezTo>
                      <a:pt x="11633" y="2085"/>
                      <a:pt x="10303" y="1898"/>
                      <a:pt x="8984" y="1898"/>
                    </a:cubicBezTo>
                    <a:cubicBezTo>
                      <a:pt x="8735" y="1898"/>
                      <a:pt x="8487" y="1905"/>
                      <a:pt x="8240" y="1918"/>
                    </a:cubicBezTo>
                    <a:cubicBezTo>
                      <a:pt x="7240" y="1954"/>
                      <a:pt x="6228" y="2109"/>
                      <a:pt x="5287" y="2466"/>
                    </a:cubicBezTo>
                    <a:cubicBezTo>
                      <a:pt x="3180" y="3264"/>
                      <a:pt x="1584" y="5133"/>
                      <a:pt x="810" y="7240"/>
                    </a:cubicBezTo>
                    <a:cubicBezTo>
                      <a:pt x="36" y="9336"/>
                      <a:pt x="1" y="11681"/>
                      <a:pt x="429" y="13896"/>
                    </a:cubicBezTo>
                    <a:cubicBezTo>
                      <a:pt x="632" y="14979"/>
                      <a:pt x="929" y="16063"/>
                      <a:pt x="1406" y="17063"/>
                    </a:cubicBezTo>
                    <a:cubicBezTo>
                      <a:pt x="2549" y="19504"/>
                      <a:pt x="4596" y="21397"/>
                      <a:pt x="6704" y="23064"/>
                    </a:cubicBezTo>
                    <a:cubicBezTo>
                      <a:pt x="9026" y="24897"/>
                      <a:pt x="11502" y="26540"/>
                      <a:pt x="14086" y="27969"/>
                    </a:cubicBezTo>
                    <a:cubicBezTo>
                      <a:pt x="14776" y="28362"/>
                      <a:pt x="15455" y="28767"/>
                      <a:pt x="16145" y="29076"/>
                    </a:cubicBezTo>
                    <a:cubicBezTo>
                      <a:pt x="16837" y="29394"/>
                      <a:pt x="17546" y="29611"/>
                      <a:pt x="18284" y="29611"/>
                    </a:cubicBezTo>
                    <a:cubicBezTo>
                      <a:pt x="18790" y="29611"/>
                      <a:pt x="19311" y="29509"/>
                      <a:pt x="19848" y="29267"/>
                    </a:cubicBezTo>
                    <a:cubicBezTo>
                      <a:pt x="23908" y="27457"/>
                      <a:pt x="27361" y="24373"/>
                      <a:pt x="29838" y="20670"/>
                    </a:cubicBezTo>
                    <a:cubicBezTo>
                      <a:pt x="32874" y="16110"/>
                      <a:pt x="35981" y="9121"/>
                      <a:pt x="33029" y="3835"/>
                    </a:cubicBezTo>
                    <a:cubicBezTo>
                      <a:pt x="31743" y="1525"/>
                      <a:pt x="29123" y="49"/>
                      <a:pt x="26468" y="1"/>
                    </a:cubicBezTo>
                    <a:cubicBezTo>
                      <a:pt x="26435" y="1"/>
                      <a:pt x="26401" y="1"/>
                      <a:pt x="263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6" name="Google Shape;1966;p41"/>
              <p:cNvSpPr/>
              <p:nvPr/>
            </p:nvSpPr>
            <p:spPr>
              <a:xfrm>
                <a:off x="1465050" y="1870600"/>
                <a:ext cx="899850" cy="755475"/>
              </a:xfrm>
              <a:custGeom>
                <a:rect b="b" l="l" r="r" t="t"/>
                <a:pathLst>
                  <a:path extrusionOk="0" fill="none" h="30219" w="35994">
                    <a:moveTo>
                      <a:pt x="12895" y="2477"/>
                    </a:moveTo>
                    <a:cubicBezTo>
                      <a:pt x="11395" y="2024"/>
                      <a:pt x="9799" y="1846"/>
                      <a:pt x="8240" y="1917"/>
                    </a:cubicBezTo>
                    <a:cubicBezTo>
                      <a:pt x="7228" y="1965"/>
                      <a:pt x="6228" y="2120"/>
                      <a:pt x="5287" y="2477"/>
                    </a:cubicBezTo>
                    <a:cubicBezTo>
                      <a:pt x="3191" y="3275"/>
                      <a:pt x="1596" y="5156"/>
                      <a:pt x="810" y="7251"/>
                    </a:cubicBezTo>
                    <a:cubicBezTo>
                      <a:pt x="36" y="9359"/>
                      <a:pt x="1" y="11704"/>
                      <a:pt x="417" y="13907"/>
                    </a:cubicBezTo>
                    <a:cubicBezTo>
                      <a:pt x="632" y="14990"/>
                      <a:pt x="929" y="16062"/>
                      <a:pt x="1406" y="17074"/>
                    </a:cubicBezTo>
                    <a:cubicBezTo>
                      <a:pt x="2549" y="19515"/>
                      <a:pt x="4584" y="21408"/>
                      <a:pt x="6704" y="23075"/>
                    </a:cubicBezTo>
                    <a:cubicBezTo>
                      <a:pt x="9026" y="24896"/>
                      <a:pt x="11490" y="26551"/>
                      <a:pt x="14086" y="27980"/>
                    </a:cubicBezTo>
                    <a:cubicBezTo>
                      <a:pt x="15967" y="29028"/>
                      <a:pt x="17753" y="30218"/>
                      <a:pt x="19848" y="29278"/>
                    </a:cubicBezTo>
                    <a:cubicBezTo>
                      <a:pt x="23908" y="27456"/>
                      <a:pt x="27361" y="24384"/>
                      <a:pt x="29826" y="20670"/>
                    </a:cubicBezTo>
                    <a:cubicBezTo>
                      <a:pt x="32862" y="16133"/>
                      <a:pt x="35993" y="9121"/>
                      <a:pt x="33040" y="3858"/>
                    </a:cubicBezTo>
                    <a:cubicBezTo>
                      <a:pt x="31755" y="1548"/>
                      <a:pt x="29135" y="72"/>
                      <a:pt x="26480" y="36"/>
                    </a:cubicBezTo>
                    <a:cubicBezTo>
                      <a:pt x="24670" y="0"/>
                      <a:pt x="22861" y="631"/>
                      <a:pt x="21396" y="1679"/>
                    </a:cubicBezTo>
                    <a:cubicBezTo>
                      <a:pt x="20682" y="2203"/>
                      <a:pt x="20086" y="2751"/>
                      <a:pt x="19670" y="3513"/>
                    </a:cubicBezTo>
                    <a:cubicBezTo>
                      <a:pt x="19551" y="3739"/>
                      <a:pt x="18372" y="5787"/>
                      <a:pt x="18372" y="5787"/>
                    </a:cubicBezTo>
                    <a:cubicBezTo>
                      <a:pt x="16896" y="4191"/>
                      <a:pt x="14979" y="3084"/>
                      <a:pt x="12895" y="2477"/>
                    </a:cubicBezTo>
                    <a:close/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CCED"/>
        </a:solidFill>
      </p:bgPr>
    </p:bg>
    <p:spTree>
      <p:nvGrpSpPr>
        <p:cNvPr id="1970" name="Shape 1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1" name="Google Shape;1971;p42"/>
          <p:cNvSpPr txBox="1"/>
          <p:nvPr>
            <p:ph type="ctrTitle"/>
          </p:nvPr>
        </p:nvSpPr>
        <p:spPr>
          <a:xfrm>
            <a:off x="1416350" y="125750"/>
            <a:ext cx="5835000" cy="258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100">
                <a:solidFill>
                  <a:srgbClr val="000139"/>
                </a:solidFill>
              </a:rPr>
              <a:t>Thank You!</a:t>
            </a:r>
            <a:endParaRPr sz="5100">
              <a:solidFill>
                <a:schemeClr val="accent1"/>
              </a:solidFill>
            </a:endParaRPr>
          </a:p>
        </p:txBody>
      </p:sp>
      <p:sp>
        <p:nvSpPr>
          <p:cNvPr id="1972" name="Google Shape;1972;p42"/>
          <p:cNvSpPr txBox="1"/>
          <p:nvPr>
            <p:ph idx="1" type="subTitle"/>
          </p:nvPr>
        </p:nvSpPr>
        <p:spPr>
          <a:xfrm>
            <a:off x="1416350" y="2850200"/>
            <a:ext cx="34200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Questions?</a:t>
            </a:r>
            <a:endParaRPr sz="2700"/>
          </a:p>
        </p:txBody>
      </p:sp>
      <p:grpSp>
        <p:nvGrpSpPr>
          <p:cNvPr id="1973" name="Google Shape;1973;p42"/>
          <p:cNvGrpSpPr/>
          <p:nvPr/>
        </p:nvGrpSpPr>
        <p:grpSpPr>
          <a:xfrm flipH="1" rot="395756">
            <a:off x="6372584" y="2047806"/>
            <a:ext cx="2124012" cy="2493300"/>
            <a:chOff x="5478523" y="576063"/>
            <a:chExt cx="1834423" cy="2153361"/>
          </a:xfrm>
        </p:grpSpPr>
        <p:sp>
          <p:nvSpPr>
            <p:cNvPr id="1974" name="Google Shape;1974;p42"/>
            <p:cNvSpPr/>
            <p:nvPr/>
          </p:nvSpPr>
          <p:spPr>
            <a:xfrm>
              <a:off x="5478525" y="586878"/>
              <a:ext cx="1834421" cy="2131755"/>
            </a:xfrm>
            <a:custGeom>
              <a:rect b="b" l="l" r="r" t="t"/>
              <a:pathLst>
                <a:path extrusionOk="0" h="57421" w="49412">
                  <a:moveTo>
                    <a:pt x="11883" y="17491"/>
                  </a:moveTo>
                  <a:lnTo>
                    <a:pt x="11883" y="17491"/>
                  </a:lnTo>
                  <a:cubicBezTo>
                    <a:pt x="11887" y="17507"/>
                    <a:pt x="11891" y="17523"/>
                    <a:pt x="11895" y="17539"/>
                  </a:cubicBezTo>
                  <a:lnTo>
                    <a:pt x="11895" y="17539"/>
                  </a:lnTo>
                  <a:cubicBezTo>
                    <a:pt x="11889" y="17521"/>
                    <a:pt x="11883" y="17503"/>
                    <a:pt x="11883" y="17491"/>
                  </a:cubicBezTo>
                  <a:close/>
                  <a:moveTo>
                    <a:pt x="18944" y="1"/>
                  </a:moveTo>
                  <a:cubicBezTo>
                    <a:pt x="18896" y="1"/>
                    <a:pt x="18848" y="1"/>
                    <a:pt x="18813" y="13"/>
                  </a:cubicBezTo>
                  <a:lnTo>
                    <a:pt x="18729" y="13"/>
                  </a:lnTo>
                  <a:cubicBezTo>
                    <a:pt x="18693" y="13"/>
                    <a:pt x="18646" y="37"/>
                    <a:pt x="18586" y="37"/>
                  </a:cubicBezTo>
                  <a:cubicBezTo>
                    <a:pt x="18551" y="37"/>
                    <a:pt x="18539" y="37"/>
                    <a:pt x="18515" y="49"/>
                  </a:cubicBezTo>
                  <a:cubicBezTo>
                    <a:pt x="18455" y="60"/>
                    <a:pt x="18396" y="60"/>
                    <a:pt x="18336" y="72"/>
                  </a:cubicBezTo>
                  <a:lnTo>
                    <a:pt x="18301" y="72"/>
                  </a:lnTo>
                  <a:cubicBezTo>
                    <a:pt x="18229" y="96"/>
                    <a:pt x="18158" y="108"/>
                    <a:pt x="18098" y="120"/>
                  </a:cubicBezTo>
                  <a:cubicBezTo>
                    <a:pt x="18062" y="120"/>
                    <a:pt x="18051" y="132"/>
                    <a:pt x="18015" y="132"/>
                  </a:cubicBezTo>
                  <a:cubicBezTo>
                    <a:pt x="17979" y="156"/>
                    <a:pt x="17931" y="168"/>
                    <a:pt x="17872" y="168"/>
                  </a:cubicBezTo>
                  <a:cubicBezTo>
                    <a:pt x="17836" y="179"/>
                    <a:pt x="17812" y="179"/>
                    <a:pt x="17777" y="191"/>
                  </a:cubicBezTo>
                  <a:lnTo>
                    <a:pt x="17646" y="239"/>
                  </a:lnTo>
                  <a:cubicBezTo>
                    <a:pt x="17622" y="251"/>
                    <a:pt x="17586" y="251"/>
                    <a:pt x="17562" y="275"/>
                  </a:cubicBezTo>
                  <a:lnTo>
                    <a:pt x="17420" y="310"/>
                  </a:lnTo>
                  <a:cubicBezTo>
                    <a:pt x="17396" y="334"/>
                    <a:pt x="17360" y="334"/>
                    <a:pt x="17336" y="346"/>
                  </a:cubicBezTo>
                  <a:cubicBezTo>
                    <a:pt x="17289" y="358"/>
                    <a:pt x="17229" y="394"/>
                    <a:pt x="17181" y="406"/>
                  </a:cubicBezTo>
                  <a:cubicBezTo>
                    <a:pt x="17169" y="418"/>
                    <a:pt x="17146" y="418"/>
                    <a:pt x="17122" y="430"/>
                  </a:cubicBezTo>
                  <a:cubicBezTo>
                    <a:pt x="17050" y="465"/>
                    <a:pt x="16991" y="489"/>
                    <a:pt x="16919" y="525"/>
                  </a:cubicBezTo>
                  <a:lnTo>
                    <a:pt x="16646" y="656"/>
                  </a:lnTo>
                  <a:cubicBezTo>
                    <a:pt x="16622" y="668"/>
                    <a:pt x="16586" y="691"/>
                    <a:pt x="16562" y="715"/>
                  </a:cubicBezTo>
                  <a:cubicBezTo>
                    <a:pt x="16503" y="751"/>
                    <a:pt x="16455" y="775"/>
                    <a:pt x="16396" y="822"/>
                  </a:cubicBezTo>
                  <a:cubicBezTo>
                    <a:pt x="16348" y="846"/>
                    <a:pt x="16324" y="870"/>
                    <a:pt x="16277" y="894"/>
                  </a:cubicBezTo>
                  <a:cubicBezTo>
                    <a:pt x="16229" y="930"/>
                    <a:pt x="16169" y="953"/>
                    <a:pt x="16134" y="1001"/>
                  </a:cubicBezTo>
                  <a:cubicBezTo>
                    <a:pt x="16086" y="1025"/>
                    <a:pt x="16050" y="1061"/>
                    <a:pt x="16015" y="1084"/>
                  </a:cubicBezTo>
                  <a:cubicBezTo>
                    <a:pt x="15967" y="1120"/>
                    <a:pt x="15907" y="1168"/>
                    <a:pt x="15860" y="1192"/>
                  </a:cubicBezTo>
                  <a:cubicBezTo>
                    <a:pt x="15836" y="1215"/>
                    <a:pt x="15800" y="1239"/>
                    <a:pt x="15753" y="1263"/>
                  </a:cubicBezTo>
                  <a:cubicBezTo>
                    <a:pt x="12228" y="4037"/>
                    <a:pt x="10716" y="10014"/>
                    <a:pt x="11514" y="15574"/>
                  </a:cubicBezTo>
                  <a:cubicBezTo>
                    <a:pt x="11562" y="15872"/>
                    <a:pt x="11609" y="16170"/>
                    <a:pt x="11669" y="16467"/>
                  </a:cubicBezTo>
                  <a:lnTo>
                    <a:pt x="7335" y="15419"/>
                  </a:lnTo>
                  <a:lnTo>
                    <a:pt x="7228" y="14515"/>
                  </a:lnTo>
                  <a:lnTo>
                    <a:pt x="6990" y="12502"/>
                  </a:lnTo>
                  <a:lnTo>
                    <a:pt x="6097" y="12264"/>
                  </a:lnTo>
                  <a:lnTo>
                    <a:pt x="2441" y="11264"/>
                  </a:lnTo>
                  <a:lnTo>
                    <a:pt x="1632" y="11062"/>
                  </a:lnTo>
                  <a:lnTo>
                    <a:pt x="2001" y="13407"/>
                  </a:lnTo>
                  <a:lnTo>
                    <a:pt x="2108" y="14110"/>
                  </a:lnTo>
                  <a:lnTo>
                    <a:pt x="2894" y="14300"/>
                  </a:lnTo>
                  <a:lnTo>
                    <a:pt x="4656" y="14741"/>
                  </a:lnTo>
                  <a:lnTo>
                    <a:pt x="6466" y="15181"/>
                  </a:lnTo>
                  <a:lnTo>
                    <a:pt x="7287" y="15396"/>
                  </a:lnTo>
                  <a:lnTo>
                    <a:pt x="1822" y="14086"/>
                  </a:lnTo>
                  <a:cubicBezTo>
                    <a:pt x="1767" y="14072"/>
                    <a:pt x="1712" y="14066"/>
                    <a:pt x="1657" y="14066"/>
                  </a:cubicBezTo>
                  <a:cubicBezTo>
                    <a:pt x="1331" y="14066"/>
                    <a:pt x="1025" y="14297"/>
                    <a:pt x="953" y="14634"/>
                  </a:cubicBezTo>
                  <a:cubicBezTo>
                    <a:pt x="953" y="14657"/>
                    <a:pt x="929" y="14693"/>
                    <a:pt x="929" y="14717"/>
                  </a:cubicBezTo>
                  <a:cubicBezTo>
                    <a:pt x="894" y="15074"/>
                    <a:pt x="1132" y="15419"/>
                    <a:pt x="1501" y="15515"/>
                  </a:cubicBezTo>
                  <a:lnTo>
                    <a:pt x="1799" y="15586"/>
                  </a:lnTo>
                  <a:lnTo>
                    <a:pt x="1489" y="16003"/>
                  </a:lnTo>
                  <a:lnTo>
                    <a:pt x="1" y="17967"/>
                  </a:lnTo>
                  <a:lnTo>
                    <a:pt x="751" y="18146"/>
                  </a:lnTo>
                  <a:lnTo>
                    <a:pt x="4418" y="18991"/>
                  </a:lnTo>
                  <a:lnTo>
                    <a:pt x="5418" y="19218"/>
                  </a:lnTo>
                  <a:lnTo>
                    <a:pt x="6752" y="17313"/>
                  </a:lnTo>
                  <a:lnTo>
                    <a:pt x="7085" y="16848"/>
                  </a:lnTo>
                  <a:lnTo>
                    <a:pt x="12002" y="18039"/>
                  </a:lnTo>
                  <a:cubicBezTo>
                    <a:pt x="11978" y="17908"/>
                    <a:pt x="11931" y="17753"/>
                    <a:pt x="11907" y="17587"/>
                  </a:cubicBezTo>
                  <a:lnTo>
                    <a:pt x="11907" y="17587"/>
                  </a:lnTo>
                  <a:cubicBezTo>
                    <a:pt x="12053" y="18173"/>
                    <a:pt x="12191" y="18748"/>
                    <a:pt x="12383" y="19313"/>
                  </a:cubicBezTo>
                  <a:cubicBezTo>
                    <a:pt x="12705" y="20372"/>
                    <a:pt x="13074" y="21396"/>
                    <a:pt x="13479" y="22397"/>
                  </a:cubicBezTo>
                  <a:cubicBezTo>
                    <a:pt x="12562" y="27076"/>
                    <a:pt x="10633" y="31576"/>
                    <a:pt x="7859" y="35434"/>
                  </a:cubicBezTo>
                  <a:cubicBezTo>
                    <a:pt x="7740" y="35470"/>
                    <a:pt x="7621" y="35505"/>
                    <a:pt x="7502" y="35589"/>
                  </a:cubicBezTo>
                  <a:cubicBezTo>
                    <a:pt x="6561" y="36148"/>
                    <a:pt x="5597" y="36648"/>
                    <a:pt x="4608" y="37089"/>
                  </a:cubicBezTo>
                  <a:cubicBezTo>
                    <a:pt x="4418" y="37184"/>
                    <a:pt x="4180" y="37386"/>
                    <a:pt x="4323" y="37553"/>
                  </a:cubicBezTo>
                  <a:cubicBezTo>
                    <a:pt x="4406" y="37625"/>
                    <a:pt x="4525" y="37625"/>
                    <a:pt x="4620" y="37625"/>
                  </a:cubicBezTo>
                  <a:cubicBezTo>
                    <a:pt x="4827" y="37614"/>
                    <a:pt x="5242" y="37433"/>
                    <a:pt x="5495" y="37433"/>
                  </a:cubicBezTo>
                  <a:cubicBezTo>
                    <a:pt x="5533" y="37433"/>
                    <a:pt x="5567" y="37437"/>
                    <a:pt x="5597" y="37446"/>
                  </a:cubicBezTo>
                  <a:cubicBezTo>
                    <a:pt x="5620" y="37458"/>
                    <a:pt x="5656" y="37482"/>
                    <a:pt x="5680" y="37506"/>
                  </a:cubicBezTo>
                  <a:cubicBezTo>
                    <a:pt x="5716" y="37553"/>
                    <a:pt x="5728" y="37601"/>
                    <a:pt x="5728" y="37636"/>
                  </a:cubicBezTo>
                  <a:cubicBezTo>
                    <a:pt x="5728" y="37696"/>
                    <a:pt x="5680" y="37756"/>
                    <a:pt x="5656" y="37803"/>
                  </a:cubicBezTo>
                  <a:cubicBezTo>
                    <a:pt x="5370" y="38256"/>
                    <a:pt x="5025" y="38649"/>
                    <a:pt x="4763" y="39101"/>
                  </a:cubicBezTo>
                  <a:cubicBezTo>
                    <a:pt x="4680" y="39220"/>
                    <a:pt x="4799" y="39375"/>
                    <a:pt x="4942" y="39399"/>
                  </a:cubicBezTo>
                  <a:cubicBezTo>
                    <a:pt x="4951" y="39399"/>
                    <a:pt x="4961" y="39400"/>
                    <a:pt x="4971" y="39400"/>
                  </a:cubicBezTo>
                  <a:cubicBezTo>
                    <a:pt x="5092" y="39400"/>
                    <a:pt x="5212" y="39332"/>
                    <a:pt x="5311" y="39244"/>
                  </a:cubicBezTo>
                  <a:cubicBezTo>
                    <a:pt x="5478" y="39113"/>
                    <a:pt x="5609" y="38946"/>
                    <a:pt x="5751" y="38827"/>
                  </a:cubicBezTo>
                  <a:cubicBezTo>
                    <a:pt x="5862" y="38749"/>
                    <a:pt x="6089" y="38646"/>
                    <a:pt x="6248" y="38646"/>
                  </a:cubicBezTo>
                  <a:cubicBezTo>
                    <a:pt x="6380" y="38646"/>
                    <a:pt x="6465" y="38718"/>
                    <a:pt x="6394" y="38934"/>
                  </a:cubicBezTo>
                  <a:cubicBezTo>
                    <a:pt x="6275" y="39303"/>
                    <a:pt x="5918" y="39649"/>
                    <a:pt x="5716" y="39970"/>
                  </a:cubicBezTo>
                  <a:cubicBezTo>
                    <a:pt x="5668" y="40030"/>
                    <a:pt x="5620" y="40113"/>
                    <a:pt x="5620" y="40184"/>
                  </a:cubicBezTo>
                  <a:cubicBezTo>
                    <a:pt x="5631" y="40306"/>
                    <a:pt x="5765" y="40376"/>
                    <a:pt x="5889" y="40376"/>
                  </a:cubicBezTo>
                  <a:cubicBezTo>
                    <a:pt x="5899" y="40376"/>
                    <a:pt x="5909" y="40376"/>
                    <a:pt x="5918" y="40375"/>
                  </a:cubicBezTo>
                  <a:cubicBezTo>
                    <a:pt x="6049" y="40351"/>
                    <a:pt x="6156" y="40256"/>
                    <a:pt x="6263" y="40184"/>
                  </a:cubicBezTo>
                  <a:cubicBezTo>
                    <a:pt x="6413" y="40067"/>
                    <a:pt x="7166" y="39394"/>
                    <a:pt x="7474" y="39394"/>
                  </a:cubicBezTo>
                  <a:cubicBezTo>
                    <a:pt x="7509" y="39394"/>
                    <a:pt x="7539" y="39403"/>
                    <a:pt x="7561" y="39422"/>
                  </a:cubicBezTo>
                  <a:cubicBezTo>
                    <a:pt x="7740" y="39601"/>
                    <a:pt x="7156" y="40423"/>
                    <a:pt x="7061" y="40613"/>
                  </a:cubicBezTo>
                  <a:cubicBezTo>
                    <a:pt x="6990" y="40780"/>
                    <a:pt x="6930" y="41006"/>
                    <a:pt x="7085" y="41089"/>
                  </a:cubicBezTo>
                  <a:cubicBezTo>
                    <a:pt x="7118" y="41114"/>
                    <a:pt x="7155" y="41125"/>
                    <a:pt x="7192" y="41125"/>
                  </a:cubicBezTo>
                  <a:cubicBezTo>
                    <a:pt x="7313" y="41125"/>
                    <a:pt x="7446" y="41011"/>
                    <a:pt x="7537" y="40911"/>
                  </a:cubicBezTo>
                  <a:cubicBezTo>
                    <a:pt x="8014" y="40363"/>
                    <a:pt x="8478" y="39768"/>
                    <a:pt x="8895" y="39172"/>
                  </a:cubicBezTo>
                  <a:cubicBezTo>
                    <a:pt x="8966" y="39065"/>
                    <a:pt x="9049" y="38958"/>
                    <a:pt x="9145" y="38922"/>
                  </a:cubicBezTo>
                  <a:cubicBezTo>
                    <a:pt x="9194" y="38900"/>
                    <a:pt x="9246" y="38890"/>
                    <a:pt x="9298" y="38890"/>
                  </a:cubicBezTo>
                  <a:cubicBezTo>
                    <a:pt x="9470" y="38890"/>
                    <a:pt x="9645" y="38999"/>
                    <a:pt x="9764" y="39137"/>
                  </a:cubicBezTo>
                  <a:cubicBezTo>
                    <a:pt x="9907" y="39315"/>
                    <a:pt x="10038" y="39530"/>
                    <a:pt x="10252" y="39637"/>
                  </a:cubicBezTo>
                  <a:cubicBezTo>
                    <a:pt x="10305" y="39662"/>
                    <a:pt x="10366" y="39673"/>
                    <a:pt x="10429" y="39673"/>
                  </a:cubicBezTo>
                  <a:cubicBezTo>
                    <a:pt x="10605" y="39673"/>
                    <a:pt x="10788" y="39578"/>
                    <a:pt x="10788" y="39411"/>
                  </a:cubicBezTo>
                  <a:cubicBezTo>
                    <a:pt x="10788" y="39339"/>
                    <a:pt x="10740" y="39256"/>
                    <a:pt x="10716" y="39184"/>
                  </a:cubicBezTo>
                  <a:cubicBezTo>
                    <a:pt x="10502" y="38779"/>
                    <a:pt x="10240" y="38387"/>
                    <a:pt x="10061" y="37946"/>
                  </a:cubicBezTo>
                  <a:cubicBezTo>
                    <a:pt x="9919" y="37648"/>
                    <a:pt x="9847" y="37386"/>
                    <a:pt x="9764" y="37053"/>
                  </a:cubicBezTo>
                  <a:cubicBezTo>
                    <a:pt x="9680" y="36755"/>
                    <a:pt x="9609" y="36434"/>
                    <a:pt x="9430" y="36184"/>
                  </a:cubicBezTo>
                  <a:lnTo>
                    <a:pt x="9299" y="36005"/>
                  </a:lnTo>
                  <a:cubicBezTo>
                    <a:pt x="11693" y="32600"/>
                    <a:pt x="13467" y="28731"/>
                    <a:pt x="14502" y="24659"/>
                  </a:cubicBezTo>
                  <a:cubicBezTo>
                    <a:pt x="14586" y="24813"/>
                    <a:pt x="14645" y="24944"/>
                    <a:pt x="14717" y="25087"/>
                  </a:cubicBezTo>
                  <a:cubicBezTo>
                    <a:pt x="15038" y="25790"/>
                    <a:pt x="15384" y="26457"/>
                    <a:pt x="15741" y="27147"/>
                  </a:cubicBezTo>
                  <a:cubicBezTo>
                    <a:pt x="16110" y="27873"/>
                    <a:pt x="16562" y="28754"/>
                    <a:pt x="17086" y="29695"/>
                  </a:cubicBezTo>
                  <a:cubicBezTo>
                    <a:pt x="17658" y="30731"/>
                    <a:pt x="18301" y="31826"/>
                    <a:pt x="19015" y="32814"/>
                  </a:cubicBezTo>
                  <a:cubicBezTo>
                    <a:pt x="19015" y="32838"/>
                    <a:pt x="19027" y="32838"/>
                    <a:pt x="19027" y="32850"/>
                  </a:cubicBezTo>
                  <a:cubicBezTo>
                    <a:pt x="20265" y="40101"/>
                    <a:pt x="19563" y="48031"/>
                    <a:pt x="16943" y="55674"/>
                  </a:cubicBezTo>
                  <a:cubicBezTo>
                    <a:pt x="16931" y="55722"/>
                    <a:pt x="16919" y="55770"/>
                    <a:pt x="16919" y="55805"/>
                  </a:cubicBezTo>
                  <a:lnTo>
                    <a:pt x="16919" y="55829"/>
                  </a:lnTo>
                  <a:cubicBezTo>
                    <a:pt x="16812" y="56079"/>
                    <a:pt x="16741" y="56341"/>
                    <a:pt x="16681" y="56627"/>
                  </a:cubicBezTo>
                  <a:cubicBezTo>
                    <a:pt x="19659" y="57278"/>
                    <a:pt x="22930" y="57421"/>
                    <a:pt x="26172" y="57421"/>
                  </a:cubicBezTo>
                  <a:cubicBezTo>
                    <a:pt x="26960" y="57421"/>
                    <a:pt x="27747" y="57412"/>
                    <a:pt x="28528" y="57401"/>
                  </a:cubicBezTo>
                  <a:cubicBezTo>
                    <a:pt x="29469" y="57389"/>
                    <a:pt x="30385" y="57377"/>
                    <a:pt x="31290" y="57365"/>
                  </a:cubicBezTo>
                  <a:cubicBezTo>
                    <a:pt x="31814" y="57365"/>
                    <a:pt x="32207" y="56948"/>
                    <a:pt x="32243" y="56484"/>
                  </a:cubicBezTo>
                  <a:lnTo>
                    <a:pt x="32243" y="56329"/>
                  </a:lnTo>
                  <a:cubicBezTo>
                    <a:pt x="32243" y="56198"/>
                    <a:pt x="32207" y="56079"/>
                    <a:pt x="32148" y="55948"/>
                  </a:cubicBezTo>
                  <a:cubicBezTo>
                    <a:pt x="31409" y="54424"/>
                    <a:pt x="30207" y="53138"/>
                    <a:pt x="28754" y="52269"/>
                  </a:cubicBezTo>
                  <a:cubicBezTo>
                    <a:pt x="28064" y="51864"/>
                    <a:pt x="27326" y="51555"/>
                    <a:pt x="26552" y="51364"/>
                  </a:cubicBezTo>
                  <a:cubicBezTo>
                    <a:pt x="26516" y="51198"/>
                    <a:pt x="26456" y="51031"/>
                    <a:pt x="26385" y="50888"/>
                  </a:cubicBezTo>
                  <a:cubicBezTo>
                    <a:pt x="26351" y="50813"/>
                    <a:pt x="26277" y="50767"/>
                    <a:pt x="26198" y="50767"/>
                  </a:cubicBezTo>
                  <a:cubicBezTo>
                    <a:pt x="26165" y="50767"/>
                    <a:pt x="26131" y="50775"/>
                    <a:pt x="26099" y="50793"/>
                  </a:cubicBezTo>
                  <a:cubicBezTo>
                    <a:pt x="25992" y="50840"/>
                    <a:pt x="25956" y="50971"/>
                    <a:pt x="26016" y="51079"/>
                  </a:cubicBezTo>
                  <a:cubicBezTo>
                    <a:pt x="26040" y="51138"/>
                    <a:pt x="26075" y="51198"/>
                    <a:pt x="26087" y="51257"/>
                  </a:cubicBezTo>
                  <a:cubicBezTo>
                    <a:pt x="25837" y="51210"/>
                    <a:pt x="25563" y="51186"/>
                    <a:pt x="25278" y="51162"/>
                  </a:cubicBezTo>
                  <a:cubicBezTo>
                    <a:pt x="25254" y="51079"/>
                    <a:pt x="25218" y="50971"/>
                    <a:pt x="25182" y="50888"/>
                  </a:cubicBezTo>
                  <a:cubicBezTo>
                    <a:pt x="25149" y="50813"/>
                    <a:pt x="25074" y="50767"/>
                    <a:pt x="24996" y="50767"/>
                  </a:cubicBezTo>
                  <a:cubicBezTo>
                    <a:pt x="24962" y="50767"/>
                    <a:pt x="24929" y="50775"/>
                    <a:pt x="24897" y="50793"/>
                  </a:cubicBezTo>
                  <a:cubicBezTo>
                    <a:pt x="24789" y="50840"/>
                    <a:pt x="24742" y="50971"/>
                    <a:pt x="24801" y="51079"/>
                  </a:cubicBezTo>
                  <a:cubicBezTo>
                    <a:pt x="24825" y="51102"/>
                    <a:pt x="24825" y="51126"/>
                    <a:pt x="24837" y="51150"/>
                  </a:cubicBezTo>
                  <a:cubicBezTo>
                    <a:pt x="23075" y="51150"/>
                    <a:pt x="21099" y="51722"/>
                    <a:pt x="19527" y="52745"/>
                  </a:cubicBezTo>
                  <a:cubicBezTo>
                    <a:pt x="19444" y="52793"/>
                    <a:pt x="19372" y="52853"/>
                    <a:pt x="19289" y="52912"/>
                  </a:cubicBezTo>
                  <a:cubicBezTo>
                    <a:pt x="20932" y="46864"/>
                    <a:pt x="21432" y="40720"/>
                    <a:pt x="20777" y="34934"/>
                  </a:cubicBezTo>
                  <a:lnTo>
                    <a:pt x="20777" y="34934"/>
                  </a:lnTo>
                  <a:cubicBezTo>
                    <a:pt x="21708" y="35808"/>
                    <a:pt x="22682" y="36374"/>
                    <a:pt x="23667" y="36374"/>
                  </a:cubicBezTo>
                  <a:cubicBezTo>
                    <a:pt x="24132" y="36374"/>
                    <a:pt x="24598" y="36248"/>
                    <a:pt x="25063" y="35970"/>
                  </a:cubicBezTo>
                  <a:cubicBezTo>
                    <a:pt x="25087" y="35958"/>
                    <a:pt x="25099" y="35946"/>
                    <a:pt x="25135" y="35922"/>
                  </a:cubicBezTo>
                  <a:cubicBezTo>
                    <a:pt x="25266" y="35851"/>
                    <a:pt x="25385" y="35767"/>
                    <a:pt x="25516" y="35684"/>
                  </a:cubicBezTo>
                  <a:cubicBezTo>
                    <a:pt x="25575" y="35648"/>
                    <a:pt x="25635" y="35612"/>
                    <a:pt x="25694" y="35565"/>
                  </a:cubicBezTo>
                  <a:cubicBezTo>
                    <a:pt x="25849" y="35470"/>
                    <a:pt x="25992" y="35374"/>
                    <a:pt x="26147" y="35267"/>
                  </a:cubicBezTo>
                  <a:cubicBezTo>
                    <a:pt x="26159" y="35255"/>
                    <a:pt x="26171" y="35255"/>
                    <a:pt x="26194" y="35243"/>
                  </a:cubicBezTo>
                  <a:cubicBezTo>
                    <a:pt x="26206" y="35231"/>
                    <a:pt x="26230" y="35208"/>
                    <a:pt x="26254" y="35196"/>
                  </a:cubicBezTo>
                  <a:cubicBezTo>
                    <a:pt x="26433" y="35077"/>
                    <a:pt x="26587" y="34946"/>
                    <a:pt x="26766" y="34815"/>
                  </a:cubicBezTo>
                  <a:cubicBezTo>
                    <a:pt x="26790" y="34791"/>
                    <a:pt x="26814" y="34779"/>
                    <a:pt x="26825" y="34767"/>
                  </a:cubicBezTo>
                  <a:cubicBezTo>
                    <a:pt x="26992" y="34636"/>
                    <a:pt x="27159" y="34493"/>
                    <a:pt x="27337" y="34362"/>
                  </a:cubicBezTo>
                  <a:cubicBezTo>
                    <a:pt x="27349" y="34350"/>
                    <a:pt x="27385" y="34338"/>
                    <a:pt x="27397" y="34303"/>
                  </a:cubicBezTo>
                  <a:cubicBezTo>
                    <a:pt x="27564" y="34160"/>
                    <a:pt x="27742" y="34017"/>
                    <a:pt x="27897" y="33874"/>
                  </a:cubicBezTo>
                  <a:lnTo>
                    <a:pt x="27992" y="33779"/>
                  </a:lnTo>
                  <a:cubicBezTo>
                    <a:pt x="28159" y="33636"/>
                    <a:pt x="28314" y="33481"/>
                    <a:pt x="28469" y="33338"/>
                  </a:cubicBezTo>
                  <a:lnTo>
                    <a:pt x="28552" y="33243"/>
                  </a:lnTo>
                  <a:cubicBezTo>
                    <a:pt x="28719" y="33088"/>
                    <a:pt x="28885" y="32934"/>
                    <a:pt x="29028" y="32767"/>
                  </a:cubicBezTo>
                  <a:cubicBezTo>
                    <a:pt x="29064" y="32743"/>
                    <a:pt x="29076" y="32707"/>
                    <a:pt x="29111" y="32695"/>
                  </a:cubicBezTo>
                  <a:cubicBezTo>
                    <a:pt x="29266" y="32517"/>
                    <a:pt x="29433" y="32350"/>
                    <a:pt x="29600" y="32172"/>
                  </a:cubicBezTo>
                  <a:lnTo>
                    <a:pt x="29623" y="32148"/>
                  </a:lnTo>
                  <a:cubicBezTo>
                    <a:pt x="29659" y="32112"/>
                    <a:pt x="29683" y="32088"/>
                    <a:pt x="29719" y="32041"/>
                  </a:cubicBezTo>
                  <a:cubicBezTo>
                    <a:pt x="29862" y="32386"/>
                    <a:pt x="30004" y="32707"/>
                    <a:pt x="30135" y="33053"/>
                  </a:cubicBezTo>
                  <a:cubicBezTo>
                    <a:pt x="30731" y="34529"/>
                    <a:pt x="31231" y="36029"/>
                    <a:pt x="31683" y="37553"/>
                  </a:cubicBezTo>
                  <a:cubicBezTo>
                    <a:pt x="31767" y="37875"/>
                    <a:pt x="31850" y="38148"/>
                    <a:pt x="31826" y="38387"/>
                  </a:cubicBezTo>
                  <a:cubicBezTo>
                    <a:pt x="31802" y="38720"/>
                    <a:pt x="31588" y="39077"/>
                    <a:pt x="31350" y="39458"/>
                  </a:cubicBezTo>
                  <a:cubicBezTo>
                    <a:pt x="30302" y="41137"/>
                    <a:pt x="28433" y="43471"/>
                    <a:pt x="26861" y="45292"/>
                  </a:cubicBezTo>
                  <a:cubicBezTo>
                    <a:pt x="26754" y="45328"/>
                    <a:pt x="26635" y="45411"/>
                    <a:pt x="26504" y="45483"/>
                  </a:cubicBezTo>
                  <a:cubicBezTo>
                    <a:pt x="26468" y="45495"/>
                    <a:pt x="26337" y="45614"/>
                    <a:pt x="26313" y="45649"/>
                  </a:cubicBezTo>
                  <a:cubicBezTo>
                    <a:pt x="26290" y="45661"/>
                    <a:pt x="26278" y="45673"/>
                    <a:pt x="26290" y="45685"/>
                  </a:cubicBezTo>
                  <a:cubicBezTo>
                    <a:pt x="26290" y="45685"/>
                    <a:pt x="26278" y="45685"/>
                    <a:pt x="26278" y="45709"/>
                  </a:cubicBezTo>
                  <a:lnTo>
                    <a:pt x="26266" y="45709"/>
                  </a:lnTo>
                  <a:lnTo>
                    <a:pt x="26194" y="45780"/>
                  </a:lnTo>
                  <a:cubicBezTo>
                    <a:pt x="25897" y="46030"/>
                    <a:pt x="25849" y="46495"/>
                    <a:pt x="26135" y="46780"/>
                  </a:cubicBezTo>
                  <a:cubicBezTo>
                    <a:pt x="26171" y="46816"/>
                    <a:pt x="26218" y="46876"/>
                    <a:pt x="26266" y="46923"/>
                  </a:cubicBezTo>
                  <a:cubicBezTo>
                    <a:pt x="26873" y="47578"/>
                    <a:pt x="27445" y="48209"/>
                    <a:pt x="28004" y="48769"/>
                  </a:cubicBezTo>
                  <a:cubicBezTo>
                    <a:pt x="28349" y="49114"/>
                    <a:pt x="28695" y="49436"/>
                    <a:pt x="29028" y="49757"/>
                  </a:cubicBezTo>
                  <a:cubicBezTo>
                    <a:pt x="29052" y="49769"/>
                    <a:pt x="29052" y="49769"/>
                    <a:pt x="29064" y="49769"/>
                  </a:cubicBezTo>
                  <a:cubicBezTo>
                    <a:pt x="29088" y="49793"/>
                    <a:pt x="29123" y="49828"/>
                    <a:pt x="29171" y="49864"/>
                  </a:cubicBezTo>
                  <a:cubicBezTo>
                    <a:pt x="29207" y="49900"/>
                    <a:pt x="29254" y="49936"/>
                    <a:pt x="29302" y="49983"/>
                  </a:cubicBezTo>
                  <a:cubicBezTo>
                    <a:pt x="29373" y="50055"/>
                    <a:pt x="29469" y="50114"/>
                    <a:pt x="29540" y="50174"/>
                  </a:cubicBezTo>
                  <a:lnTo>
                    <a:pt x="29552" y="50186"/>
                  </a:lnTo>
                  <a:cubicBezTo>
                    <a:pt x="30719" y="51091"/>
                    <a:pt x="31981" y="51733"/>
                    <a:pt x="33672" y="52019"/>
                  </a:cubicBezTo>
                  <a:lnTo>
                    <a:pt x="33695" y="52019"/>
                  </a:lnTo>
                  <a:cubicBezTo>
                    <a:pt x="33731" y="52019"/>
                    <a:pt x="33779" y="52031"/>
                    <a:pt x="33826" y="52031"/>
                  </a:cubicBezTo>
                  <a:cubicBezTo>
                    <a:pt x="34384" y="52121"/>
                    <a:pt x="34995" y="52163"/>
                    <a:pt x="35671" y="52163"/>
                  </a:cubicBezTo>
                  <a:cubicBezTo>
                    <a:pt x="35891" y="52163"/>
                    <a:pt x="36117" y="52159"/>
                    <a:pt x="36350" y="52150"/>
                  </a:cubicBezTo>
                  <a:cubicBezTo>
                    <a:pt x="37172" y="52126"/>
                    <a:pt x="37708" y="51924"/>
                    <a:pt x="38255" y="51722"/>
                  </a:cubicBezTo>
                  <a:cubicBezTo>
                    <a:pt x="38601" y="51602"/>
                    <a:pt x="38934" y="51472"/>
                    <a:pt x="39351" y="51352"/>
                  </a:cubicBezTo>
                  <a:lnTo>
                    <a:pt x="39363" y="51352"/>
                  </a:lnTo>
                  <a:cubicBezTo>
                    <a:pt x="39744" y="51233"/>
                    <a:pt x="39803" y="50948"/>
                    <a:pt x="39899" y="50662"/>
                  </a:cubicBezTo>
                  <a:cubicBezTo>
                    <a:pt x="39946" y="50495"/>
                    <a:pt x="40006" y="50340"/>
                    <a:pt x="40137" y="50198"/>
                  </a:cubicBezTo>
                  <a:lnTo>
                    <a:pt x="40137" y="50162"/>
                  </a:lnTo>
                  <a:cubicBezTo>
                    <a:pt x="40137" y="50126"/>
                    <a:pt x="40125" y="50114"/>
                    <a:pt x="40125" y="50078"/>
                  </a:cubicBezTo>
                  <a:cubicBezTo>
                    <a:pt x="40125" y="50067"/>
                    <a:pt x="40125" y="50067"/>
                    <a:pt x="40101" y="50055"/>
                  </a:cubicBezTo>
                  <a:cubicBezTo>
                    <a:pt x="40077" y="49948"/>
                    <a:pt x="40006" y="49769"/>
                    <a:pt x="39946" y="49697"/>
                  </a:cubicBezTo>
                  <a:cubicBezTo>
                    <a:pt x="39125" y="48793"/>
                    <a:pt x="38160" y="48031"/>
                    <a:pt x="37291" y="47197"/>
                  </a:cubicBezTo>
                  <a:cubicBezTo>
                    <a:pt x="37208" y="47388"/>
                    <a:pt x="37112" y="47578"/>
                    <a:pt x="37041" y="47792"/>
                  </a:cubicBezTo>
                  <a:cubicBezTo>
                    <a:pt x="37112" y="47578"/>
                    <a:pt x="37184" y="47388"/>
                    <a:pt x="37279" y="47185"/>
                  </a:cubicBezTo>
                  <a:cubicBezTo>
                    <a:pt x="36874" y="46804"/>
                    <a:pt x="36112" y="46173"/>
                    <a:pt x="35600" y="45840"/>
                  </a:cubicBezTo>
                  <a:cubicBezTo>
                    <a:pt x="35612" y="45697"/>
                    <a:pt x="35612" y="45530"/>
                    <a:pt x="35600" y="45364"/>
                  </a:cubicBezTo>
                  <a:cubicBezTo>
                    <a:pt x="35582" y="45264"/>
                    <a:pt x="35530" y="45220"/>
                    <a:pt x="35459" y="45220"/>
                  </a:cubicBezTo>
                  <a:cubicBezTo>
                    <a:pt x="35436" y="45220"/>
                    <a:pt x="35412" y="45224"/>
                    <a:pt x="35386" y="45233"/>
                  </a:cubicBezTo>
                  <a:cubicBezTo>
                    <a:pt x="35279" y="45256"/>
                    <a:pt x="35207" y="45340"/>
                    <a:pt x="35219" y="45471"/>
                  </a:cubicBezTo>
                  <a:lnTo>
                    <a:pt x="35219" y="45661"/>
                  </a:lnTo>
                  <a:cubicBezTo>
                    <a:pt x="35041" y="45590"/>
                    <a:pt x="34803" y="45518"/>
                    <a:pt x="34553" y="45435"/>
                  </a:cubicBezTo>
                  <a:lnTo>
                    <a:pt x="34553" y="45173"/>
                  </a:lnTo>
                  <a:cubicBezTo>
                    <a:pt x="34553" y="45083"/>
                    <a:pt x="34492" y="45041"/>
                    <a:pt x="34426" y="45041"/>
                  </a:cubicBezTo>
                  <a:cubicBezTo>
                    <a:pt x="34404" y="45041"/>
                    <a:pt x="34383" y="45045"/>
                    <a:pt x="34362" y="45054"/>
                  </a:cubicBezTo>
                  <a:cubicBezTo>
                    <a:pt x="34267" y="45102"/>
                    <a:pt x="34207" y="45173"/>
                    <a:pt x="34207" y="45304"/>
                  </a:cubicBezTo>
                  <a:lnTo>
                    <a:pt x="34207" y="45340"/>
                  </a:lnTo>
                  <a:cubicBezTo>
                    <a:pt x="32875" y="44946"/>
                    <a:pt x="31012" y="44529"/>
                    <a:pt x="30112" y="44529"/>
                  </a:cubicBezTo>
                  <a:cubicBezTo>
                    <a:pt x="30087" y="44529"/>
                    <a:pt x="30063" y="44530"/>
                    <a:pt x="30040" y="44530"/>
                  </a:cubicBezTo>
                  <a:cubicBezTo>
                    <a:pt x="29897" y="44530"/>
                    <a:pt x="29647" y="44578"/>
                    <a:pt x="29350" y="44649"/>
                  </a:cubicBezTo>
                  <a:cubicBezTo>
                    <a:pt x="30576" y="43149"/>
                    <a:pt x="31802" y="41530"/>
                    <a:pt x="32588" y="40256"/>
                  </a:cubicBezTo>
                  <a:cubicBezTo>
                    <a:pt x="32921" y="39744"/>
                    <a:pt x="33243" y="39172"/>
                    <a:pt x="33291" y="38506"/>
                  </a:cubicBezTo>
                  <a:cubicBezTo>
                    <a:pt x="33314" y="37994"/>
                    <a:pt x="33183" y="37517"/>
                    <a:pt x="33076" y="37160"/>
                  </a:cubicBezTo>
                  <a:cubicBezTo>
                    <a:pt x="32576" y="35398"/>
                    <a:pt x="31945" y="33636"/>
                    <a:pt x="31231" y="31921"/>
                  </a:cubicBezTo>
                  <a:cubicBezTo>
                    <a:pt x="31088" y="31552"/>
                    <a:pt x="30921" y="31183"/>
                    <a:pt x="30755" y="30826"/>
                  </a:cubicBezTo>
                  <a:cubicBezTo>
                    <a:pt x="30874" y="30659"/>
                    <a:pt x="31016" y="30493"/>
                    <a:pt x="31136" y="30350"/>
                  </a:cubicBezTo>
                  <a:cubicBezTo>
                    <a:pt x="31159" y="30314"/>
                    <a:pt x="31171" y="30290"/>
                    <a:pt x="31207" y="30243"/>
                  </a:cubicBezTo>
                  <a:cubicBezTo>
                    <a:pt x="31350" y="30052"/>
                    <a:pt x="31505" y="29838"/>
                    <a:pt x="31647" y="29647"/>
                  </a:cubicBezTo>
                  <a:cubicBezTo>
                    <a:pt x="31671" y="29624"/>
                    <a:pt x="31683" y="29600"/>
                    <a:pt x="31707" y="29576"/>
                  </a:cubicBezTo>
                  <a:cubicBezTo>
                    <a:pt x="32028" y="29147"/>
                    <a:pt x="32326" y="28695"/>
                    <a:pt x="32600" y="28231"/>
                  </a:cubicBezTo>
                  <a:cubicBezTo>
                    <a:pt x="32624" y="28219"/>
                    <a:pt x="32636" y="28207"/>
                    <a:pt x="32636" y="28171"/>
                  </a:cubicBezTo>
                  <a:cubicBezTo>
                    <a:pt x="32767" y="27957"/>
                    <a:pt x="32921" y="27730"/>
                    <a:pt x="33052" y="27504"/>
                  </a:cubicBezTo>
                  <a:lnTo>
                    <a:pt x="33100" y="27421"/>
                  </a:lnTo>
                  <a:cubicBezTo>
                    <a:pt x="33231" y="27195"/>
                    <a:pt x="33362" y="26957"/>
                    <a:pt x="33493" y="26730"/>
                  </a:cubicBezTo>
                  <a:cubicBezTo>
                    <a:pt x="33517" y="26707"/>
                    <a:pt x="33529" y="26671"/>
                    <a:pt x="33541" y="26659"/>
                  </a:cubicBezTo>
                  <a:lnTo>
                    <a:pt x="33945" y="25945"/>
                  </a:lnTo>
                  <a:cubicBezTo>
                    <a:pt x="33945" y="25933"/>
                    <a:pt x="33957" y="25909"/>
                    <a:pt x="33957" y="25897"/>
                  </a:cubicBezTo>
                  <a:cubicBezTo>
                    <a:pt x="34088" y="25647"/>
                    <a:pt x="34231" y="25397"/>
                    <a:pt x="34362" y="25123"/>
                  </a:cubicBezTo>
                  <a:cubicBezTo>
                    <a:pt x="34434" y="24992"/>
                    <a:pt x="34493" y="24861"/>
                    <a:pt x="34565" y="24718"/>
                  </a:cubicBezTo>
                  <a:lnTo>
                    <a:pt x="34791" y="25575"/>
                  </a:lnTo>
                  <a:cubicBezTo>
                    <a:pt x="35850" y="29278"/>
                    <a:pt x="37517" y="32814"/>
                    <a:pt x="39720" y="35970"/>
                  </a:cubicBezTo>
                  <a:cubicBezTo>
                    <a:pt x="39660" y="36029"/>
                    <a:pt x="39601" y="36112"/>
                    <a:pt x="39553" y="36184"/>
                  </a:cubicBezTo>
                  <a:cubicBezTo>
                    <a:pt x="39363" y="36470"/>
                    <a:pt x="39291" y="36791"/>
                    <a:pt x="39208" y="37089"/>
                  </a:cubicBezTo>
                  <a:cubicBezTo>
                    <a:pt x="39137" y="37422"/>
                    <a:pt x="39053" y="37684"/>
                    <a:pt x="38934" y="37958"/>
                  </a:cubicBezTo>
                  <a:cubicBezTo>
                    <a:pt x="38815" y="38232"/>
                    <a:pt x="38660" y="38506"/>
                    <a:pt x="38494" y="38756"/>
                  </a:cubicBezTo>
                  <a:cubicBezTo>
                    <a:pt x="38422" y="38887"/>
                    <a:pt x="38339" y="39041"/>
                    <a:pt x="38255" y="39172"/>
                  </a:cubicBezTo>
                  <a:cubicBezTo>
                    <a:pt x="38220" y="39244"/>
                    <a:pt x="38172" y="39339"/>
                    <a:pt x="38172" y="39458"/>
                  </a:cubicBezTo>
                  <a:cubicBezTo>
                    <a:pt x="38172" y="39577"/>
                    <a:pt x="38232" y="39684"/>
                    <a:pt x="38351" y="39756"/>
                  </a:cubicBezTo>
                  <a:cubicBezTo>
                    <a:pt x="38432" y="39803"/>
                    <a:pt x="38537" y="39831"/>
                    <a:pt x="38638" y="39831"/>
                  </a:cubicBezTo>
                  <a:cubicBezTo>
                    <a:pt x="38715" y="39831"/>
                    <a:pt x="38789" y="39815"/>
                    <a:pt x="38851" y="39780"/>
                  </a:cubicBezTo>
                  <a:cubicBezTo>
                    <a:pt x="39029" y="39696"/>
                    <a:pt x="39137" y="39541"/>
                    <a:pt x="39256" y="39411"/>
                  </a:cubicBezTo>
                  <a:cubicBezTo>
                    <a:pt x="39303" y="39363"/>
                    <a:pt x="39327" y="39327"/>
                    <a:pt x="39375" y="39280"/>
                  </a:cubicBezTo>
                  <a:cubicBezTo>
                    <a:pt x="39469" y="39176"/>
                    <a:pt x="39623" y="39064"/>
                    <a:pt x="39761" y="39064"/>
                  </a:cubicBezTo>
                  <a:cubicBezTo>
                    <a:pt x="39796" y="39064"/>
                    <a:pt x="39831" y="39072"/>
                    <a:pt x="39863" y="39089"/>
                  </a:cubicBezTo>
                  <a:cubicBezTo>
                    <a:pt x="39958" y="39125"/>
                    <a:pt x="40018" y="39220"/>
                    <a:pt x="40077" y="39303"/>
                  </a:cubicBezTo>
                  <a:cubicBezTo>
                    <a:pt x="40494" y="39922"/>
                    <a:pt x="40958" y="40494"/>
                    <a:pt x="41434" y="41065"/>
                  </a:cubicBezTo>
                  <a:cubicBezTo>
                    <a:pt x="41577" y="41232"/>
                    <a:pt x="41732" y="41316"/>
                    <a:pt x="41863" y="41316"/>
                  </a:cubicBezTo>
                  <a:cubicBezTo>
                    <a:pt x="41911" y="41316"/>
                    <a:pt x="41934" y="41316"/>
                    <a:pt x="41982" y="41292"/>
                  </a:cubicBezTo>
                  <a:cubicBezTo>
                    <a:pt x="41994" y="41292"/>
                    <a:pt x="42030" y="41268"/>
                    <a:pt x="42042" y="41256"/>
                  </a:cubicBezTo>
                  <a:cubicBezTo>
                    <a:pt x="42208" y="41149"/>
                    <a:pt x="42220" y="40935"/>
                    <a:pt x="42089" y="40649"/>
                  </a:cubicBezTo>
                  <a:cubicBezTo>
                    <a:pt x="42054" y="40601"/>
                    <a:pt x="42006" y="40518"/>
                    <a:pt x="41946" y="40411"/>
                  </a:cubicBezTo>
                  <a:cubicBezTo>
                    <a:pt x="41649" y="39922"/>
                    <a:pt x="41530" y="39637"/>
                    <a:pt x="41577" y="39577"/>
                  </a:cubicBezTo>
                  <a:cubicBezTo>
                    <a:pt x="41582" y="39576"/>
                    <a:pt x="41590" y="39574"/>
                    <a:pt x="41602" y="39574"/>
                  </a:cubicBezTo>
                  <a:cubicBezTo>
                    <a:pt x="41676" y="39574"/>
                    <a:pt x="41915" y="39647"/>
                    <a:pt x="42685" y="40303"/>
                  </a:cubicBezTo>
                  <a:lnTo>
                    <a:pt x="42720" y="40351"/>
                  </a:lnTo>
                  <a:cubicBezTo>
                    <a:pt x="42827" y="40434"/>
                    <a:pt x="42958" y="40542"/>
                    <a:pt x="43113" y="40577"/>
                  </a:cubicBezTo>
                  <a:cubicBezTo>
                    <a:pt x="43127" y="40579"/>
                    <a:pt x="43141" y="40580"/>
                    <a:pt x="43155" y="40580"/>
                  </a:cubicBezTo>
                  <a:cubicBezTo>
                    <a:pt x="43250" y="40580"/>
                    <a:pt x="43349" y="40546"/>
                    <a:pt x="43411" y="40494"/>
                  </a:cubicBezTo>
                  <a:cubicBezTo>
                    <a:pt x="43482" y="40434"/>
                    <a:pt x="43518" y="40375"/>
                    <a:pt x="43530" y="40292"/>
                  </a:cubicBezTo>
                  <a:cubicBezTo>
                    <a:pt x="43542" y="40173"/>
                    <a:pt x="43470" y="40065"/>
                    <a:pt x="43423" y="40006"/>
                  </a:cubicBezTo>
                  <a:cubicBezTo>
                    <a:pt x="43351" y="39899"/>
                    <a:pt x="43280" y="39815"/>
                    <a:pt x="43197" y="39708"/>
                  </a:cubicBezTo>
                  <a:cubicBezTo>
                    <a:pt x="43018" y="39482"/>
                    <a:pt x="42827" y="39244"/>
                    <a:pt x="42756" y="38994"/>
                  </a:cubicBezTo>
                  <a:cubicBezTo>
                    <a:pt x="42720" y="38910"/>
                    <a:pt x="42720" y="38863"/>
                    <a:pt x="42744" y="38851"/>
                  </a:cubicBezTo>
                  <a:cubicBezTo>
                    <a:pt x="42758" y="38841"/>
                    <a:pt x="42780" y="38837"/>
                    <a:pt x="42807" y="38837"/>
                  </a:cubicBezTo>
                  <a:cubicBezTo>
                    <a:pt x="42915" y="38837"/>
                    <a:pt x="43108" y="38908"/>
                    <a:pt x="43232" y="38994"/>
                  </a:cubicBezTo>
                  <a:cubicBezTo>
                    <a:pt x="43316" y="39053"/>
                    <a:pt x="43399" y="39125"/>
                    <a:pt x="43470" y="39220"/>
                  </a:cubicBezTo>
                  <a:cubicBezTo>
                    <a:pt x="43542" y="39280"/>
                    <a:pt x="43601" y="39351"/>
                    <a:pt x="43673" y="39411"/>
                  </a:cubicBezTo>
                  <a:cubicBezTo>
                    <a:pt x="43826" y="39531"/>
                    <a:pt x="43968" y="39591"/>
                    <a:pt x="44101" y="39591"/>
                  </a:cubicBezTo>
                  <a:cubicBezTo>
                    <a:pt x="44113" y="39591"/>
                    <a:pt x="44125" y="39590"/>
                    <a:pt x="44137" y="39589"/>
                  </a:cubicBezTo>
                  <a:cubicBezTo>
                    <a:pt x="44244" y="39577"/>
                    <a:pt x="44363" y="39506"/>
                    <a:pt x="44411" y="39399"/>
                  </a:cubicBezTo>
                  <a:cubicBezTo>
                    <a:pt x="44447" y="39303"/>
                    <a:pt x="44447" y="39220"/>
                    <a:pt x="44411" y="39149"/>
                  </a:cubicBezTo>
                  <a:cubicBezTo>
                    <a:pt x="44256" y="38910"/>
                    <a:pt x="44090" y="38684"/>
                    <a:pt x="43935" y="38446"/>
                  </a:cubicBezTo>
                  <a:cubicBezTo>
                    <a:pt x="43780" y="38256"/>
                    <a:pt x="43637" y="38041"/>
                    <a:pt x="43518" y="37851"/>
                  </a:cubicBezTo>
                  <a:cubicBezTo>
                    <a:pt x="43482" y="37803"/>
                    <a:pt x="43470" y="37756"/>
                    <a:pt x="43458" y="37732"/>
                  </a:cubicBezTo>
                  <a:cubicBezTo>
                    <a:pt x="43458" y="37696"/>
                    <a:pt x="43482" y="37660"/>
                    <a:pt x="43518" y="37636"/>
                  </a:cubicBezTo>
                  <a:cubicBezTo>
                    <a:pt x="43533" y="37633"/>
                    <a:pt x="43552" y="37631"/>
                    <a:pt x="43573" y="37631"/>
                  </a:cubicBezTo>
                  <a:cubicBezTo>
                    <a:pt x="43693" y="37631"/>
                    <a:pt x="43905" y="37681"/>
                    <a:pt x="44066" y="37732"/>
                  </a:cubicBezTo>
                  <a:cubicBezTo>
                    <a:pt x="44197" y="37779"/>
                    <a:pt x="44328" y="37803"/>
                    <a:pt x="44435" y="37815"/>
                  </a:cubicBezTo>
                  <a:cubicBezTo>
                    <a:pt x="44472" y="37822"/>
                    <a:pt x="44513" y="37828"/>
                    <a:pt x="44556" y="37828"/>
                  </a:cubicBezTo>
                  <a:cubicBezTo>
                    <a:pt x="44651" y="37828"/>
                    <a:pt x="44754" y="37802"/>
                    <a:pt x="44828" y="37720"/>
                  </a:cubicBezTo>
                  <a:cubicBezTo>
                    <a:pt x="44887" y="37636"/>
                    <a:pt x="44899" y="37565"/>
                    <a:pt x="44887" y="37482"/>
                  </a:cubicBezTo>
                  <a:cubicBezTo>
                    <a:pt x="44840" y="37315"/>
                    <a:pt x="44661" y="37160"/>
                    <a:pt x="44494" y="37089"/>
                  </a:cubicBezTo>
                  <a:cubicBezTo>
                    <a:pt x="43494" y="36648"/>
                    <a:pt x="42530" y="36136"/>
                    <a:pt x="41625" y="35589"/>
                  </a:cubicBezTo>
                  <a:cubicBezTo>
                    <a:pt x="41458" y="35481"/>
                    <a:pt x="41292" y="35434"/>
                    <a:pt x="41113" y="35410"/>
                  </a:cubicBezTo>
                  <a:cubicBezTo>
                    <a:pt x="38648" y="31957"/>
                    <a:pt x="36862" y="27992"/>
                    <a:pt x="35862" y="23849"/>
                  </a:cubicBezTo>
                  <a:lnTo>
                    <a:pt x="35862" y="23849"/>
                  </a:lnTo>
                  <a:lnTo>
                    <a:pt x="42185" y="25361"/>
                  </a:lnTo>
                  <a:lnTo>
                    <a:pt x="41077" y="26302"/>
                  </a:lnTo>
                  <a:cubicBezTo>
                    <a:pt x="40691" y="26617"/>
                    <a:pt x="40926" y="27243"/>
                    <a:pt x="41419" y="27243"/>
                  </a:cubicBezTo>
                  <a:cubicBezTo>
                    <a:pt x="41428" y="27243"/>
                    <a:pt x="41437" y="27243"/>
                    <a:pt x="41446" y="27242"/>
                  </a:cubicBezTo>
                  <a:lnTo>
                    <a:pt x="48697" y="26838"/>
                  </a:lnTo>
                  <a:cubicBezTo>
                    <a:pt x="49209" y="26790"/>
                    <a:pt x="49412" y="26076"/>
                    <a:pt x="48947" y="25754"/>
                  </a:cubicBezTo>
                  <a:lnTo>
                    <a:pt x="42804" y="21361"/>
                  </a:lnTo>
                  <a:cubicBezTo>
                    <a:pt x="42705" y="21291"/>
                    <a:pt x="42599" y="21261"/>
                    <a:pt x="42495" y="21261"/>
                  </a:cubicBezTo>
                  <a:cubicBezTo>
                    <a:pt x="42173" y="21261"/>
                    <a:pt x="41883" y="21560"/>
                    <a:pt x="41982" y="21920"/>
                  </a:cubicBezTo>
                  <a:lnTo>
                    <a:pt x="42518" y="23944"/>
                  </a:lnTo>
                  <a:lnTo>
                    <a:pt x="35719" y="22313"/>
                  </a:lnTo>
                  <a:cubicBezTo>
                    <a:pt x="37101" y="19349"/>
                    <a:pt x="38351" y="16027"/>
                    <a:pt x="38720" y="12574"/>
                  </a:cubicBezTo>
                  <a:cubicBezTo>
                    <a:pt x="38791" y="11859"/>
                    <a:pt x="38839" y="11145"/>
                    <a:pt x="38827" y="10419"/>
                  </a:cubicBezTo>
                  <a:cubicBezTo>
                    <a:pt x="38815" y="9359"/>
                    <a:pt x="38696" y="8383"/>
                    <a:pt x="38482" y="7454"/>
                  </a:cubicBezTo>
                  <a:cubicBezTo>
                    <a:pt x="38434" y="7252"/>
                    <a:pt x="38398" y="7061"/>
                    <a:pt x="38339" y="6859"/>
                  </a:cubicBezTo>
                  <a:cubicBezTo>
                    <a:pt x="38160" y="6228"/>
                    <a:pt x="37934" y="5609"/>
                    <a:pt x="37660" y="5049"/>
                  </a:cubicBezTo>
                  <a:cubicBezTo>
                    <a:pt x="37648" y="5002"/>
                    <a:pt x="37624" y="4954"/>
                    <a:pt x="37601" y="4918"/>
                  </a:cubicBezTo>
                  <a:cubicBezTo>
                    <a:pt x="37482" y="4680"/>
                    <a:pt x="37362" y="4442"/>
                    <a:pt x="37232" y="4216"/>
                  </a:cubicBezTo>
                  <a:cubicBezTo>
                    <a:pt x="37220" y="4180"/>
                    <a:pt x="37184" y="4144"/>
                    <a:pt x="37172" y="4109"/>
                  </a:cubicBezTo>
                  <a:lnTo>
                    <a:pt x="36767" y="3489"/>
                  </a:lnTo>
                  <a:cubicBezTo>
                    <a:pt x="36743" y="3442"/>
                    <a:pt x="36708" y="3394"/>
                    <a:pt x="36684" y="3370"/>
                  </a:cubicBezTo>
                  <a:cubicBezTo>
                    <a:pt x="36672" y="3335"/>
                    <a:pt x="36648" y="3323"/>
                    <a:pt x="36624" y="3287"/>
                  </a:cubicBezTo>
                  <a:cubicBezTo>
                    <a:pt x="36470" y="3085"/>
                    <a:pt x="36315" y="2870"/>
                    <a:pt x="36148" y="2680"/>
                  </a:cubicBezTo>
                  <a:cubicBezTo>
                    <a:pt x="36100" y="2632"/>
                    <a:pt x="36077" y="2596"/>
                    <a:pt x="36029" y="2549"/>
                  </a:cubicBezTo>
                  <a:cubicBezTo>
                    <a:pt x="35969" y="2489"/>
                    <a:pt x="35922" y="2430"/>
                    <a:pt x="35862" y="2370"/>
                  </a:cubicBezTo>
                  <a:lnTo>
                    <a:pt x="35850" y="2358"/>
                  </a:lnTo>
                  <a:cubicBezTo>
                    <a:pt x="35088" y="1561"/>
                    <a:pt x="34207" y="965"/>
                    <a:pt x="33291" y="596"/>
                  </a:cubicBezTo>
                  <a:cubicBezTo>
                    <a:pt x="33279" y="596"/>
                    <a:pt x="33255" y="584"/>
                    <a:pt x="33243" y="584"/>
                  </a:cubicBezTo>
                  <a:cubicBezTo>
                    <a:pt x="33136" y="537"/>
                    <a:pt x="33041" y="513"/>
                    <a:pt x="32933" y="465"/>
                  </a:cubicBezTo>
                  <a:cubicBezTo>
                    <a:pt x="32350" y="275"/>
                    <a:pt x="31743" y="179"/>
                    <a:pt x="31136" y="179"/>
                  </a:cubicBezTo>
                  <a:cubicBezTo>
                    <a:pt x="31028" y="179"/>
                    <a:pt x="30921" y="179"/>
                    <a:pt x="30814" y="191"/>
                  </a:cubicBezTo>
                  <a:cubicBezTo>
                    <a:pt x="30266" y="227"/>
                    <a:pt x="29707" y="358"/>
                    <a:pt x="29183" y="656"/>
                  </a:cubicBezTo>
                  <a:cubicBezTo>
                    <a:pt x="28016" y="1311"/>
                    <a:pt x="25718" y="3442"/>
                    <a:pt x="25397" y="5335"/>
                  </a:cubicBezTo>
                  <a:cubicBezTo>
                    <a:pt x="25301" y="5168"/>
                    <a:pt x="25206" y="4990"/>
                    <a:pt x="25099" y="4823"/>
                  </a:cubicBezTo>
                  <a:cubicBezTo>
                    <a:pt x="24682" y="3990"/>
                    <a:pt x="24373" y="3430"/>
                    <a:pt x="24373" y="3430"/>
                  </a:cubicBezTo>
                  <a:lnTo>
                    <a:pt x="24373" y="3430"/>
                  </a:lnTo>
                  <a:lnTo>
                    <a:pt x="24611" y="3966"/>
                  </a:lnTo>
                  <a:cubicBezTo>
                    <a:pt x="24254" y="3347"/>
                    <a:pt x="23885" y="2751"/>
                    <a:pt x="23456" y="2251"/>
                  </a:cubicBezTo>
                  <a:cubicBezTo>
                    <a:pt x="23301" y="2073"/>
                    <a:pt x="23135" y="1894"/>
                    <a:pt x="22956" y="1727"/>
                  </a:cubicBezTo>
                  <a:lnTo>
                    <a:pt x="22884" y="1656"/>
                  </a:lnTo>
                  <a:cubicBezTo>
                    <a:pt x="22861" y="1620"/>
                    <a:pt x="22813" y="1596"/>
                    <a:pt x="22777" y="1549"/>
                  </a:cubicBezTo>
                  <a:cubicBezTo>
                    <a:pt x="22754" y="1525"/>
                    <a:pt x="22718" y="1501"/>
                    <a:pt x="22694" y="1477"/>
                  </a:cubicBezTo>
                  <a:cubicBezTo>
                    <a:pt x="22658" y="1442"/>
                    <a:pt x="22623" y="1418"/>
                    <a:pt x="22587" y="1382"/>
                  </a:cubicBezTo>
                  <a:cubicBezTo>
                    <a:pt x="22563" y="1358"/>
                    <a:pt x="22527" y="1346"/>
                    <a:pt x="22503" y="1311"/>
                  </a:cubicBezTo>
                  <a:cubicBezTo>
                    <a:pt x="22456" y="1287"/>
                    <a:pt x="22420" y="1251"/>
                    <a:pt x="22384" y="1227"/>
                  </a:cubicBezTo>
                  <a:cubicBezTo>
                    <a:pt x="22349" y="1203"/>
                    <a:pt x="22325" y="1180"/>
                    <a:pt x="22301" y="1168"/>
                  </a:cubicBezTo>
                  <a:lnTo>
                    <a:pt x="22170" y="1072"/>
                  </a:lnTo>
                  <a:cubicBezTo>
                    <a:pt x="22146" y="1061"/>
                    <a:pt x="22122" y="1049"/>
                    <a:pt x="22099" y="1025"/>
                  </a:cubicBezTo>
                  <a:cubicBezTo>
                    <a:pt x="22039" y="989"/>
                    <a:pt x="21980" y="953"/>
                    <a:pt x="21920" y="906"/>
                  </a:cubicBezTo>
                  <a:lnTo>
                    <a:pt x="21908" y="894"/>
                  </a:lnTo>
                  <a:cubicBezTo>
                    <a:pt x="21825" y="846"/>
                    <a:pt x="21765" y="811"/>
                    <a:pt x="21694" y="763"/>
                  </a:cubicBezTo>
                  <a:cubicBezTo>
                    <a:pt x="21682" y="751"/>
                    <a:pt x="21670" y="751"/>
                    <a:pt x="21646" y="727"/>
                  </a:cubicBezTo>
                  <a:cubicBezTo>
                    <a:pt x="21587" y="703"/>
                    <a:pt x="21551" y="668"/>
                    <a:pt x="21491" y="644"/>
                  </a:cubicBezTo>
                  <a:cubicBezTo>
                    <a:pt x="21468" y="632"/>
                    <a:pt x="21444" y="632"/>
                    <a:pt x="21432" y="608"/>
                  </a:cubicBezTo>
                  <a:cubicBezTo>
                    <a:pt x="21384" y="584"/>
                    <a:pt x="21325" y="572"/>
                    <a:pt x="21277" y="537"/>
                  </a:cubicBezTo>
                  <a:cubicBezTo>
                    <a:pt x="21265" y="525"/>
                    <a:pt x="21230" y="525"/>
                    <a:pt x="21218" y="513"/>
                  </a:cubicBezTo>
                  <a:cubicBezTo>
                    <a:pt x="21170" y="477"/>
                    <a:pt x="21110" y="465"/>
                    <a:pt x="21075" y="430"/>
                  </a:cubicBezTo>
                  <a:cubicBezTo>
                    <a:pt x="21051" y="418"/>
                    <a:pt x="21027" y="418"/>
                    <a:pt x="21015" y="406"/>
                  </a:cubicBezTo>
                  <a:cubicBezTo>
                    <a:pt x="20956" y="370"/>
                    <a:pt x="20896" y="358"/>
                    <a:pt x="20813" y="334"/>
                  </a:cubicBezTo>
                  <a:cubicBezTo>
                    <a:pt x="20801" y="334"/>
                    <a:pt x="20801" y="334"/>
                    <a:pt x="20789" y="310"/>
                  </a:cubicBezTo>
                  <a:cubicBezTo>
                    <a:pt x="20718" y="287"/>
                    <a:pt x="20634" y="251"/>
                    <a:pt x="20563" y="239"/>
                  </a:cubicBezTo>
                  <a:lnTo>
                    <a:pt x="20551" y="239"/>
                  </a:lnTo>
                  <a:cubicBezTo>
                    <a:pt x="20491" y="227"/>
                    <a:pt x="20420" y="191"/>
                    <a:pt x="20360" y="179"/>
                  </a:cubicBezTo>
                  <a:cubicBezTo>
                    <a:pt x="20337" y="179"/>
                    <a:pt x="20313" y="168"/>
                    <a:pt x="20301" y="168"/>
                  </a:cubicBezTo>
                  <a:cubicBezTo>
                    <a:pt x="20241" y="156"/>
                    <a:pt x="20194" y="132"/>
                    <a:pt x="20134" y="120"/>
                  </a:cubicBezTo>
                  <a:cubicBezTo>
                    <a:pt x="20122" y="120"/>
                    <a:pt x="20087" y="108"/>
                    <a:pt x="20075" y="108"/>
                  </a:cubicBezTo>
                  <a:cubicBezTo>
                    <a:pt x="20027" y="96"/>
                    <a:pt x="19967" y="96"/>
                    <a:pt x="19920" y="72"/>
                  </a:cubicBezTo>
                  <a:cubicBezTo>
                    <a:pt x="19908" y="72"/>
                    <a:pt x="19884" y="60"/>
                    <a:pt x="19860" y="60"/>
                  </a:cubicBezTo>
                  <a:cubicBezTo>
                    <a:pt x="19801" y="49"/>
                    <a:pt x="19765" y="49"/>
                    <a:pt x="19706" y="37"/>
                  </a:cubicBezTo>
                  <a:lnTo>
                    <a:pt x="19658" y="37"/>
                  </a:lnTo>
                  <a:cubicBezTo>
                    <a:pt x="19586" y="13"/>
                    <a:pt x="19503" y="13"/>
                    <a:pt x="19432" y="13"/>
                  </a:cubicBezTo>
                  <a:cubicBezTo>
                    <a:pt x="19360" y="13"/>
                    <a:pt x="19289" y="13"/>
                    <a:pt x="19229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1143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75" name="Google Shape;1975;p42"/>
            <p:cNvGrpSpPr/>
            <p:nvPr/>
          </p:nvGrpSpPr>
          <p:grpSpPr>
            <a:xfrm>
              <a:off x="5478523" y="576063"/>
              <a:ext cx="1834420" cy="2153361"/>
              <a:chOff x="685500" y="1278275"/>
              <a:chExt cx="1235300" cy="1450075"/>
            </a:xfrm>
          </p:grpSpPr>
          <p:sp>
            <p:nvSpPr>
              <p:cNvPr id="1976" name="Google Shape;1976;p42"/>
              <p:cNvSpPr/>
              <p:nvPr/>
            </p:nvSpPr>
            <p:spPr>
              <a:xfrm>
                <a:off x="1336175" y="1998525"/>
                <a:ext cx="181575" cy="472425"/>
              </a:xfrm>
              <a:custGeom>
                <a:rect b="b" l="l" r="r" t="t"/>
                <a:pathLst>
                  <a:path extrusionOk="0" h="18897" w="7263">
                    <a:moveTo>
                      <a:pt x="3021" y="0"/>
                    </a:moveTo>
                    <a:cubicBezTo>
                      <a:pt x="2913" y="0"/>
                      <a:pt x="2804" y="24"/>
                      <a:pt x="2703" y="75"/>
                    </a:cubicBezTo>
                    <a:cubicBezTo>
                      <a:pt x="2346" y="253"/>
                      <a:pt x="2203" y="706"/>
                      <a:pt x="2381" y="1063"/>
                    </a:cubicBezTo>
                    <a:cubicBezTo>
                      <a:pt x="2393" y="1075"/>
                      <a:pt x="2393" y="1110"/>
                      <a:pt x="2405" y="1122"/>
                    </a:cubicBezTo>
                    <a:cubicBezTo>
                      <a:pt x="3024" y="2325"/>
                      <a:pt x="3572" y="3563"/>
                      <a:pt x="4072" y="4813"/>
                    </a:cubicBezTo>
                    <a:cubicBezTo>
                      <a:pt x="4667" y="6290"/>
                      <a:pt x="5179" y="7790"/>
                      <a:pt x="5620" y="9302"/>
                    </a:cubicBezTo>
                    <a:cubicBezTo>
                      <a:pt x="5715" y="9635"/>
                      <a:pt x="5787" y="9897"/>
                      <a:pt x="5775" y="10135"/>
                    </a:cubicBezTo>
                    <a:cubicBezTo>
                      <a:pt x="5739" y="10481"/>
                      <a:pt x="5537" y="10838"/>
                      <a:pt x="5298" y="11207"/>
                    </a:cubicBezTo>
                    <a:cubicBezTo>
                      <a:pt x="4120" y="13088"/>
                      <a:pt x="1917" y="15815"/>
                      <a:pt x="262" y="17672"/>
                    </a:cubicBezTo>
                    <a:cubicBezTo>
                      <a:pt x="0" y="17981"/>
                      <a:pt x="24" y="18446"/>
                      <a:pt x="322" y="18708"/>
                    </a:cubicBezTo>
                    <a:cubicBezTo>
                      <a:pt x="455" y="18832"/>
                      <a:pt x="635" y="18897"/>
                      <a:pt x="807" y="18897"/>
                    </a:cubicBezTo>
                    <a:cubicBezTo>
                      <a:pt x="865" y="18897"/>
                      <a:pt x="922" y="18890"/>
                      <a:pt x="976" y="18874"/>
                    </a:cubicBezTo>
                    <a:cubicBezTo>
                      <a:pt x="1060" y="18863"/>
                      <a:pt x="1107" y="18827"/>
                      <a:pt x="1191" y="18791"/>
                    </a:cubicBezTo>
                    <a:cubicBezTo>
                      <a:pt x="1250" y="18755"/>
                      <a:pt x="1310" y="18696"/>
                      <a:pt x="1357" y="18648"/>
                    </a:cubicBezTo>
                    <a:cubicBezTo>
                      <a:pt x="3048" y="16743"/>
                      <a:pt x="5310" y="13945"/>
                      <a:pt x="6537" y="12005"/>
                    </a:cubicBezTo>
                    <a:cubicBezTo>
                      <a:pt x="6858" y="11481"/>
                      <a:pt x="7192" y="10909"/>
                      <a:pt x="7227" y="10242"/>
                    </a:cubicBezTo>
                    <a:cubicBezTo>
                      <a:pt x="7263" y="9742"/>
                      <a:pt x="7132" y="9266"/>
                      <a:pt x="7025" y="8909"/>
                    </a:cubicBezTo>
                    <a:cubicBezTo>
                      <a:pt x="6513" y="7135"/>
                      <a:pt x="5894" y="5373"/>
                      <a:pt x="5179" y="3670"/>
                    </a:cubicBezTo>
                    <a:cubicBezTo>
                      <a:pt x="4715" y="2563"/>
                      <a:pt x="4227" y="1479"/>
                      <a:pt x="3691" y="408"/>
                    </a:cubicBezTo>
                    <a:cubicBezTo>
                      <a:pt x="3563" y="152"/>
                      <a:pt x="3295" y="0"/>
                      <a:pt x="302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7" name="Google Shape;1977;p42"/>
              <p:cNvSpPr/>
              <p:nvPr/>
            </p:nvSpPr>
            <p:spPr>
              <a:xfrm>
                <a:off x="1391525" y="1998225"/>
                <a:ext cx="74450" cy="120650"/>
              </a:xfrm>
              <a:custGeom>
                <a:rect b="b" l="l" r="r" t="t"/>
                <a:pathLst>
                  <a:path extrusionOk="0" h="4826" w="2978">
                    <a:moveTo>
                      <a:pt x="819" y="0"/>
                    </a:moveTo>
                    <a:cubicBezTo>
                      <a:pt x="711" y="0"/>
                      <a:pt x="602" y="24"/>
                      <a:pt x="501" y="75"/>
                    </a:cubicBezTo>
                    <a:cubicBezTo>
                      <a:pt x="156" y="265"/>
                      <a:pt x="1" y="718"/>
                      <a:pt x="179" y="1075"/>
                    </a:cubicBezTo>
                    <a:cubicBezTo>
                      <a:pt x="191" y="1087"/>
                      <a:pt x="191" y="1122"/>
                      <a:pt x="203" y="1134"/>
                    </a:cubicBezTo>
                    <a:cubicBezTo>
                      <a:pt x="822" y="2337"/>
                      <a:pt x="1370" y="3575"/>
                      <a:pt x="1870" y="4825"/>
                    </a:cubicBezTo>
                    <a:lnTo>
                      <a:pt x="2203" y="4480"/>
                    </a:lnTo>
                    <a:lnTo>
                      <a:pt x="2977" y="3658"/>
                    </a:lnTo>
                    <a:cubicBezTo>
                      <a:pt x="2513" y="2563"/>
                      <a:pt x="2025" y="1468"/>
                      <a:pt x="1489" y="408"/>
                    </a:cubicBezTo>
                    <a:cubicBezTo>
                      <a:pt x="1361" y="152"/>
                      <a:pt x="1093" y="0"/>
                      <a:pt x="8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rgbClr val="000139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8" name="Google Shape;1978;p42"/>
              <p:cNvSpPr/>
              <p:nvPr/>
            </p:nvSpPr>
            <p:spPr>
              <a:xfrm>
                <a:off x="1331100" y="2434650"/>
                <a:ext cx="357525" cy="161450"/>
              </a:xfrm>
              <a:custGeom>
                <a:rect b="b" l="l" r="r" t="t"/>
                <a:pathLst>
                  <a:path extrusionOk="0" h="6458" w="14301">
                    <a:moveTo>
                      <a:pt x="14276" y="4477"/>
                    </a:moveTo>
                    <a:lnTo>
                      <a:pt x="14276" y="4477"/>
                    </a:lnTo>
                    <a:cubicBezTo>
                      <a:pt x="14271" y="4494"/>
                      <a:pt x="14270" y="4500"/>
                      <a:pt x="14271" y="4500"/>
                    </a:cubicBezTo>
                    <a:cubicBezTo>
                      <a:pt x="14273" y="4500"/>
                      <a:pt x="14276" y="4491"/>
                      <a:pt x="14276" y="4477"/>
                    </a:cubicBezTo>
                    <a:close/>
                    <a:moveTo>
                      <a:pt x="406" y="1"/>
                    </a:moveTo>
                    <a:cubicBezTo>
                      <a:pt x="394" y="25"/>
                      <a:pt x="358" y="48"/>
                      <a:pt x="334" y="72"/>
                    </a:cubicBezTo>
                    <a:cubicBezTo>
                      <a:pt x="36" y="322"/>
                      <a:pt x="1" y="787"/>
                      <a:pt x="275" y="1072"/>
                    </a:cubicBezTo>
                    <a:cubicBezTo>
                      <a:pt x="3185" y="4199"/>
                      <a:pt x="5021" y="6457"/>
                      <a:pt x="9805" y="6457"/>
                    </a:cubicBezTo>
                    <a:cubicBezTo>
                      <a:pt x="10031" y="6457"/>
                      <a:pt x="10263" y="6452"/>
                      <a:pt x="10502" y="6442"/>
                    </a:cubicBezTo>
                    <a:cubicBezTo>
                      <a:pt x="11812" y="6382"/>
                      <a:pt x="12407" y="5942"/>
                      <a:pt x="13491" y="5644"/>
                    </a:cubicBezTo>
                    <a:cubicBezTo>
                      <a:pt x="14122" y="5478"/>
                      <a:pt x="13907" y="4870"/>
                      <a:pt x="14276" y="4477"/>
                    </a:cubicBezTo>
                    <a:cubicBezTo>
                      <a:pt x="14300" y="4466"/>
                      <a:pt x="14264" y="4394"/>
                      <a:pt x="14253" y="4346"/>
                    </a:cubicBezTo>
                    <a:cubicBezTo>
                      <a:pt x="14217" y="4239"/>
                      <a:pt x="14157" y="4061"/>
                      <a:pt x="14086" y="3989"/>
                    </a:cubicBezTo>
                    <a:cubicBezTo>
                      <a:pt x="13264" y="3084"/>
                      <a:pt x="12312" y="2322"/>
                      <a:pt x="11431" y="1489"/>
                    </a:cubicBezTo>
                    <a:cubicBezTo>
                      <a:pt x="11074" y="2203"/>
                      <a:pt x="10895" y="2989"/>
                      <a:pt x="10752" y="3763"/>
                    </a:cubicBezTo>
                    <a:cubicBezTo>
                      <a:pt x="10633" y="4418"/>
                      <a:pt x="10562" y="5037"/>
                      <a:pt x="10526" y="5680"/>
                    </a:cubicBezTo>
                    <a:cubicBezTo>
                      <a:pt x="10526" y="5704"/>
                      <a:pt x="10526" y="5728"/>
                      <a:pt x="10538" y="5763"/>
                    </a:cubicBezTo>
                    <a:cubicBezTo>
                      <a:pt x="9621" y="5728"/>
                      <a:pt x="9228" y="5763"/>
                      <a:pt x="8252" y="5478"/>
                    </a:cubicBezTo>
                    <a:cubicBezTo>
                      <a:pt x="4680" y="4418"/>
                      <a:pt x="4287" y="3858"/>
                      <a:pt x="1846" y="1334"/>
                    </a:cubicBezTo>
                    <a:cubicBezTo>
                      <a:pt x="1191" y="667"/>
                      <a:pt x="1013" y="548"/>
                      <a:pt x="4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9" name="Google Shape;1979;p42"/>
              <p:cNvSpPr/>
              <p:nvPr/>
            </p:nvSpPr>
            <p:spPr>
              <a:xfrm>
                <a:off x="1340925" y="2404875"/>
                <a:ext cx="275350" cy="174175"/>
              </a:xfrm>
              <a:custGeom>
                <a:rect b="b" l="l" r="r" t="t"/>
                <a:pathLst>
                  <a:path extrusionOk="0" h="6967" w="11014">
                    <a:moveTo>
                      <a:pt x="3841" y="1"/>
                    </a:moveTo>
                    <a:cubicBezTo>
                      <a:pt x="3822" y="1"/>
                      <a:pt x="3804" y="1"/>
                      <a:pt x="3787" y="1"/>
                    </a:cubicBezTo>
                    <a:cubicBezTo>
                      <a:pt x="3375" y="1"/>
                      <a:pt x="1997" y="385"/>
                      <a:pt x="1379" y="486"/>
                    </a:cubicBezTo>
                    <a:lnTo>
                      <a:pt x="1379" y="486"/>
                    </a:lnTo>
                    <a:cubicBezTo>
                      <a:pt x="1392" y="480"/>
                      <a:pt x="1395" y="479"/>
                      <a:pt x="1394" y="479"/>
                    </a:cubicBezTo>
                    <a:cubicBezTo>
                      <a:pt x="1390" y="479"/>
                      <a:pt x="1358" y="489"/>
                      <a:pt x="1358" y="489"/>
                    </a:cubicBezTo>
                    <a:cubicBezTo>
                      <a:pt x="1365" y="488"/>
                      <a:pt x="1372" y="487"/>
                      <a:pt x="1379" y="486"/>
                    </a:cubicBezTo>
                    <a:lnTo>
                      <a:pt x="1379" y="486"/>
                    </a:lnTo>
                    <a:cubicBezTo>
                      <a:pt x="1367" y="491"/>
                      <a:pt x="1345" y="500"/>
                      <a:pt x="1310" y="513"/>
                    </a:cubicBezTo>
                    <a:cubicBezTo>
                      <a:pt x="1132" y="584"/>
                      <a:pt x="775" y="668"/>
                      <a:pt x="251" y="965"/>
                    </a:cubicBezTo>
                    <a:cubicBezTo>
                      <a:pt x="227" y="1001"/>
                      <a:pt x="108" y="1108"/>
                      <a:pt x="60" y="1132"/>
                    </a:cubicBezTo>
                    <a:cubicBezTo>
                      <a:pt x="1" y="1180"/>
                      <a:pt x="72" y="1239"/>
                      <a:pt x="120" y="1287"/>
                    </a:cubicBezTo>
                    <a:cubicBezTo>
                      <a:pt x="656" y="1763"/>
                      <a:pt x="846" y="1906"/>
                      <a:pt x="1465" y="2537"/>
                    </a:cubicBezTo>
                    <a:cubicBezTo>
                      <a:pt x="3918" y="5049"/>
                      <a:pt x="4287" y="5609"/>
                      <a:pt x="7859" y="6669"/>
                    </a:cubicBezTo>
                    <a:cubicBezTo>
                      <a:pt x="8847" y="6966"/>
                      <a:pt x="9240" y="6919"/>
                      <a:pt x="10157" y="6954"/>
                    </a:cubicBezTo>
                    <a:cubicBezTo>
                      <a:pt x="10121" y="6919"/>
                      <a:pt x="10133" y="6907"/>
                      <a:pt x="10133" y="6883"/>
                    </a:cubicBezTo>
                    <a:cubicBezTo>
                      <a:pt x="10169" y="6228"/>
                      <a:pt x="10240" y="5609"/>
                      <a:pt x="10347" y="4954"/>
                    </a:cubicBezTo>
                    <a:cubicBezTo>
                      <a:pt x="10478" y="4180"/>
                      <a:pt x="10692" y="3394"/>
                      <a:pt x="11014" y="2668"/>
                    </a:cubicBezTo>
                    <a:cubicBezTo>
                      <a:pt x="10526" y="2216"/>
                      <a:pt x="9561" y="1370"/>
                      <a:pt x="9049" y="1180"/>
                    </a:cubicBezTo>
                    <a:cubicBezTo>
                      <a:pt x="7971" y="734"/>
                      <a:pt x="5012" y="1"/>
                      <a:pt x="38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0" name="Google Shape;1980;p42"/>
              <p:cNvSpPr/>
              <p:nvPr/>
            </p:nvSpPr>
            <p:spPr>
              <a:xfrm>
                <a:off x="1331100" y="2433300"/>
                <a:ext cx="357525" cy="162800"/>
              </a:xfrm>
              <a:custGeom>
                <a:rect b="b" l="l" r="r" t="t"/>
                <a:pathLst>
                  <a:path extrusionOk="0" h="6512" w="14301">
                    <a:moveTo>
                      <a:pt x="14276" y="4531"/>
                    </a:moveTo>
                    <a:lnTo>
                      <a:pt x="14276" y="4531"/>
                    </a:lnTo>
                    <a:cubicBezTo>
                      <a:pt x="14271" y="4548"/>
                      <a:pt x="14270" y="4554"/>
                      <a:pt x="14271" y="4554"/>
                    </a:cubicBezTo>
                    <a:cubicBezTo>
                      <a:pt x="14273" y="4554"/>
                      <a:pt x="14276" y="4545"/>
                      <a:pt x="14276" y="4531"/>
                    </a:cubicBezTo>
                    <a:close/>
                    <a:moveTo>
                      <a:pt x="573" y="0"/>
                    </a:moveTo>
                    <a:cubicBezTo>
                      <a:pt x="518" y="0"/>
                      <a:pt x="464" y="17"/>
                      <a:pt x="417" y="55"/>
                    </a:cubicBezTo>
                    <a:cubicBezTo>
                      <a:pt x="394" y="79"/>
                      <a:pt x="382" y="102"/>
                      <a:pt x="346" y="114"/>
                    </a:cubicBezTo>
                    <a:cubicBezTo>
                      <a:pt x="36" y="364"/>
                      <a:pt x="1" y="829"/>
                      <a:pt x="275" y="1126"/>
                    </a:cubicBezTo>
                    <a:cubicBezTo>
                      <a:pt x="3185" y="4253"/>
                      <a:pt x="5021" y="6511"/>
                      <a:pt x="9805" y="6511"/>
                    </a:cubicBezTo>
                    <a:cubicBezTo>
                      <a:pt x="10031" y="6511"/>
                      <a:pt x="10263" y="6506"/>
                      <a:pt x="10502" y="6496"/>
                    </a:cubicBezTo>
                    <a:cubicBezTo>
                      <a:pt x="11812" y="6436"/>
                      <a:pt x="12407" y="5996"/>
                      <a:pt x="13491" y="5698"/>
                    </a:cubicBezTo>
                    <a:cubicBezTo>
                      <a:pt x="14122" y="5532"/>
                      <a:pt x="13907" y="4924"/>
                      <a:pt x="14276" y="4531"/>
                    </a:cubicBezTo>
                    <a:cubicBezTo>
                      <a:pt x="14300" y="4520"/>
                      <a:pt x="14276" y="4436"/>
                      <a:pt x="14264" y="4412"/>
                    </a:cubicBezTo>
                    <a:cubicBezTo>
                      <a:pt x="13002" y="4793"/>
                      <a:pt x="11836" y="5555"/>
                      <a:pt x="10550" y="5734"/>
                    </a:cubicBezTo>
                    <a:cubicBezTo>
                      <a:pt x="10349" y="5761"/>
                      <a:pt x="10151" y="5773"/>
                      <a:pt x="9956" y="5773"/>
                    </a:cubicBezTo>
                    <a:cubicBezTo>
                      <a:pt x="9377" y="5773"/>
                      <a:pt x="8825" y="5668"/>
                      <a:pt x="8299" y="5543"/>
                    </a:cubicBezTo>
                    <a:cubicBezTo>
                      <a:pt x="4620" y="4686"/>
                      <a:pt x="3954" y="4008"/>
                      <a:pt x="1930" y="1495"/>
                    </a:cubicBezTo>
                    <a:cubicBezTo>
                      <a:pt x="1060" y="412"/>
                      <a:pt x="1299" y="721"/>
                      <a:pt x="810" y="114"/>
                    </a:cubicBezTo>
                    <a:cubicBezTo>
                      <a:pt x="745" y="42"/>
                      <a:pt x="658" y="0"/>
                      <a:pt x="5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1" name="Google Shape;1981;p42"/>
              <p:cNvSpPr/>
              <p:nvPr/>
            </p:nvSpPr>
            <p:spPr>
              <a:xfrm>
                <a:off x="1531125" y="2418075"/>
                <a:ext cx="18200" cy="51275"/>
              </a:xfrm>
              <a:custGeom>
                <a:rect b="b" l="l" r="r" t="t"/>
                <a:pathLst>
                  <a:path extrusionOk="0" h="2051" w="728">
                    <a:moveTo>
                      <a:pt x="565" y="1"/>
                    </a:moveTo>
                    <a:cubicBezTo>
                      <a:pt x="544" y="1"/>
                      <a:pt x="522" y="4"/>
                      <a:pt x="501" y="9"/>
                    </a:cubicBezTo>
                    <a:cubicBezTo>
                      <a:pt x="417" y="56"/>
                      <a:pt x="358" y="128"/>
                      <a:pt x="358" y="259"/>
                    </a:cubicBezTo>
                    <a:cubicBezTo>
                      <a:pt x="370" y="759"/>
                      <a:pt x="251" y="1247"/>
                      <a:pt x="48" y="1688"/>
                    </a:cubicBezTo>
                    <a:cubicBezTo>
                      <a:pt x="1" y="1795"/>
                      <a:pt x="1" y="1926"/>
                      <a:pt x="84" y="2009"/>
                    </a:cubicBezTo>
                    <a:cubicBezTo>
                      <a:pt x="120" y="2033"/>
                      <a:pt x="132" y="2045"/>
                      <a:pt x="167" y="2045"/>
                    </a:cubicBezTo>
                    <a:cubicBezTo>
                      <a:pt x="180" y="2048"/>
                      <a:pt x="192" y="2050"/>
                      <a:pt x="204" y="2050"/>
                    </a:cubicBezTo>
                    <a:cubicBezTo>
                      <a:pt x="272" y="2050"/>
                      <a:pt x="328" y="1997"/>
                      <a:pt x="358" y="1926"/>
                    </a:cubicBezTo>
                    <a:cubicBezTo>
                      <a:pt x="584" y="1366"/>
                      <a:pt x="727" y="735"/>
                      <a:pt x="703" y="128"/>
                    </a:cubicBezTo>
                    <a:cubicBezTo>
                      <a:pt x="703" y="36"/>
                      <a:pt x="639" y="1"/>
                      <a:pt x="5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2" name="Google Shape;1982;p42"/>
              <p:cNvSpPr/>
              <p:nvPr/>
            </p:nvSpPr>
            <p:spPr>
              <a:xfrm>
                <a:off x="1557625" y="2422850"/>
                <a:ext cx="18475" cy="52075"/>
              </a:xfrm>
              <a:custGeom>
                <a:rect b="b" l="l" r="r" t="t"/>
                <a:pathLst>
                  <a:path extrusionOk="0" h="2083" w="739">
                    <a:moveTo>
                      <a:pt x="537" y="0"/>
                    </a:moveTo>
                    <a:cubicBezTo>
                      <a:pt x="518" y="0"/>
                      <a:pt x="497" y="3"/>
                      <a:pt x="477" y="8"/>
                    </a:cubicBezTo>
                    <a:cubicBezTo>
                      <a:pt x="370" y="44"/>
                      <a:pt x="298" y="116"/>
                      <a:pt x="310" y="246"/>
                    </a:cubicBezTo>
                    <a:cubicBezTo>
                      <a:pt x="334" y="758"/>
                      <a:pt x="215" y="1235"/>
                      <a:pt x="36" y="1723"/>
                    </a:cubicBezTo>
                    <a:cubicBezTo>
                      <a:pt x="0" y="1830"/>
                      <a:pt x="24" y="1973"/>
                      <a:pt x="119" y="2068"/>
                    </a:cubicBezTo>
                    <a:cubicBezTo>
                      <a:pt x="131" y="2068"/>
                      <a:pt x="155" y="2068"/>
                      <a:pt x="179" y="2080"/>
                    </a:cubicBezTo>
                    <a:cubicBezTo>
                      <a:pt x="189" y="2082"/>
                      <a:pt x="199" y="2082"/>
                      <a:pt x="209" y="2082"/>
                    </a:cubicBezTo>
                    <a:cubicBezTo>
                      <a:pt x="277" y="2082"/>
                      <a:pt x="328" y="2045"/>
                      <a:pt x="370" y="1961"/>
                    </a:cubicBezTo>
                    <a:cubicBezTo>
                      <a:pt x="572" y="1378"/>
                      <a:pt x="739" y="770"/>
                      <a:pt x="679" y="151"/>
                    </a:cubicBezTo>
                    <a:cubicBezTo>
                      <a:pt x="670" y="39"/>
                      <a:pt x="609" y="0"/>
                      <a:pt x="5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3" name="Google Shape;1983;p42"/>
              <p:cNvSpPr/>
              <p:nvPr/>
            </p:nvSpPr>
            <p:spPr>
              <a:xfrm>
                <a:off x="1339450" y="2444775"/>
                <a:ext cx="18775" cy="15200"/>
              </a:xfrm>
              <a:custGeom>
                <a:rect b="b" l="l" r="r" t="t"/>
                <a:pathLst>
                  <a:path extrusionOk="0" fill="none" h="608" w="751">
                    <a:moveTo>
                      <a:pt x="750" y="1"/>
                    </a:moveTo>
                    <a:cubicBezTo>
                      <a:pt x="536" y="179"/>
                      <a:pt x="226" y="429"/>
                      <a:pt x="0" y="608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4" name="Google Shape;1984;p42"/>
              <p:cNvSpPr/>
              <p:nvPr/>
            </p:nvSpPr>
            <p:spPr>
              <a:xfrm>
                <a:off x="1360575" y="2469175"/>
                <a:ext cx="22350" cy="17600"/>
              </a:xfrm>
              <a:custGeom>
                <a:rect b="b" l="l" r="r" t="t"/>
                <a:pathLst>
                  <a:path extrusionOk="0" fill="none" h="704" w="894">
                    <a:moveTo>
                      <a:pt x="893" y="1"/>
                    </a:moveTo>
                    <a:cubicBezTo>
                      <a:pt x="596" y="239"/>
                      <a:pt x="298" y="465"/>
                      <a:pt x="0" y="703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5" name="Google Shape;1985;p42"/>
              <p:cNvSpPr/>
              <p:nvPr/>
            </p:nvSpPr>
            <p:spPr>
              <a:xfrm>
                <a:off x="1384100" y="2493600"/>
                <a:ext cx="23225" cy="18475"/>
              </a:xfrm>
              <a:custGeom>
                <a:rect b="b" l="l" r="r" t="t"/>
                <a:pathLst>
                  <a:path extrusionOk="0" fill="none" h="739" w="929">
                    <a:moveTo>
                      <a:pt x="929" y="0"/>
                    </a:moveTo>
                    <a:cubicBezTo>
                      <a:pt x="548" y="274"/>
                      <a:pt x="345" y="429"/>
                      <a:pt x="0" y="738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6" name="Google Shape;1986;p42"/>
              <p:cNvSpPr/>
              <p:nvPr/>
            </p:nvSpPr>
            <p:spPr>
              <a:xfrm>
                <a:off x="1413250" y="2520675"/>
                <a:ext cx="21475" cy="18475"/>
              </a:xfrm>
              <a:custGeom>
                <a:rect b="b" l="l" r="r" t="t"/>
                <a:pathLst>
                  <a:path extrusionOk="0" fill="none" h="739" w="859">
                    <a:moveTo>
                      <a:pt x="858" y="1"/>
                    </a:moveTo>
                    <a:cubicBezTo>
                      <a:pt x="513" y="263"/>
                      <a:pt x="322" y="465"/>
                      <a:pt x="1" y="739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7" name="Google Shape;1987;p42"/>
              <p:cNvSpPr/>
              <p:nvPr/>
            </p:nvSpPr>
            <p:spPr>
              <a:xfrm>
                <a:off x="1455825" y="2542100"/>
                <a:ext cx="16100" cy="23850"/>
              </a:xfrm>
              <a:custGeom>
                <a:rect b="b" l="l" r="r" t="t"/>
                <a:pathLst>
                  <a:path extrusionOk="0" fill="none" h="954" w="644">
                    <a:moveTo>
                      <a:pt x="643" y="1"/>
                    </a:moveTo>
                    <a:cubicBezTo>
                      <a:pt x="405" y="299"/>
                      <a:pt x="203" y="632"/>
                      <a:pt x="0" y="953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8" name="Google Shape;1988;p42"/>
              <p:cNvSpPr/>
              <p:nvPr/>
            </p:nvSpPr>
            <p:spPr>
              <a:xfrm>
                <a:off x="1497200" y="2555200"/>
                <a:ext cx="14300" cy="29800"/>
              </a:xfrm>
              <a:custGeom>
                <a:rect b="b" l="l" r="r" t="t"/>
                <a:pathLst>
                  <a:path extrusionOk="0" fill="none" h="1192" w="572">
                    <a:moveTo>
                      <a:pt x="572" y="1"/>
                    </a:moveTo>
                    <a:cubicBezTo>
                      <a:pt x="346" y="310"/>
                      <a:pt x="131" y="822"/>
                      <a:pt x="0" y="1191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9" name="Google Shape;1989;p42"/>
              <p:cNvSpPr/>
              <p:nvPr/>
            </p:nvSpPr>
            <p:spPr>
              <a:xfrm>
                <a:off x="1541550" y="2566525"/>
                <a:ext cx="10150" cy="27100"/>
              </a:xfrm>
              <a:custGeom>
                <a:rect b="b" l="l" r="r" t="t"/>
                <a:pathLst>
                  <a:path extrusionOk="0" fill="none" h="1084" w="406">
                    <a:moveTo>
                      <a:pt x="405" y="0"/>
                    </a:moveTo>
                    <a:cubicBezTo>
                      <a:pt x="239" y="310"/>
                      <a:pt x="108" y="750"/>
                      <a:pt x="0" y="1084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0" name="Google Shape;1990;p42"/>
              <p:cNvSpPr/>
              <p:nvPr/>
            </p:nvSpPr>
            <p:spPr>
              <a:xfrm>
                <a:off x="1585900" y="2571275"/>
                <a:ext cx="5075" cy="22950"/>
              </a:xfrm>
              <a:custGeom>
                <a:rect b="b" l="l" r="r" t="t"/>
                <a:pathLst>
                  <a:path extrusionOk="0" fill="none" h="918" w="203">
                    <a:moveTo>
                      <a:pt x="203" y="1"/>
                    </a:moveTo>
                    <a:cubicBezTo>
                      <a:pt x="120" y="298"/>
                      <a:pt x="60" y="608"/>
                      <a:pt x="1" y="917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1" name="Google Shape;1991;p42"/>
              <p:cNvSpPr/>
              <p:nvPr/>
            </p:nvSpPr>
            <p:spPr>
              <a:xfrm>
                <a:off x="1628475" y="2565925"/>
                <a:ext cx="900" cy="21750"/>
              </a:xfrm>
              <a:custGeom>
                <a:rect b="b" l="l" r="r" t="t"/>
                <a:pathLst>
                  <a:path extrusionOk="0" fill="none" h="870" w="36">
                    <a:moveTo>
                      <a:pt x="36" y="0"/>
                    </a:moveTo>
                    <a:cubicBezTo>
                      <a:pt x="36" y="286"/>
                      <a:pt x="12" y="572"/>
                      <a:pt x="0" y="870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2" name="Google Shape;1992;p42"/>
              <p:cNvSpPr/>
              <p:nvPr/>
            </p:nvSpPr>
            <p:spPr>
              <a:xfrm>
                <a:off x="1666575" y="2553425"/>
                <a:ext cx="2700" cy="22950"/>
              </a:xfrm>
              <a:custGeom>
                <a:rect b="b" l="l" r="r" t="t"/>
                <a:pathLst>
                  <a:path extrusionOk="0" fill="none" h="918" w="108">
                    <a:moveTo>
                      <a:pt x="0" y="0"/>
                    </a:moveTo>
                    <a:cubicBezTo>
                      <a:pt x="48" y="298"/>
                      <a:pt x="60" y="608"/>
                      <a:pt x="107" y="917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3" name="Google Shape;1993;p42"/>
              <p:cNvSpPr/>
              <p:nvPr/>
            </p:nvSpPr>
            <p:spPr>
              <a:xfrm>
                <a:off x="1522200" y="1708675"/>
                <a:ext cx="285475" cy="616175"/>
              </a:xfrm>
              <a:custGeom>
                <a:rect b="b" l="l" r="r" t="t"/>
                <a:pathLst>
                  <a:path extrusionOk="0" h="24647" w="11419">
                    <a:moveTo>
                      <a:pt x="761" y="0"/>
                    </a:moveTo>
                    <a:cubicBezTo>
                      <a:pt x="754" y="0"/>
                      <a:pt x="746" y="0"/>
                      <a:pt x="739" y="0"/>
                    </a:cubicBezTo>
                    <a:cubicBezTo>
                      <a:pt x="322" y="0"/>
                      <a:pt x="1" y="346"/>
                      <a:pt x="12" y="751"/>
                    </a:cubicBezTo>
                    <a:cubicBezTo>
                      <a:pt x="60" y="2001"/>
                      <a:pt x="179" y="3251"/>
                      <a:pt x="358" y="4501"/>
                    </a:cubicBezTo>
                    <a:cubicBezTo>
                      <a:pt x="358" y="4525"/>
                      <a:pt x="370" y="4572"/>
                      <a:pt x="370" y="4596"/>
                    </a:cubicBezTo>
                    <a:cubicBezTo>
                      <a:pt x="596" y="6061"/>
                      <a:pt x="905" y="7489"/>
                      <a:pt x="1310" y="8906"/>
                    </a:cubicBezTo>
                    <a:cubicBezTo>
                      <a:pt x="2370" y="12609"/>
                      <a:pt x="4037" y="16145"/>
                      <a:pt x="6239" y="19312"/>
                    </a:cubicBezTo>
                    <a:cubicBezTo>
                      <a:pt x="6180" y="19360"/>
                      <a:pt x="6120" y="19443"/>
                      <a:pt x="6073" y="19515"/>
                    </a:cubicBezTo>
                    <a:cubicBezTo>
                      <a:pt x="5882" y="19800"/>
                      <a:pt x="5799" y="20122"/>
                      <a:pt x="5727" y="20420"/>
                    </a:cubicBezTo>
                    <a:cubicBezTo>
                      <a:pt x="5656" y="20753"/>
                      <a:pt x="5561" y="21015"/>
                      <a:pt x="5442" y="21289"/>
                    </a:cubicBezTo>
                    <a:cubicBezTo>
                      <a:pt x="5323" y="21575"/>
                      <a:pt x="5180" y="21836"/>
                      <a:pt x="5013" y="22086"/>
                    </a:cubicBezTo>
                    <a:cubicBezTo>
                      <a:pt x="4942" y="22217"/>
                      <a:pt x="4846" y="22372"/>
                      <a:pt x="4775" y="22503"/>
                    </a:cubicBezTo>
                    <a:cubicBezTo>
                      <a:pt x="4727" y="22587"/>
                      <a:pt x="4692" y="22670"/>
                      <a:pt x="4692" y="22789"/>
                    </a:cubicBezTo>
                    <a:cubicBezTo>
                      <a:pt x="4692" y="22908"/>
                      <a:pt x="4751" y="23015"/>
                      <a:pt x="4870" y="23087"/>
                    </a:cubicBezTo>
                    <a:cubicBezTo>
                      <a:pt x="4949" y="23139"/>
                      <a:pt x="5049" y="23166"/>
                      <a:pt x="5147" y="23166"/>
                    </a:cubicBezTo>
                    <a:cubicBezTo>
                      <a:pt x="5227" y="23166"/>
                      <a:pt x="5306" y="23148"/>
                      <a:pt x="5370" y="23110"/>
                    </a:cubicBezTo>
                    <a:cubicBezTo>
                      <a:pt x="5549" y="23027"/>
                      <a:pt x="5656" y="22872"/>
                      <a:pt x="5775" y="22741"/>
                    </a:cubicBezTo>
                    <a:cubicBezTo>
                      <a:pt x="5823" y="22694"/>
                      <a:pt x="5847" y="22658"/>
                      <a:pt x="5894" y="22610"/>
                    </a:cubicBezTo>
                    <a:cubicBezTo>
                      <a:pt x="5989" y="22506"/>
                      <a:pt x="6136" y="22395"/>
                      <a:pt x="6275" y="22395"/>
                    </a:cubicBezTo>
                    <a:cubicBezTo>
                      <a:pt x="6312" y="22395"/>
                      <a:pt x="6348" y="22403"/>
                      <a:pt x="6382" y="22420"/>
                    </a:cubicBezTo>
                    <a:cubicBezTo>
                      <a:pt x="6478" y="22467"/>
                      <a:pt x="6537" y="22551"/>
                      <a:pt x="6597" y="22634"/>
                    </a:cubicBezTo>
                    <a:cubicBezTo>
                      <a:pt x="7013" y="23253"/>
                      <a:pt x="7466" y="23825"/>
                      <a:pt x="7942" y="24396"/>
                    </a:cubicBezTo>
                    <a:cubicBezTo>
                      <a:pt x="8097" y="24563"/>
                      <a:pt x="8240" y="24646"/>
                      <a:pt x="8383" y="24646"/>
                    </a:cubicBezTo>
                    <a:cubicBezTo>
                      <a:pt x="8418" y="24646"/>
                      <a:pt x="8454" y="24646"/>
                      <a:pt x="8502" y="24623"/>
                    </a:cubicBezTo>
                    <a:cubicBezTo>
                      <a:pt x="8514" y="24623"/>
                      <a:pt x="8537" y="24599"/>
                      <a:pt x="8561" y="24587"/>
                    </a:cubicBezTo>
                    <a:cubicBezTo>
                      <a:pt x="8716" y="24492"/>
                      <a:pt x="8728" y="24265"/>
                      <a:pt x="8597" y="23980"/>
                    </a:cubicBezTo>
                    <a:cubicBezTo>
                      <a:pt x="8573" y="23932"/>
                      <a:pt x="8525" y="23849"/>
                      <a:pt x="8466" y="23741"/>
                    </a:cubicBezTo>
                    <a:cubicBezTo>
                      <a:pt x="8168" y="23253"/>
                      <a:pt x="8049" y="22968"/>
                      <a:pt x="8097" y="22908"/>
                    </a:cubicBezTo>
                    <a:cubicBezTo>
                      <a:pt x="8100" y="22906"/>
                      <a:pt x="8106" y="22904"/>
                      <a:pt x="8117" y="22904"/>
                    </a:cubicBezTo>
                    <a:cubicBezTo>
                      <a:pt x="8184" y="22904"/>
                      <a:pt x="8422" y="22977"/>
                      <a:pt x="9192" y="23634"/>
                    </a:cubicBezTo>
                    <a:lnTo>
                      <a:pt x="9240" y="23682"/>
                    </a:lnTo>
                    <a:cubicBezTo>
                      <a:pt x="9347" y="23765"/>
                      <a:pt x="9478" y="23872"/>
                      <a:pt x="9633" y="23908"/>
                    </a:cubicBezTo>
                    <a:cubicBezTo>
                      <a:pt x="9645" y="23910"/>
                      <a:pt x="9658" y="23910"/>
                      <a:pt x="9671" y="23910"/>
                    </a:cubicBezTo>
                    <a:cubicBezTo>
                      <a:pt x="9758" y="23910"/>
                      <a:pt x="9858" y="23877"/>
                      <a:pt x="9930" y="23825"/>
                    </a:cubicBezTo>
                    <a:cubicBezTo>
                      <a:pt x="10002" y="23765"/>
                      <a:pt x="10026" y="23706"/>
                      <a:pt x="10049" y="23622"/>
                    </a:cubicBezTo>
                    <a:cubicBezTo>
                      <a:pt x="10061" y="23503"/>
                      <a:pt x="9990" y="23396"/>
                      <a:pt x="9942" y="23337"/>
                    </a:cubicBezTo>
                    <a:cubicBezTo>
                      <a:pt x="9871" y="23229"/>
                      <a:pt x="9788" y="23146"/>
                      <a:pt x="9716" y="23039"/>
                    </a:cubicBezTo>
                    <a:cubicBezTo>
                      <a:pt x="9537" y="22813"/>
                      <a:pt x="9347" y="22575"/>
                      <a:pt x="9276" y="22325"/>
                    </a:cubicBezTo>
                    <a:cubicBezTo>
                      <a:pt x="9240" y="22241"/>
                      <a:pt x="9240" y="22194"/>
                      <a:pt x="9252" y="22182"/>
                    </a:cubicBezTo>
                    <a:cubicBezTo>
                      <a:pt x="9268" y="22172"/>
                      <a:pt x="9292" y="22168"/>
                      <a:pt x="9320" y="22168"/>
                    </a:cubicBezTo>
                    <a:cubicBezTo>
                      <a:pt x="9435" y="22168"/>
                      <a:pt x="9628" y="22239"/>
                      <a:pt x="9752" y="22325"/>
                    </a:cubicBezTo>
                    <a:cubicBezTo>
                      <a:pt x="9835" y="22384"/>
                      <a:pt x="9907" y="22456"/>
                      <a:pt x="9990" y="22551"/>
                    </a:cubicBezTo>
                    <a:cubicBezTo>
                      <a:pt x="10061" y="22610"/>
                      <a:pt x="10121" y="22682"/>
                      <a:pt x="10192" y="22741"/>
                    </a:cubicBezTo>
                    <a:cubicBezTo>
                      <a:pt x="10345" y="22861"/>
                      <a:pt x="10478" y="22921"/>
                      <a:pt x="10618" y="22921"/>
                    </a:cubicBezTo>
                    <a:cubicBezTo>
                      <a:pt x="10631" y="22921"/>
                      <a:pt x="10644" y="22921"/>
                      <a:pt x="10657" y="22920"/>
                    </a:cubicBezTo>
                    <a:cubicBezTo>
                      <a:pt x="10764" y="22908"/>
                      <a:pt x="10883" y="22837"/>
                      <a:pt x="10919" y="22729"/>
                    </a:cubicBezTo>
                    <a:cubicBezTo>
                      <a:pt x="10966" y="22634"/>
                      <a:pt x="10966" y="22551"/>
                      <a:pt x="10919" y="22479"/>
                    </a:cubicBezTo>
                    <a:cubicBezTo>
                      <a:pt x="10776" y="22241"/>
                      <a:pt x="10609" y="22015"/>
                      <a:pt x="10442" y="21777"/>
                    </a:cubicBezTo>
                    <a:cubicBezTo>
                      <a:pt x="10299" y="21586"/>
                      <a:pt x="10145" y="21372"/>
                      <a:pt x="10026" y="21182"/>
                    </a:cubicBezTo>
                    <a:cubicBezTo>
                      <a:pt x="10002" y="21134"/>
                      <a:pt x="9990" y="21086"/>
                      <a:pt x="9966" y="21063"/>
                    </a:cubicBezTo>
                    <a:cubicBezTo>
                      <a:pt x="9966" y="21027"/>
                      <a:pt x="10002" y="20991"/>
                      <a:pt x="10026" y="20967"/>
                    </a:cubicBezTo>
                    <a:cubicBezTo>
                      <a:pt x="10042" y="20964"/>
                      <a:pt x="10062" y="20962"/>
                      <a:pt x="10085" y="20962"/>
                    </a:cubicBezTo>
                    <a:cubicBezTo>
                      <a:pt x="10209" y="20962"/>
                      <a:pt x="10414" y="21012"/>
                      <a:pt x="10585" y="21063"/>
                    </a:cubicBezTo>
                    <a:cubicBezTo>
                      <a:pt x="10716" y="21110"/>
                      <a:pt x="10847" y="21134"/>
                      <a:pt x="10954" y="21146"/>
                    </a:cubicBezTo>
                    <a:cubicBezTo>
                      <a:pt x="10991" y="21153"/>
                      <a:pt x="11032" y="21158"/>
                      <a:pt x="11075" y="21158"/>
                    </a:cubicBezTo>
                    <a:cubicBezTo>
                      <a:pt x="11170" y="21158"/>
                      <a:pt x="11270" y="21133"/>
                      <a:pt x="11335" y="21051"/>
                    </a:cubicBezTo>
                    <a:cubicBezTo>
                      <a:pt x="11395" y="20979"/>
                      <a:pt x="11419" y="20896"/>
                      <a:pt x="11395" y="20813"/>
                    </a:cubicBezTo>
                    <a:cubicBezTo>
                      <a:pt x="11359" y="20646"/>
                      <a:pt x="11181" y="20491"/>
                      <a:pt x="11014" y="20420"/>
                    </a:cubicBezTo>
                    <a:cubicBezTo>
                      <a:pt x="10014" y="19979"/>
                      <a:pt x="9049" y="19467"/>
                      <a:pt x="8144" y="18919"/>
                    </a:cubicBezTo>
                    <a:cubicBezTo>
                      <a:pt x="7978" y="18812"/>
                      <a:pt x="7811" y="18765"/>
                      <a:pt x="7632" y="18741"/>
                    </a:cubicBezTo>
                    <a:cubicBezTo>
                      <a:pt x="5085" y="15181"/>
                      <a:pt x="3263" y="11061"/>
                      <a:pt x="2287" y="6775"/>
                    </a:cubicBezTo>
                    <a:cubicBezTo>
                      <a:pt x="2048" y="5704"/>
                      <a:pt x="1858" y="4596"/>
                      <a:pt x="1727" y="3513"/>
                    </a:cubicBezTo>
                    <a:cubicBezTo>
                      <a:pt x="1608" y="2572"/>
                      <a:pt x="1536" y="1643"/>
                      <a:pt x="1501" y="703"/>
                    </a:cubicBezTo>
                    <a:cubicBezTo>
                      <a:pt x="1489" y="306"/>
                      <a:pt x="1156" y="0"/>
                      <a:pt x="76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4" name="Google Shape;1994;p42"/>
              <p:cNvSpPr/>
              <p:nvPr/>
            </p:nvSpPr>
            <p:spPr>
              <a:xfrm>
                <a:off x="1531425" y="1782500"/>
                <a:ext cx="47350" cy="148850"/>
              </a:xfrm>
              <a:custGeom>
                <a:rect b="b" l="l" r="r" t="t"/>
                <a:pathLst>
                  <a:path extrusionOk="0" h="5954" w="1894">
                    <a:moveTo>
                      <a:pt x="846" y="0"/>
                    </a:moveTo>
                    <a:lnTo>
                      <a:pt x="48" y="1596"/>
                    </a:lnTo>
                    <a:lnTo>
                      <a:pt x="1" y="1655"/>
                    </a:lnTo>
                    <a:cubicBezTo>
                      <a:pt x="227" y="3108"/>
                      <a:pt x="536" y="4536"/>
                      <a:pt x="941" y="5953"/>
                    </a:cubicBezTo>
                    <a:lnTo>
                      <a:pt x="1179" y="5429"/>
                    </a:lnTo>
                    <a:lnTo>
                      <a:pt x="1894" y="3822"/>
                    </a:lnTo>
                    <a:cubicBezTo>
                      <a:pt x="1656" y="2751"/>
                      <a:pt x="1465" y="1643"/>
                      <a:pt x="1322" y="560"/>
                    </a:cubicBezTo>
                    <a:lnTo>
                      <a:pt x="846" y="0"/>
                    </a:ln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5" name="Google Shape;1995;p42"/>
              <p:cNvSpPr/>
              <p:nvPr/>
            </p:nvSpPr>
            <p:spPr>
              <a:xfrm>
                <a:off x="952775" y="1293075"/>
                <a:ext cx="704875" cy="909325"/>
              </a:xfrm>
              <a:custGeom>
                <a:rect b="b" l="l" r="r" t="t"/>
                <a:pathLst>
                  <a:path extrusionOk="0" h="36373" w="28195">
                    <a:moveTo>
                      <a:pt x="8459" y="1"/>
                    </a:moveTo>
                    <a:cubicBezTo>
                      <a:pt x="7713" y="1"/>
                      <a:pt x="6962" y="178"/>
                      <a:pt x="6228" y="539"/>
                    </a:cubicBezTo>
                    <a:cubicBezTo>
                      <a:pt x="5835" y="730"/>
                      <a:pt x="5454" y="968"/>
                      <a:pt x="5061" y="1265"/>
                    </a:cubicBezTo>
                    <a:cubicBezTo>
                      <a:pt x="1537" y="4040"/>
                      <a:pt x="1" y="10040"/>
                      <a:pt x="822" y="15589"/>
                    </a:cubicBezTo>
                    <a:cubicBezTo>
                      <a:pt x="1465" y="19946"/>
                      <a:pt x="3204" y="23649"/>
                      <a:pt x="4990" y="27150"/>
                    </a:cubicBezTo>
                    <a:cubicBezTo>
                      <a:pt x="6601" y="30309"/>
                      <a:pt x="9709" y="36373"/>
                      <a:pt x="12936" y="36373"/>
                    </a:cubicBezTo>
                    <a:cubicBezTo>
                      <a:pt x="13406" y="36373"/>
                      <a:pt x="13878" y="36244"/>
                      <a:pt x="14348" y="35960"/>
                    </a:cubicBezTo>
                    <a:cubicBezTo>
                      <a:pt x="14729" y="35734"/>
                      <a:pt x="15098" y="35484"/>
                      <a:pt x="15467" y="35234"/>
                    </a:cubicBezTo>
                    <a:cubicBezTo>
                      <a:pt x="18682" y="32936"/>
                      <a:pt x="21492" y="29364"/>
                      <a:pt x="23659" y="25078"/>
                    </a:cubicBezTo>
                    <a:cubicBezTo>
                      <a:pt x="25754" y="20934"/>
                      <a:pt x="28195" y="15731"/>
                      <a:pt x="28147" y="10374"/>
                    </a:cubicBezTo>
                    <a:cubicBezTo>
                      <a:pt x="28088" y="4295"/>
                      <a:pt x="24370" y="146"/>
                      <a:pt x="20501" y="146"/>
                    </a:cubicBezTo>
                    <a:cubicBezTo>
                      <a:pt x="20490" y="146"/>
                      <a:pt x="20479" y="146"/>
                      <a:pt x="20468" y="146"/>
                    </a:cubicBezTo>
                    <a:cubicBezTo>
                      <a:pt x="19813" y="146"/>
                      <a:pt x="19146" y="289"/>
                      <a:pt x="18515" y="622"/>
                    </a:cubicBezTo>
                    <a:cubicBezTo>
                      <a:pt x="17360" y="1289"/>
                      <a:pt x="15050" y="3409"/>
                      <a:pt x="14741" y="5302"/>
                    </a:cubicBezTo>
                    <a:cubicBezTo>
                      <a:pt x="13967" y="3980"/>
                      <a:pt x="13312" y="2635"/>
                      <a:pt x="12312" y="1706"/>
                    </a:cubicBezTo>
                    <a:cubicBezTo>
                      <a:pt x="11132" y="580"/>
                      <a:pt x="9804" y="1"/>
                      <a:pt x="84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6" name="Google Shape;1996;p42"/>
              <p:cNvSpPr/>
              <p:nvPr/>
            </p:nvSpPr>
            <p:spPr>
              <a:xfrm>
                <a:off x="953375" y="1278275"/>
                <a:ext cx="704275" cy="969775"/>
              </a:xfrm>
              <a:custGeom>
                <a:rect b="b" l="l" r="r" t="t"/>
                <a:pathLst>
                  <a:path extrusionOk="0" fill="none" h="38791" w="28171">
                    <a:moveTo>
                      <a:pt x="23635" y="25670"/>
                    </a:moveTo>
                    <a:cubicBezTo>
                      <a:pt x="21218" y="30432"/>
                      <a:pt x="17991" y="34349"/>
                      <a:pt x="14324" y="36552"/>
                    </a:cubicBezTo>
                    <a:cubicBezTo>
                      <a:pt x="10621" y="38791"/>
                      <a:pt x="6823" y="31349"/>
                      <a:pt x="4966" y="27742"/>
                    </a:cubicBezTo>
                    <a:cubicBezTo>
                      <a:pt x="3180" y="24241"/>
                      <a:pt x="1441" y="20538"/>
                      <a:pt x="798" y="16181"/>
                    </a:cubicBezTo>
                    <a:cubicBezTo>
                      <a:pt x="1" y="10632"/>
                      <a:pt x="1513" y="4632"/>
                      <a:pt x="5037" y="1881"/>
                    </a:cubicBezTo>
                    <a:cubicBezTo>
                      <a:pt x="7442" y="0"/>
                      <a:pt x="10097" y="238"/>
                      <a:pt x="12288" y="2298"/>
                    </a:cubicBezTo>
                    <a:cubicBezTo>
                      <a:pt x="13288" y="3250"/>
                      <a:pt x="13943" y="4584"/>
                      <a:pt x="14717" y="5894"/>
                    </a:cubicBezTo>
                    <a:cubicBezTo>
                      <a:pt x="15026" y="4001"/>
                      <a:pt x="17348" y="1881"/>
                      <a:pt x="18491" y="1226"/>
                    </a:cubicBezTo>
                    <a:cubicBezTo>
                      <a:pt x="19122" y="869"/>
                      <a:pt x="19789" y="750"/>
                      <a:pt x="20444" y="750"/>
                    </a:cubicBezTo>
                    <a:cubicBezTo>
                      <a:pt x="24325" y="714"/>
                      <a:pt x="28064" y="4870"/>
                      <a:pt x="28123" y="10966"/>
                    </a:cubicBezTo>
                    <a:cubicBezTo>
                      <a:pt x="28171" y="16323"/>
                      <a:pt x="25730" y="21526"/>
                      <a:pt x="23635" y="25670"/>
                    </a:cubicBezTo>
                    <a:close/>
                  </a:path>
                </a:pathLst>
              </a:custGeom>
              <a:noFill/>
              <a:ln cap="flat" cmpd="sng" w="32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7" name="Google Shape;1997;p42"/>
              <p:cNvSpPr/>
              <p:nvPr/>
            </p:nvSpPr>
            <p:spPr>
              <a:xfrm>
                <a:off x="1449875" y="1594000"/>
                <a:ext cx="80975" cy="42775"/>
              </a:xfrm>
              <a:custGeom>
                <a:rect b="b" l="l" r="r" t="t"/>
                <a:pathLst>
                  <a:path extrusionOk="0" h="1711" w="3239">
                    <a:moveTo>
                      <a:pt x="1542" y="1"/>
                    </a:moveTo>
                    <a:cubicBezTo>
                      <a:pt x="738" y="1"/>
                      <a:pt x="59" y="324"/>
                      <a:pt x="36" y="766"/>
                    </a:cubicBezTo>
                    <a:cubicBezTo>
                      <a:pt x="0" y="1242"/>
                      <a:pt x="691" y="1658"/>
                      <a:pt x="1572" y="1706"/>
                    </a:cubicBezTo>
                    <a:cubicBezTo>
                      <a:pt x="1627" y="1709"/>
                      <a:pt x="1682" y="1711"/>
                      <a:pt x="1737" y="1711"/>
                    </a:cubicBezTo>
                    <a:cubicBezTo>
                      <a:pt x="2532" y="1711"/>
                      <a:pt x="3181" y="1390"/>
                      <a:pt x="3203" y="944"/>
                    </a:cubicBezTo>
                    <a:cubicBezTo>
                      <a:pt x="3239" y="468"/>
                      <a:pt x="2548" y="51"/>
                      <a:pt x="1667" y="4"/>
                    </a:cubicBezTo>
                    <a:cubicBezTo>
                      <a:pt x="1625" y="2"/>
                      <a:pt x="1583" y="1"/>
                      <a:pt x="154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8" name="Google Shape;1998;p42"/>
              <p:cNvSpPr/>
              <p:nvPr/>
            </p:nvSpPr>
            <p:spPr>
              <a:xfrm>
                <a:off x="1461775" y="1573250"/>
                <a:ext cx="87825" cy="12525"/>
              </a:xfrm>
              <a:custGeom>
                <a:rect b="b" l="l" r="r" t="t"/>
                <a:pathLst>
                  <a:path extrusionOk="0" fill="none" h="501" w="3513">
                    <a:moveTo>
                      <a:pt x="3513" y="500"/>
                    </a:moveTo>
                    <a:lnTo>
                      <a:pt x="1" y="0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9" name="Google Shape;1999;p42"/>
              <p:cNvSpPr/>
              <p:nvPr/>
            </p:nvSpPr>
            <p:spPr>
              <a:xfrm>
                <a:off x="1215925" y="1593275"/>
                <a:ext cx="82175" cy="43900"/>
              </a:xfrm>
              <a:custGeom>
                <a:rect b="b" l="l" r="r" t="t"/>
                <a:pathLst>
                  <a:path extrusionOk="0" h="1756" w="3287">
                    <a:moveTo>
                      <a:pt x="1950" y="1"/>
                    </a:moveTo>
                    <a:cubicBezTo>
                      <a:pt x="1816" y="1"/>
                      <a:pt x="1677" y="11"/>
                      <a:pt x="1536" y="33"/>
                    </a:cubicBezTo>
                    <a:cubicBezTo>
                      <a:pt x="655" y="175"/>
                      <a:pt x="0" y="652"/>
                      <a:pt x="71" y="1104"/>
                    </a:cubicBezTo>
                    <a:cubicBezTo>
                      <a:pt x="141" y="1492"/>
                      <a:pt x="676" y="1755"/>
                      <a:pt x="1356" y="1755"/>
                    </a:cubicBezTo>
                    <a:cubicBezTo>
                      <a:pt x="1491" y="1755"/>
                      <a:pt x="1631" y="1745"/>
                      <a:pt x="1774" y="1723"/>
                    </a:cubicBezTo>
                    <a:cubicBezTo>
                      <a:pt x="2631" y="1592"/>
                      <a:pt x="3286" y="1104"/>
                      <a:pt x="3227" y="652"/>
                    </a:cubicBezTo>
                    <a:cubicBezTo>
                      <a:pt x="3167" y="264"/>
                      <a:pt x="2626" y="1"/>
                      <a:pt x="19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0" name="Google Shape;2000;p42"/>
              <p:cNvSpPr/>
              <p:nvPr/>
            </p:nvSpPr>
            <p:spPr>
              <a:xfrm>
                <a:off x="1190625" y="1564900"/>
                <a:ext cx="88425" cy="5400"/>
              </a:xfrm>
              <a:custGeom>
                <a:rect b="b" l="l" r="r" t="t"/>
                <a:pathLst>
                  <a:path extrusionOk="0" fill="none" h="216" w="3537">
                    <a:moveTo>
                      <a:pt x="3536" y="1"/>
                    </a:moveTo>
                    <a:lnTo>
                      <a:pt x="0" y="215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1" name="Google Shape;2001;p42"/>
              <p:cNvSpPr/>
              <p:nvPr/>
            </p:nvSpPr>
            <p:spPr>
              <a:xfrm>
                <a:off x="1352600" y="1665200"/>
                <a:ext cx="38350" cy="82800"/>
              </a:xfrm>
              <a:custGeom>
                <a:rect b="b" l="l" r="r" t="t"/>
                <a:pathLst>
                  <a:path extrusionOk="0" h="3312" w="1534">
                    <a:moveTo>
                      <a:pt x="667" y="1"/>
                    </a:moveTo>
                    <a:cubicBezTo>
                      <a:pt x="0" y="1"/>
                      <a:pt x="236" y="2372"/>
                      <a:pt x="308" y="2775"/>
                    </a:cubicBezTo>
                    <a:cubicBezTo>
                      <a:pt x="367" y="3013"/>
                      <a:pt x="486" y="3287"/>
                      <a:pt x="724" y="3311"/>
                    </a:cubicBezTo>
                    <a:cubicBezTo>
                      <a:pt x="729" y="3311"/>
                      <a:pt x="734" y="3311"/>
                      <a:pt x="739" y="3311"/>
                    </a:cubicBezTo>
                    <a:cubicBezTo>
                      <a:pt x="1014" y="3311"/>
                      <a:pt x="1142" y="2973"/>
                      <a:pt x="1189" y="2692"/>
                    </a:cubicBezTo>
                    <a:cubicBezTo>
                      <a:pt x="1248" y="2311"/>
                      <a:pt x="1534" y="49"/>
                      <a:pt x="677" y="1"/>
                    </a:cubicBezTo>
                    <a:cubicBezTo>
                      <a:pt x="673" y="1"/>
                      <a:pt x="670" y="1"/>
                      <a:pt x="6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2" name="Google Shape;2002;p42"/>
              <p:cNvSpPr/>
              <p:nvPr/>
            </p:nvSpPr>
            <p:spPr>
              <a:xfrm>
                <a:off x="685500" y="1681300"/>
                <a:ext cx="177425" cy="92875"/>
              </a:xfrm>
              <a:custGeom>
                <a:rect b="b" l="l" r="r" t="t"/>
                <a:pathLst>
                  <a:path extrusionOk="0" h="3715" w="7097">
                    <a:moveTo>
                      <a:pt x="1857" y="0"/>
                    </a:moveTo>
                    <a:lnTo>
                      <a:pt x="1476" y="500"/>
                    </a:lnTo>
                    <a:lnTo>
                      <a:pt x="0" y="2465"/>
                    </a:lnTo>
                    <a:lnTo>
                      <a:pt x="750" y="2643"/>
                    </a:lnTo>
                    <a:lnTo>
                      <a:pt x="4417" y="3500"/>
                    </a:lnTo>
                    <a:lnTo>
                      <a:pt x="5417" y="3715"/>
                    </a:lnTo>
                    <a:lnTo>
                      <a:pt x="6751" y="1810"/>
                    </a:lnTo>
                    <a:lnTo>
                      <a:pt x="7096" y="1322"/>
                    </a:lnTo>
                    <a:lnTo>
                      <a:pt x="6084" y="1072"/>
                    </a:lnTo>
                    <a:lnTo>
                      <a:pt x="1857" y="0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rgbClr val="000139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3" name="Google Shape;2003;p42"/>
              <p:cNvSpPr/>
              <p:nvPr/>
            </p:nvSpPr>
            <p:spPr>
              <a:xfrm>
                <a:off x="725975" y="1570275"/>
                <a:ext cx="142600" cy="108650"/>
              </a:xfrm>
              <a:custGeom>
                <a:rect b="b" l="l" r="r" t="t"/>
                <a:pathLst>
                  <a:path extrusionOk="0" h="4346" w="5704">
                    <a:moveTo>
                      <a:pt x="0" y="0"/>
                    </a:moveTo>
                    <a:lnTo>
                      <a:pt x="358" y="2357"/>
                    </a:lnTo>
                    <a:lnTo>
                      <a:pt x="477" y="3060"/>
                    </a:lnTo>
                    <a:lnTo>
                      <a:pt x="1262" y="3250"/>
                    </a:lnTo>
                    <a:lnTo>
                      <a:pt x="3025" y="3691"/>
                    </a:lnTo>
                    <a:lnTo>
                      <a:pt x="4846" y="4143"/>
                    </a:lnTo>
                    <a:lnTo>
                      <a:pt x="5703" y="4346"/>
                    </a:lnTo>
                    <a:lnTo>
                      <a:pt x="5596" y="3453"/>
                    </a:lnTo>
                    <a:lnTo>
                      <a:pt x="5358" y="1453"/>
                    </a:lnTo>
                    <a:lnTo>
                      <a:pt x="4465" y="1214"/>
                    </a:lnTo>
                    <a:lnTo>
                      <a:pt x="786" y="21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4" name="Google Shape;2004;p42"/>
              <p:cNvSpPr/>
              <p:nvPr/>
            </p:nvSpPr>
            <p:spPr>
              <a:xfrm>
                <a:off x="837600" y="1600625"/>
                <a:ext cx="9550" cy="73250"/>
              </a:xfrm>
              <a:custGeom>
                <a:rect b="b" l="l" r="r" t="t"/>
                <a:pathLst>
                  <a:path extrusionOk="0" fill="none" h="2930" w="382">
                    <a:moveTo>
                      <a:pt x="0" y="0"/>
                    </a:moveTo>
                    <a:lnTo>
                      <a:pt x="381" y="2929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5" name="Google Shape;2005;p42"/>
              <p:cNvSpPr/>
              <p:nvPr/>
            </p:nvSpPr>
            <p:spPr>
              <a:xfrm>
                <a:off x="745625" y="1575625"/>
                <a:ext cx="11925" cy="75925"/>
              </a:xfrm>
              <a:custGeom>
                <a:rect b="b" l="l" r="r" t="t"/>
                <a:pathLst>
                  <a:path extrusionOk="0" fill="none" h="3037" w="477">
                    <a:moveTo>
                      <a:pt x="0" y="0"/>
                    </a:moveTo>
                    <a:lnTo>
                      <a:pt x="476" y="3036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6" name="Google Shape;2006;p42"/>
              <p:cNvSpPr/>
              <p:nvPr/>
            </p:nvSpPr>
            <p:spPr>
              <a:xfrm>
                <a:off x="792650" y="1590200"/>
                <a:ext cx="9250" cy="73850"/>
              </a:xfrm>
              <a:custGeom>
                <a:rect b="b" l="l" r="r" t="t"/>
                <a:pathLst>
                  <a:path extrusionOk="0" fill="none" h="2954" w="370">
                    <a:moveTo>
                      <a:pt x="0" y="1"/>
                    </a:moveTo>
                    <a:lnTo>
                      <a:pt x="369" y="2953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7" name="Google Shape;2007;p42"/>
              <p:cNvSpPr/>
              <p:nvPr/>
            </p:nvSpPr>
            <p:spPr>
              <a:xfrm>
                <a:off x="795925" y="1707175"/>
                <a:ext cx="42000" cy="61650"/>
              </a:xfrm>
              <a:custGeom>
                <a:rect b="b" l="l" r="r" t="t"/>
                <a:pathLst>
                  <a:path extrusionOk="0" fill="none" h="2466" w="1680">
                    <a:moveTo>
                      <a:pt x="0" y="2465"/>
                    </a:moveTo>
                    <a:lnTo>
                      <a:pt x="1679" y="1"/>
                    </a:lnTo>
                  </a:path>
                </a:pathLst>
              </a:custGeom>
              <a:noFill/>
              <a:ln cap="flat" cmpd="sng" w="2975">
                <a:solidFill>
                  <a:srgbClr val="000139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8" name="Google Shape;2008;p42"/>
              <p:cNvSpPr/>
              <p:nvPr/>
            </p:nvSpPr>
            <p:spPr>
              <a:xfrm>
                <a:off x="702750" y="1686950"/>
                <a:ext cx="44675" cy="62525"/>
              </a:xfrm>
              <a:custGeom>
                <a:rect b="b" l="l" r="r" t="t"/>
                <a:pathLst>
                  <a:path extrusionOk="0" fill="none" h="2501" w="1787">
                    <a:moveTo>
                      <a:pt x="1" y="2501"/>
                    </a:moveTo>
                    <a:lnTo>
                      <a:pt x="1787" y="0"/>
                    </a:lnTo>
                  </a:path>
                </a:pathLst>
              </a:custGeom>
              <a:noFill/>
              <a:ln cap="flat" cmpd="sng" w="2975">
                <a:solidFill>
                  <a:srgbClr val="000139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9" name="Google Shape;2009;p42"/>
              <p:cNvSpPr/>
              <p:nvPr/>
            </p:nvSpPr>
            <p:spPr>
              <a:xfrm>
                <a:off x="751275" y="1699750"/>
                <a:ext cx="39025" cy="57775"/>
              </a:xfrm>
              <a:custGeom>
                <a:rect b="b" l="l" r="r" t="t"/>
                <a:pathLst>
                  <a:path extrusionOk="0" fill="none" h="2311" w="1561">
                    <a:moveTo>
                      <a:pt x="0" y="2310"/>
                    </a:moveTo>
                    <a:lnTo>
                      <a:pt x="1560" y="0"/>
                    </a:lnTo>
                  </a:path>
                </a:pathLst>
              </a:custGeom>
              <a:noFill/>
              <a:ln cap="flat" cmpd="sng" w="2975">
                <a:solidFill>
                  <a:srgbClr val="000139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0" name="Google Shape;2010;p42"/>
              <p:cNvSpPr/>
              <p:nvPr/>
            </p:nvSpPr>
            <p:spPr>
              <a:xfrm>
                <a:off x="707825" y="1645775"/>
                <a:ext cx="277725" cy="99225"/>
              </a:xfrm>
              <a:custGeom>
                <a:rect b="b" l="l" r="r" t="t"/>
                <a:pathLst>
                  <a:path extrusionOk="0" h="3969" w="11109">
                    <a:moveTo>
                      <a:pt x="780" y="0"/>
                    </a:moveTo>
                    <a:cubicBezTo>
                      <a:pt x="448" y="0"/>
                      <a:pt x="132" y="234"/>
                      <a:pt x="60" y="576"/>
                    </a:cubicBezTo>
                    <a:cubicBezTo>
                      <a:pt x="60" y="600"/>
                      <a:pt x="36" y="635"/>
                      <a:pt x="36" y="659"/>
                    </a:cubicBezTo>
                    <a:cubicBezTo>
                      <a:pt x="0" y="1004"/>
                      <a:pt x="238" y="1350"/>
                      <a:pt x="607" y="1433"/>
                    </a:cubicBezTo>
                    <a:lnTo>
                      <a:pt x="11109" y="3969"/>
                    </a:lnTo>
                    <a:cubicBezTo>
                      <a:pt x="11085" y="3826"/>
                      <a:pt x="11037" y="3683"/>
                      <a:pt x="11013" y="3517"/>
                    </a:cubicBezTo>
                    <a:cubicBezTo>
                      <a:pt x="10930" y="3171"/>
                      <a:pt x="10859" y="2790"/>
                      <a:pt x="10787" y="2385"/>
                    </a:cubicBezTo>
                    <a:lnTo>
                      <a:pt x="929" y="16"/>
                    </a:lnTo>
                    <a:cubicBezTo>
                      <a:pt x="879" y="5"/>
                      <a:pt x="829" y="0"/>
                      <a:pt x="7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1" name="Google Shape;2011;p42"/>
              <p:cNvSpPr/>
              <p:nvPr/>
            </p:nvSpPr>
            <p:spPr>
              <a:xfrm>
                <a:off x="1415050" y="1813450"/>
                <a:ext cx="420900" cy="130100"/>
              </a:xfrm>
              <a:custGeom>
                <a:rect b="b" l="l" r="r" t="t"/>
                <a:pathLst>
                  <a:path extrusionOk="0" h="5204" w="16836">
                    <a:moveTo>
                      <a:pt x="536" y="0"/>
                    </a:moveTo>
                    <a:lnTo>
                      <a:pt x="203" y="870"/>
                    </a:lnTo>
                    <a:lnTo>
                      <a:pt x="0" y="1382"/>
                    </a:lnTo>
                    <a:lnTo>
                      <a:pt x="15859" y="5192"/>
                    </a:lnTo>
                    <a:cubicBezTo>
                      <a:pt x="15919" y="5203"/>
                      <a:pt x="15967" y="5203"/>
                      <a:pt x="16026" y="5203"/>
                    </a:cubicBezTo>
                    <a:cubicBezTo>
                      <a:pt x="16360" y="5203"/>
                      <a:pt x="16669" y="4977"/>
                      <a:pt x="16741" y="4644"/>
                    </a:cubicBezTo>
                    <a:cubicBezTo>
                      <a:pt x="16836" y="4251"/>
                      <a:pt x="16598" y="3846"/>
                      <a:pt x="16193" y="3763"/>
                    </a:cubicBezTo>
                    <a:lnTo>
                      <a:pt x="536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2" name="Google Shape;2012;p42"/>
              <p:cNvSpPr/>
              <p:nvPr/>
            </p:nvSpPr>
            <p:spPr>
              <a:xfrm>
                <a:off x="1702150" y="1823375"/>
                <a:ext cx="218650" cy="149950"/>
              </a:xfrm>
              <a:custGeom>
                <a:rect b="b" l="l" r="r" t="t"/>
                <a:pathLst>
                  <a:path extrusionOk="0" h="5998" w="8746">
                    <a:moveTo>
                      <a:pt x="1831" y="0"/>
                    </a:moveTo>
                    <a:cubicBezTo>
                      <a:pt x="1508" y="0"/>
                      <a:pt x="1216" y="314"/>
                      <a:pt x="1316" y="675"/>
                    </a:cubicBezTo>
                    <a:lnTo>
                      <a:pt x="1982" y="3211"/>
                    </a:lnTo>
                    <a:cubicBezTo>
                      <a:pt x="2054" y="3449"/>
                      <a:pt x="1970" y="3723"/>
                      <a:pt x="1780" y="3878"/>
                    </a:cubicBezTo>
                    <a:lnTo>
                      <a:pt x="375" y="5056"/>
                    </a:lnTo>
                    <a:cubicBezTo>
                      <a:pt x="1" y="5384"/>
                      <a:pt x="235" y="5998"/>
                      <a:pt x="717" y="5998"/>
                    </a:cubicBezTo>
                    <a:cubicBezTo>
                      <a:pt x="726" y="5998"/>
                      <a:pt x="735" y="5998"/>
                      <a:pt x="744" y="5997"/>
                    </a:cubicBezTo>
                    <a:lnTo>
                      <a:pt x="7995" y="5592"/>
                    </a:lnTo>
                    <a:cubicBezTo>
                      <a:pt x="8543" y="5533"/>
                      <a:pt x="8745" y="4818"/>
                      <a:pt x="8281" y="4497"/>
                    </a:cubicBezTo>
                    <a:lnTo>
                      <a:pt x="2137" y="103"/>
                    </a:lnTo>
                    <a:cubicBezTo>
                      <a:pt x="2039" y="32"/>
                      <a:pt x="1934" y="0"/>
                      <a:pt x="18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3" name="Google Shape;2013;p42"/>
              <p:cNvSpPr/>
              <p:nvPr/>
            </p:nvSpPr>
            <p:spPr>
              <a:xfrm>
                <a:off x="1835275" y="1900775"/>
                <a:ext cx="61700" cy="36225"/>
              </a:xfrm>
              <a:custGeom>
                <a:rect b="b" l="l" r="r" t="t"/>
                <a:pathLst>
                  <a:path extrusionOk="0" h="1449" w="2468">
                    <a:moveTo>
                      <a:pt x="307" y="1"/>
                    </a:moveTo>
                    <a:cubicBezTo>
                      <a:pt x="139" y="1"/>
                      <a:pt x="0" y="242"/>
                      <a:pt x="170" y="341"/>
                    </a:cubicBezTo>
                    <a:cubicBezTo>
                      <a:pt x="896" y="770"/>
                      <a:pt x="2468" y="1449"/>
                      <a:pt x="2468" y="1449"/>
                    </a:cubicBezTo>
                    <a:lnTo>
                      <a:pt x="408" y="32"/>
                    </a:lnTo>
                    <a:cubicBezTo>
                      <a:pt x="375" y="10"/>
                      <a:pt x="340" y="1"/>
                      <a:pt x="3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4" name="Google Shape;2014;p42"/>
              <p:cNvSpPr/>
              <p:nvPr/>
            </p:nvSpPr>
            <p:spPr>
              <a:xfrm>
                <a:off x="1404925" y="1782200"/>
                <a:ext cx="30675" cy="85750"/>
              </a:xfrm>
              <a:custGeom>
                <a:rect b="b" l="l" r="r" t="t"/>
                <a:pathLst>
                  <a:path extrusionOk="0" fill="none" h="3430" w="1227">
                    <a:moveTo>
                      <a:pt x="1227" y="0"/>
                    </a:moveTo>
                    <a:cubicBezTo>
                      <a:pt x="1227" y="0"/>
                      <a:pt x="1048" y="1334"/>
                      <a:pt x="1" y="3429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5" name="Google Shape;2015;p42"/>
              <p:cNvSpPr/>
              <p:nvPr/>
            </p:nvSpPr>
            <p:spPr>
              <a:xfrm>
                <a:off x="789375" y="1709225"/>
                <a:ext cx="284275" cy="613250"/>
              </a:xfrm>
              <a:custGeom>
                <a:rect b="b" l="l" r="r" t="t"/>
                <a:pathLst>
                  <a:path extrusionOk="0" h="24530" w="11371">
                    <a:moveTo>
                      <a:pt x="10638" y="1"/>
                    </a:moveTo>
                    <a:cubicBezTo>
                      <a:pt x="10252" y="1"/>
                      <a:pt x="9930" y="314"/>
                      <a:pt x="9918" y="693"/>
                    </a:cubicBezTo>
                    <a:cubicBezTo>
                      <a:pt x="9692" y="7170"/>
                      <a:pt x="7489" y="13611"/>
                      <a:pt x="3691" y="18850"/>
                    </a:cubicBezTo>
                    <a:cubicBezTo>
                      <a:pt x="3572" y="18886"/>
                      <a:pt x="3453" y="18933"/>
                      <a:pt x="3334" y="19005"/>
                    </a:cubicBezTo>
                    <a:cubicBezTo>
                      <a:pt x="2405" y="19564"/>
                      <a:pt x="1429" y="20064"/>
                      <a:pt x="453" y="20505"/>
                    </a:cubicBezTo>
                    <a:cubicBezTo>
                      <a:pt x="227" y="20564"/>
                      <a:pt x="0" y="20791"/>
                      <a:pt x="143" y="20957"/>
                    </a:cubicBezTo>
                    <a:cubicBezTo>
                      <a:pt x="215" y="21029"/>
                      <a:pt x="334" y="21029"/>
                      <a:pt x="441" y="21029"/>
                    </a:cubicBezTo>
                    <a:cubicBezTo>
                      <a:pt x="648" y="21018"/>
                      <a:pt x="1053" y="20837"/>
                      <a:pt x="1304" y="20837"/>
                    </a:cubicBezTo>
                    <a:cubicBezTo>
                      <a:pt x="1342" y="20837"/>
                      <a:pt x="1376" y="20841"/>
                      <a:pt x="1405" y="20850"/>
                    </a:cubicBezTo>
                    <a:cubicBezTo>
                      <a:pt x="1429" y="20862"/>
                      <a:pt x="1465" y="20874"/>
                      <a:pt x="1489" y="20910"/>
                    </a:cubicBezTo>
                    <a:cubicBezTo>
                      <a:pt x="1524" y="20957"/>
                      <a:pt x="1536" y="20993"/>
                      <a:pt x="1536" y="21041"/>
                    </a:cubicBezTo>
                    <a:cubicBezTo>
                      <a:pt x="1536" y="21100"/>
                      <a:pt x="1489" y="21160"/>
                      <a:pt x="1465" y="21207"/>
                    </a:cubicBezTo>
                    <a:cubicBezTo>
                      <a:pt x="1179" y="21648"/>
                      <a:pt x="846" y="22053"/>
                      <a:pt x="572" y="22505"/>
                    </a:cubicBezTo>
                    <a:cubicBezTo>
                      <a:pt x="500" y="22624"/>
                      <a:pt x="620" y="22779"/>
                      <a:pt x="750" y="22803"/>
                    </a:cubicBezTo>
                    <a:cubicBezTo>
                      <a:pt x="760" y="22804"/>
                      <a:pt x="770" y="22804"/>
                      <a:pt x="779" y="22804"/>
                    </a:cubicBezTo>
                    <a:cubicBezTo>
                      <a:pt x="902" y="22804"/>
                      <a:pt x="1031" y="22736"/>
                      <a:pt x="1120" y="22648"/>
                    </a:cubicBezTo>
                    <a:cubicBezTo>
                      <a:pt x="1286" y="22517"/>
                      <a:pt x="1417" y="22350"/>
                      <a:pt x="1572" y="22231"/>
                    </a:cubicBezTo>
                    <a:cubicBezTo>
                      <a:pt x="1676" y="22153"/>
                      <a:pt x="1900" y="22051"/>
                      <a:pt x="2060" y="22051"/>
                    </a:cubicBezTo>
                    <a:cubicBezTo>
                      <a:pt x="2192" y="22051"/>
                      <a:pt x="2280" y="22122"/>
                      <a:pt x="2215" y="22338"/>
                    </a:cubicBezTo>
                    <a:cubicBezTo>
                      <a:pt x="2084" y="22707"/>
                      <a:pt x="1739" y="23053"/>
                      <a:pt x="1524" y="23374"/>
                    </a:cubicBezTo>
                    <a:cubicBezTo>
                      <a:pt x="1477" y="23434"/>
                      <a:pt x="1441" y="23505"/>
                      <a:pt x="1441" y="23588"/>
                    </a:cubicBezTo>
                    <a:cubicBezTo>
                      <a:pt x="1452" y="23710"/>
                      <a:pt x="1576" y="23780"/>
                      <a:pt x="1708" y="23780"/>
                    </a:cubicBezTo>
                    <a:cubicBezTo>
                      <a:pt x="1718" y="23780"/>
                      <a:pt x="1728" y="23780"/>
                      <a:pt x="1739" y="23779"/>
                    </a:cubicBezTo>
                    <a:cubicBezTo>
                      <a:pt x="1870" y="23755"/>
                      <a:pt x="1977" y="23660"/>
                      <a:pt x="2072" y="23588"/>
                    </a:cubicBezTo>
                    <a:cubicBezTo>
                      <a:pt x="2222" y="23471"/>
                      <a:pt x="2984" y="22798"/>
                      <a:pt x="3286" y="22798"/>
                    </a:cubicBezTo>
                    <a:cubicBezTo>
                      <a:pt x="3320" y="22798"/>
                      <a:pt x="3349" y="22807"/>
                      <a:pt x="3370" y="22826"/>
                    </a:cubicBezTo>
                    <a:cubicBezTo>
                      <a:pt x="3548" y="23005"/>
                      <a:pt x="2965" y="23827"/>
                      <a:pt x="2882" y="24017"/>
                    </a:cubicBezTo>
                    <a:cubicBezTo>
                      <a:pt x="2810" y="24184"/>
                      <a:pt x="2751" y="24398"/>
                      <a:pt x="2894" y="24493"/>
                    </a:cubicBezTo>
                    <a:cubicBezTo>
                      <a:pt x="2930" y="24518"/>
                      <a:pt x="2968" y="24529"/>
                      <a:pt x="3007" y="24529"/>
                    </a:cubicBezTo>
                    <a:cubicBezTo>
                      <a:pt x="3134" y="24529"/>
                      <a:pt x="3267" y="24415"/>
                      <a:pt x="3358" y="24315"/>
                    </a:cubicBezTo>
                    <a:cubicBezTo>
                      <a:pt x="3834" y="23767"/>
                      <a:pt x="4299" y="23172"/>
                      <a:pt x="4715" y="22576"/>
                    </a:cubicBezTo>
                    <a:cubicBezTo>
                      <a:pt x="4787" y="22469"/>
                      <a:pt x="4858" y="22362"/>
                      <a:pt x="4965" y="22315"/>
                    </a:cubicBezTo>
                    <a:cubicBezTo>
                      <a:pt x="5008" y="22297"/>
                      <a:pt x="5053" y="22289"/>
                      <a:pt x="5099" y="22289"/>
                    </a:cubicBezTo>
                    <a:cubicBezTo>
                      <a:pt x="5269" y="22289"/>
                      <a:pt x="5451" y="22400"/>
                      <a:pt x="5573" y="22541"/>
                    </a:cubicBezTo>
                    <a:cubicBezTo>
                      <a:pt x="5715" y="22719"/>
                      <a:pt x="5858" y="22934"/>
                      <a:pt x="6061" y="23041"/>
                    </a:cubicBezTo>
                    <a:cubicBezTo>
                      <a:pt x="6117" y="23066"/>
                      <a:pt x="6180" y="23077"/>
                      <a:pt x="6242" y="23077"/>
                    </a:cubicBezTo>
                    <a:cubicBezTo>
                      <a:pt x="6421" y="23077"/>
                      <a:pt x="6596" y="22982"/>
                      <a:pt x="6596" y="22815"/>
                    </a:cubicBezTo>
                    <a:cubicBezTo>
                      <a:pt x="6596" y="22743"/>
                      <a:pt x="6549" y="22660"/>
                      <a:pt x="6525" y="22588"/>
                    </a:cubicBezTo>
                    <a:cubicBezTo>
                      <a:pt x="6311" y="22184"/>
                      <a:pt x="6049" y="21791"/>
                      <a:pt x="5870" y="21350"/>
                    </a:cubicBezTo>
                    <a:cubicBezTo>
                      <a:pt x="5739" y="21052"/>
                      <a:pt x="5656" y="20791"/>
                      <a:pt x="5573" y="20457"/>
                    </a:cubicBezTo>
                    <a:cubicBezTo>
                      <a:pt x="5501" y="20159"/>
                      <a:pt x="5418" y="19838"/>
                      <a:pt x="5239" y="19588"/>
                    </a:cubicBezTo>
                    <a:lnTo>
                      <a:pt x="5108" y="19409"/>
                    </a:lnTo>
                    <a:cubicBezTo>
                      <a:pt x="8930" y="13992"/>
                      <a:pt x="11157" y="7372"/>
                      <a:pt x="11371" y="752"/>
                    </a:cubicBezTo>
                    <a:cubicBezTo>
                      <a:pt x="11371" y="657"/>
                      <a:pt x="11359" y="550"/>
                      <a:pt x="11335" y="455"/>
                    </a:cubicBezTo>
                    <a:cubicBezTo>
                      <a:pt x="11228" y="205"/>
                      <a:pt x="10978" y="14"/>
                      <a:pt x="10680" y="2"/>
                    </a:cubicBezTo>
                    <a:cubicBezTo>
                      <a:pt x="10666" y="1"/>
                      <a:pt x="10652" y="1"/>
                      <a:pt x="1063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6" name="Google Shape;2016;p42"/>
              <p:cNvSpPr/>
              <p:nvPr/>
            </p:nvSpPr>
            <p:spPr>
              <a:xfrm>
                <a:off x="1500175" y="1367550"/>
                <a:ext cx="65800" cy="114925"/>
              </a:xfrm>
              <a:custGeom>
                <a:rect b="b" l="l" r="r" t="t"/>
                <a:pathLst>
                  <a:path extrusionOk="0" fill="none" h="4597" w="2632">
                    <a:moveTo>
                      <a:pt x="2632" y="4597"/>
                    </a:moveTo>
                    <a:cubicBezTo>
                      <a:pt x="2632" y="2751"/>
                      <a:pt x="1596" y="941"/>
                      <a:pt x="1" y="1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7" name="Google Shape;2017;p42"/>
              <p:cNvSpPr/>
              <p:nvPr/>
            </p:nvSpPr>
            <p:spPr>
              <a:xfrm>
                <a:off x="1155775" y="1367550"/>
                <a:ext cx="65825" cy="114925"/>
              </a:xfrm>
              <a:custGeom>
                <a:rect b="b" l="l" r="r" t="t"/>
                <a:pathLst>
                  <a:path extrusionOk="0" fill="none" h="4597" w="2633">
                    <a:moveTo>
                      <a:pt x="1" y="4597"/>
                    </a:moveTo>
                    <a:cubicBezTo>
                      <a:pt x="1" y="2751"/>
                      <a:pt x="1037" y="941"/>
                      <a:pt x="2632" y="1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8" name="Google Shape;2018;p42"/>
              <p:cNvSpPr/>
              <p:nvPr/>
            </p:nvSpPr>
            <p:spPr>
              <a:xfrm>
                <a:off x="1104300" y="1964375"/>
                <a:ext cx="129200" cy="745050"/>
              </a:xfrm>
              <a:custGeom>
                <a:rect b="b" l="l" r="r" t="t"/>
                <a:pathLst>
                  <a:path extrusionOk="0" h="29802" w="5168">
                    <a:moveTo>
                      <a:pt x="1674" y="1"/>
                    </a:moveTo>
                    <a:cubicBezTo>
                      <a:pt x="1607" y="1"/>
                      <a:pt x="1541" y="9"/>
                      <a:pt x="1477" y="24"/>
                    </a:cubicBezTo>
                    <a:cubicBezTo>
                      <a:pt x="1084" y="143"/>
                      <a:pt x="881" y="571"/>
                      <a:pt x="1000" y="940"/>
                    </a:cubicBezTo>
                    <a:cubicBezTo>
                      <a:pt x="3691" y="9442"/>
                      <a:pt x="3382" y="19336"/>
                      <a:pt x="131" y="28813"/>
                    </a:cubicBezTo>
                    <a:cubicBezTo>
                      <a:pt x="0" y="29206"/>
                      <a:pt x="215" y="29623"/>
                      <a:pt x="584" y="29754"/>
                    </a:cubicBezTo>
                    <a:cubicBezTo>
                      <a:pt x="643" y="29765"/>
                      <a:pt x="715" y="29777"/>
                      <a:pt x="774" y="29801"/>
                    </a:cubicBezTo>
                    <a:lnTo>
                      <a:pt x="822" y="29801"/>
                    </a:lnTo>
                    <a:cubicBezTo>
                      <a:pt x="1119" y="29801"/>
                      <a:pt x="1405" y="29599"/>
                      <a:pt x="1500" y="29301"/>
                    </a:cubicBezTo>
                    <a:cubicBezTo>
                      <a:pt x="4846" y="19526"/>
                      <a:pt x="5168" y="9299"/>
                      <a:pt x="2381" y="512"/>
                    </a:cubicBezTo>
                    <a:cubicBezTo>
                      <a:pt x="2322" y="345"/>
                      <a:pt x="2215" y="214"/>
                      <a:pt x="2084" y="119"/>
                    </a:cubicBezTo>
                    <a:cubicBezTo>
                      <a:pt x="1962" y="38"/>
                      <a:pt x="1817" y="1"/>
                      <a:pt x="16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9" name="Google Shape;2019;p42"/>
              <p:cNvSpPr/>
              <p:nvPr/>
            </p:nvSpPr>
            <p:spPr>
              <a:xfrm>
                <a:off x="1100725" y="2599550"/>
                <a:ext cx="389950" cy="128800"/>
              </a:xfrm>
              <a:custGeom>
                <a:rect b="b" l="l" r="r" t="t"/>
                <a:pathLst>
                  <a:path extrusionOk="0" h="5152" w="15598">
                    <a:moveTo>
                      <a:pt x="12097" y="1"/>
                    </a:moveTo>
                    <a:cubicBezTo>
                      <a:pt x="11835" y="739"/>
                      <a:pt x="11716" y="1537"/>
                      <a:pt x="11692" y="2322"/>
                    </a:cubicBezTo>
                    <a:cubicBezTo>
                      <a:pt x="11668" y="2989"/>
                      <a:pt x="11704" y="3656"/>
                      <a:pt x="11764" y="4335"/>
                    </a:cubicBezTo>
                    <a:lnTo>
                      <a:pt x="11764" y="4406"/>
                    </a:lnTo>
                    <a:cubicBezTo>
                      <a:pt x="11565" y="4410"/>
                      <a:pt x="11365" y="4411"/>
                      <a:pt x="11165" y="4411"/>
                    </a:cubicBezTo>
                    <a:cubicBezTo>
                      <a:pt x="10682" y="4411"/>
                      <a:pt x="10196" y="4403"/>
                      <a:pt x="9716" y="4394"/>
                    </a:cubicBezTo>
                    <a:cubicBezTo>
                      <a:pt x="7216" y="4311"/>
                      <a:pt x="4715" y="4073"/>
                      <a:pt x="2215" y="3799"/>
                    </a:cubicBezTo>
                    <a:cubicBezTo>
                      <a:pt x="1560" y="3716"/>
                      <a:pt x="893" y="3632"/>
                      <a:pt x="227" y="3561"/>
                    </a:cubicBezTo>
                    <a:cubicBezTo>
                      <a:pt x="131" y="3811"/>
                      <a:pt x="60" y="4073"/>
                      <a:pt x="0" y="4358"/>
                    </a:cubicBezTo>
                    <a:cubicBezTo>
                      <a:pt x="3015" y="5006"/>
                      <a:pt x="6305" y="5151"/>
                      <a:pt x="9570" y="5151"/>
                    </a:cubicBezTo>
                    <a:cubicBezTo>
                      <a:pt x="10328" y="5151"/>
                      <a:pt x="11084" y="5144"/>
                      <a:pt x="11835" y="5132"/>
                    </a:cubicBezTo>
                    <a:cubicBezTo>
                      <a:pt x="12776" y="5120"/>
                      <a:pt x="13704" y="5109"/>
                      <a:pt x="14609" y="5085"/>
                    </a:cubicBezTo>
                    <a:cubicBezTo>
                      <a:pt x="15145" y="5085"/>
                      <a:pt x="15538" y="4692"/>
                      <a:pt x="15574" y="4216"/>
                    </a:cubicBezTo>
                    <a:cubicBezTo>
                      <a:pt x="15598" y="4168"/>
                      <a:pt x="15598" y="4120"/>
                      <a:pt x="15598" y="4061"/>
                    </a:cubicBezTo>
                    <a:cubicBezTo>
                      <a:pt x="15574" y="3930"/>
                      <a:pt x="15550" y="3811"/>
                      <a:pt x="15490" y="3680"/>
                    </a:cubicBezTo>
                    <a:cubicBezTo>
                      <a:pt x="14740" y="2156"/>
                      <a:pt x="13550" y="858"/>
                      <a:pt x="120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0" name="Google Shape;2020;p42"/>
              <p:cNvSpPr/>
              <p:nvPr/>
            </p:nvSpPr>
            <p:spPr>
              <a:xfrm>
                <a:off x="1106375" y="2572700"/>
                <a:ext cx="297075" cy="137300"/>
              </a:xfrm>
              <a:custGeom>
                <a:rect b="b" l="l" r="r" t="t"/>
                <a:pathLst>
                  <a:path extrusionOk="0" h="5492" w="11883">
                    <a:moveTo>
                      <a:pt x="7928" y="0"/>
                    </a:moveTo>
                    <a:cubicBezTo>
                      <a:pt x="6177" y="0"/>
                      <a:pt x="4219" y="572"/>
                      <a:pt x="2656" y="1599"/>
                    </a:cubicBezTo>
                    <a:cubicBezTo>
                      <a:pt x="1906" y="2063"/>
                      <a:pt x="1251" y="2658"/>
                      <a:pt x="751" y="3337"/>
                    </a:cubicBezTo>
                    <a:cubicBezTo>
                      <a:pt x="501" y="3658"/>
                      <a:pt x="274" y="4016"/>
                      <a:pt x="108" y="4409"/>
                    </a:cubicBezTo>
                    <a:cubicBezTo>
                      <a:pt x="60" y="4480"/>
                      <a:pt x="36" y="4551"/>
                      <a:pt x="1" y="4647"/>
                    </a:cubicBezTo>
                    <a:cubicBezTo>
                      <a:pt x="655" y="4730"/>
                      <a:pt x="1334" y="4813"/>
                      <a:pt x="1989" y="4885"/>
                    </a:cubicBezTo>
                    <a:cubicBezTo>
                      <a:pt x="4489" y="5171"/>
                      <a:pt x="6990" y="5409"/>
                      <a:pt x="9490" y="5480"/>
                    </a:cubicBezTo>
                    <a:cubicBezTo>
                      <a:pt x="10168" y="5492"/>
                      <a:pt x="10859" y="5492"/>
                      <a:pt x="11538" y="5492"/>
                    </a:cubicBezTo>
                    <a:lnTo>
                      <a:pt x="11538" y="5421"/>
                    </a:lnTo>
                    <a:cubicBezTo>
                      <a:pt x="11478" y="4754"/>
                      <a:pt x="11442" y="4075"/>
                      <a:pt x="11478" y="3444"/>
                    </a:cubicBezTo>
                    <a:cubicBezTo>
                      <a:pt x="11514" y="2646"/>
                      <a:pt x="11633" y="1861"/>
                      <a:pt x="11883" y="1122"/>
                    </a:cubicBezTo>
                    <a:cubicBezTo>
                      <a:pt x="11061" y="646"/>
                      <a:pt x="10180" y="301"/>
                      <a:pt x="9264" y="122"/>
                    </a:cubicBezTo>
                    <a:cubicBezTo>
                      <a:pt x="8840" y="40"/>
                      <a:pt x="8392" y="0"/>
                      <a:pt x="79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1" name="Google Shape;2021;p42"/>
              <p:cNvSpPr/>
              <p:nvPr/>
            </p:nvSpPr>
            <p:spPr>
              <a:xfrm>
                <a:off x="1100725" y="2682600"/>
                <a:ext cx="389950" cy="45750"/>
              </a:xfrm>
              <a:custGeom>
                <a:rect b="b" l="l" r="r" t="t"/>
                <a:pathLst>
                  <a:path extrusionOk="0" h="1830" w="15598">
                    <a:moveTo>
                      <a:pt x="334" y="1"/>
                    </a:moveTo>
                    <a:cubicBezTo>
                      <a:pt x="298" y="72"/>
                      <a:pt x="262" y="143"/>
                      <a:pt x="227" y="239"/>
                    </a:cubicBezTo>
                    <a:cubicBezTo>
                      <a:pt x="131" y="489"/>
                      <a:pt x="60" y="751"/>
                      <a:pt x="0" y="1036"/>
                    </a:cubicBezTo>
                    <a:cubicBezTo>
                      <a:pt x="3015" y="1684"/>
                      <a:pt x="6305" y="1829"/>
                      <a:pt x="9570" y="1829"/>
                    </a:cubicBezTo>
                    <a:cubicBezTo>
                      <a:pt x="10328" y="1829"/>
                      <a:pt x="11084" y="1822"/>
                      <a:pt x="11835" y="1810"/>
                    </a:cubicBezTo>
                    <a:cubicBezTo>
                      <a:pt x="12776" y="1798"/>
                      <a:pt x="13704" y="1787"/>
                      <a:pt x="14609" y="1763"/>
                    </a:cubicBezTo>
                    <a:cubicBezTo>
                      <a:pt x="15145" y="1763"/>
                      <a:pt x="15538" y="1370"/>
                      <a:pt x="15574" y="894"/>
                    </a:cubicBezTo>
                    <a:cubicBezTo>
                      <a:pt x="15598" y="846"/>
                      <a:pt x="15598" y="798"/>
                      <a:pt x="15562" y="739"/>
                    </a:cubicBezTo>
                    <a:cubicBezTo>
                      <a:pt x="14193" y="870"/>
                      <a:pt x="12931" y="965"/>
                      <a:pt x="11752" y="1013"/>
                    </a:cubicBezTo>
                    <a:cubicBezTo>
                      <a:pt x="11037" y="1036"/>
                      <a:pt x="10347" y="1072"/>
                      <a:pt x="9716" y="1072"/>
                    </a:cubicBezTo>
                    <a:cubicBezTo>
                      <a:pt x="9584" y="1073"/>
                      <a:pt x="9453" y="1074"/>
                      <a:pt x="9323" y="1074"/>
                    </a:cubicBezTo>
                    <a:cubicBezTo>
                      <a:pt x="6145" y="1074"/>
                      <a:pt x="3828" y="797"/>
                      <a:pt x="2215" y="477"/>
                    </a:cubicBezTo>
                    <a:cubicBezTo>
                      <a:pt x="1417" y="322"/>
                      <a:pt x="810" y="143"/>
                      <a:pt x="3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2" name="Google Shape;2022;p42"/>
              <p:cNvSpPr/>
              <p:nvPr/>
            </p:nvSpPr>
            <p:spPr>
              <a:xfrm>
                <a:off x="1303125" y="2562825"/>
                <a:ext cx="17300" cy="48950"/>
              </a:xfrm>
              <a:custGeom>
                <a:rect b="b" l="l" r="r" t="t"/>
                <a:pathLst>
                  <a:path extrusionOk="0" h="1958" w="692">
                    <a:moveTo>
                      <a:pt x="252" y="0"/>
                    </a:moveTo>
                    <a:cubicBezTo>
                      <a:pt x="216" y="0"/>
                      <a:pt x="178" y="10"/>
                      <a:pt x="143" y="29"/>
                    </a:cubicBezTo>
                    <a:cubicBezTo>
                      <a:pt x="36" y="65"/>
                      <a:pt x="1" y="208"/>
                      <a:pt x="60" y="303"/>
                    </a:cubicBezTo>
                    <a:cubicBezTo>
                      <a:pt x="251" y="696"/>
                      <a:pt x="263" y="1196"/>
                      <a:pt x="84" y="1696"/>
                    </a:cubicBezTo>
                    <a:cubicBezTo>
                      <a:pt x="36" y="1791"/>
                      <a:pt x="96" y="1910"/>
                      <a:pt x="203" y="1958"/>
                    </a:cubicBezTo>
                    <a:cubicBezTo>
                      <a:pt x="215" y="1954"/>
                      <a:pt x="225" y="1953"/>
                      <a:pt x="235" y="1953"/>
                    </a:cubicBezTo>
                    <a:cubicBezTo>
                      <a:pt x="253" y="1953"/>
                      <a:pt x="266" y="1958"/>
                      <a:pt x="274" y="1958"/>
                    </a:cubicBezTo>
                    <a:cubicBezTo>
                      <a:pt x="370" y="1958"/>
                      <a:pt x="441" y="1910"/>
                      <a:pt x="477" y="1827"/>
                    </a:cubicBezTo>
                    <a:cubicBezTo>
                      <a:pt x="691" y="1232"/>
                      <a:pt x="667" y="601"/>
                      <a:pt x="429" y="112"/>
                    </a:cubicBezTo>
                    <a:cubicBezTo>
                      <a:pt x="397" y="40"/>
                      <a:pt x="327" y="0"/>
                      <a:pt x="2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3" name="Google Shape;2023;p42"/>
              <p:cNvSpPr/>
              <p:nvPr/>
            </p:nvSpPr>
            <p:spPr>
              <a:xfrm>
                <a:off x="1333500" y="2562825"/>
                <a:ext cx="17575" cy="48950"/>
              </a:xfrm>
              <a:custGeom>
                <a:rect b="b" l="l" r="r" t="t"/>
                <a:pathLst>
                  <a:path extrusionOk="0" h="1958" w="703">
                    <a:moveTo>
                      <a:pt x="258" y="0"/>
                    </a:moveTo>
                    <a:cubicBezTo>
                      <a:pt x="222" y="0"/>
                      <a:pt x="186" y="10"/>
                      <a:pt x="155" y="29"/>
                    </a:cubicBezTo>
                    <a:cubicBezTo>
                      <a:pt x="48" y="65"/>
                      <a:pt x="0" y="208"/>
                      <a:pt x="60" y="303"/>
                    </a:cubicBezTo>
                    <a:cubicBezTo>
                      <a:pt x="250" y="696"/>
                      <a:pt x="274" y="1196"/>
                      <a:pt x="95" y="1696"/>
                    </a:cubicBezTo>
                    <a:cubicBezTo>
                      <a:pt x="48" y="1791"/>
                      <a:pt x="107" y="1910"/>
                      <a:pt x="214" y="1958"/>
                    </a:cubicBezTo>
                    <a:cubicBezTo>
                      <a:pt x="218" y="1954"/>
                      <a:pt x="224" y="1953"/>
                      <a:pt x="230" y="1953"/>
                    </a:cubicBezTo>
                    <a:cubicBezTo>
                      <a:pt x="243" y="1953"/>
                      <a:pt x="262" y="1958"/>
                      <a:pt x="286" y="1958"/>
                    </a:cubicBezTo>
                    <a:cubicBezTo>
                      <a:pt x="369" y="1958"/>
                      <a:pt x="452" y="1910"/>
                      <a:pt x="476" y="1827"/>
                    </a:cubicBezTo>
                    <a:cubicBezTo>
                      <a:pt x="702" y="1232"/>
                      <a:pt x="667" y="601"/>
                      <a:pt x="429" y="112"/>
                    </a:cubicBezTo>
                    <a:cubicBezTo>
                      <a:pt x="405" y="40"/>
                      <a:pt x="332" y="0"/>
                      <a:pt x="25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4" name="Google Shape;2024;p42"/>
              <p:cNvSpPr/>
              <p:nvPr/>
            </p:nvSpPr>
            <p:spPr>
              <a:xfrm>
                <a:off x="1119175" y="2690925"/>
                <a:ext cx="5675" cy="19075"/>
              </a:xfrm>
              <a:custGeom>
                <a:rect b="b" l="l" r="r" t="t"/>
                <a:pathLst>
                  <a:path extrusionOk="0" fill="none" h="763" w="227">
                    <a:moveTo>
                      <a:pt x="227" y="1"/>
                    </a:moveTo>
                    <a:lnTo>
                      <a:pt x="1" y="763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5" name="Google Shape;2025;p42"/>
              <p:cNvSpPr/>
              <p:nvPr/>
            </p:nvSpPr>
            <p:spPr>
              <a:xfrm>
                <a:off x="1155200" y="2692425"/>
                <a:ext cx="7450" cy="24725"/>
              </a:xfrm>
              <a:custGeom>
                <a:rect b="b" l="l" r="r" t="t"/>
                <a:pathLst>
                  <a:path extrusionOk="0" fill="none" h="989" w="298">
                    <a:moveTo>
                      <a:pt x="298" y="1"/>
                    </a:moveTo>
                    <a:lnTo>
                      <a:pt x="0" y="989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6" name="Google Shape;2026;p42"/>
              <p:cNvSpPr/>
              <p:nvPr/>
            </p:nvSpPr>
            <p:spPr>
              <a:xfrm>
                <a:off x="1193875" y="2693925"/>
                <a:ext cx="7175" cy="27700"/>
              </a:xfrm>
              <a:custGeom>
                <a:rect b="b" l="l" r="r" t="t"/>
                <a:pathLst>
                  <a:path extrusionOk="0" fill="none" h="1108" w="287">
                    <a:moveTo>
                      <a:pt x="287" y="0"/>
                    </a:moveTo>
                    <a:lnTo>
                      <a:pt x="1" y="1107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7" name="Google Shape;2027;p42"/>
              <p:cNvSpPr/>
              <p:nvPr/>
            </p:nvSpPr>
            <p:spPr>
              <a:xfrm>
                <a:off x="1232275" y="2696000"/>
                <a:ext cx="6875" cy="27400"/>
              </a:xfrm>
              <a:custGeom>
                <a:rect b="b" l="l" r="r" t="t"/>
                <a:pathLst>
                  <a:path extrusionOk="0" fill="none" h="1096" w="275">
                    <a:moveTo>
                      <a:pt x="275" y="0"/>
                    </a:moveTo>
                    <a:lnTo>
                      <a:pt x="1" y="1096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8" name="Google Shape;2028;p42"/>
              <p:cNvSpPr/>
              <p:nvPr/>
            </p:nvSpPr>
            <p:spPr>
              <a:xfrm>
                <a:off x="1273650" y="2697200"/>
                <a:ext cx="3300" cy="28000"/>
              </a:xfrm>
              <a:custGeom>
                <a:rect b="b" l="l" r="r" t="t"/>
                <a:pathLst>
                  <a:path extrusionOk="0" fill="none" h="1120" w="132">
                    <a:moveTo>
                      <a:pt x="132" y="0"/>
                    </a:moveTo>
                    <a:lnTo>
                      <a:pt x="1" y="1119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9" name="Google Shape;2029;p42"/>
              <p:cNvSpPr/>
              <p:nvPr/>
            </p:nvSpPr>
            <p:spPr>
              <a:xfrm>
                <a:off x="1312050" y="2698675"/>
                <a:ext cx="3300" cy="28300"/>
              </a:xfrm>
              <a:custGeom>
                <a:rect b="b" l="l" r="r" t="t"/>
                <a:pathLst>
                  <a:path extrusionOk="0" fill="none" h="1132" w="132">
                    <a:moveTo>
                      <a:pt x="132" y="1"/>
                    </a:moveTo>
                    <a:lnTo>
                      <a:pt x="1" y="1132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0" name="Google Shape;2030;p42"/>
              <p:cNvSpPr/>
              <p:nvPr/>
            </p:nvSpPr>
            <p:spPr>
              <a:xfrm>
                <a:off x="1350750" y="2700750"/>
                <a:ext cx="2400" cy="25625"/>
              </a:xfrm>
              <a:custGeom>
                <a:rect b="b" l="l" r="r" t="t"/>
                <a:pathLst>
                  <a:path extrusionOk="0" fill="none" h="1025" w="96">
                    <a:moveTo>
                      <a:pt x="96" y="1"/>
                    </a:moveTo>
                    <a:lnTo>
                      <a:pt x="1" y="1025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1" name="Google Shape;2031;p42"/>
              <p:cNvSpPr/>
              <p:nvPr/>
            </p:nvSpPr>
            <p:spPr>
              <a:xfrm>
                <a:off x="1389150" y="2702250"/>
                <a:ext cx="2100" cy="23525"/>
              </a:xfrm>
              <a:custGeom>
                <a:rect b="b" l="l" r="r" t="t"/>
                <a:pathLst>
                  <a:path extrusionOk="0" fill="none" h="941" w="84">
                    <a:moveTo>
                      <a:pt x="84" y="0"/>
                    </a:moveTo>
                    <a:lnTo>
                      <a:pt x="0" y="941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2" name="Google Shape;2032;p42"/>
              <p:cNvSpPr/>
              <p:nvPr/>
            </p:nvSpPr>
            <p:spPr>
              <a:xfrm>
                <a:off x="1427550" y="2704025"/>
                <a:ext cx="1500" cy="20875"/>
              </a:xfrm>
              <a:custGeom>
                <a:rect b="b" l="l" r="r" t="t"/>
                <a:pathLst>
                  <a:path extrusionOk="0" fill="none" h="835" w="60">
                    <a:moveTo>
                      <a:pt x="60" y="1"/>
                    </a:moveTo>
                    <a:lnTo>
                      <a:pt x="0" y="834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3" name="Google Shape;2033;p42"/>
              <p:cNvSpPr/>
              <p:nvPr/>
            </p:nvSpPr>
            <p:spPr>
              <a:xfrm>
                <a:off x="1466250" y="2705525"/>
                <a:ext cx="1200" cy="21150"/>
              </a:xfrm>
              <a:custGeom>
                <a:rect b="b" l="l" r="r" t="t"/>
                <a:pathLst>
                  <a:path extrusionOk="0" fill="none" h="846" w="48">
                    <a:moveTo>
                      <a:pt x="48" y="0"/>
                    </a:moveTo>
                    <a:lnTo>
                      <a:pt x="0" y="846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4" name="Google Shape;2034;p42"/>
              <p:cNvSpPr/>
              <p:nvPr/>
            </p:nvSpPr>
            <p:spPr>
              <a:xfrm>
                <a:off x="1042975" y="1425300"/>
                <a:ext cx="54800" cy="104525"/>
              </a:xfrm>
              <a:custGeom>
                <a:rect b="b" l="l" r="r" t="t"/>
                <a:pathLst>
                  <a:path extrusionOk="0" h="4181" w="2192">
                    <a:moveTo>
                      <a:pt x="1441" y="1"/>
                    </a:moveTo>
                    <a:cubicBezTo>
                      <a:pt x="1322" y="13"/>
                      <a:pt x="1203" y="60"/>
                      <a:pt x="1096" y="132"/>
                    </a:cubicBezTo>
                    <a:cubicBezTo>
                      <a:pt x="953" y="263"/>
                      <a:pt x="822" y="441"/>
                      <a:pt x="763" y="679"/>
                    </a:cubicBezTo>
                    <a:lnTo>
                      <a:pt x="108" y="3215"/>
                    </a:lnTo>
                    <a:cubicBezTo>
                      <a:pt x="1" y="3632"/>
                      <a:pt x="179" y="4049"/>
                      <a:pt x="501" y="4132"/>
                    </a:cubicBezTo>
                    <a:lnTo>
                      <a:pt x="620" y="4168"/>
                    </a:lnTo>
                    <a:cubicBezTo>
                      <a:pt x="655" y="4180"/>
                      <a:pt x="703" y="4180"/>
                      <a:pt x="727" y="4180"/>
                    </a:cubicBezTo>
                    <a:cubicBezTo>
                      <a:pt x="733" y="4180"/>
                      <a:pt x="740" y="4180"/>
                      <a:pt x="746" y="4180"/>
                    </a:cubicBezTo>
                    <a:cubicBezTo>
                      <a:pt x="1037" y="4180"/>
                      <a:pt x="1324" y="3921"/>
                      <a:pt x="1417" y="3549"/>
                    </a:cubicBezTo>
                    <a:lnTo>
                      <a:pt x="2072" y="1025"/>
                    </a:lnTo>
                    <a:cubicBezTo>
                      <a:pt x="2191" y="560"/>
                      <a:pt x="1989" y="96"/>
                      <a:pt x="1620" y="13"/>
                    </a:cubicBezTo>
                    <a:cubicBezTo>
                      <a:pt x="1560" y="1"/>
                      <a:pt x="1501" y="1"/>
                      <a:pt x="14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5" name="Google Shape;2035;p42"/>
              <p:cNvSpPr/>
              <p:nvPr/>
            </p:nvSpPr>
            <p:spPr>
              <a:xfrm>
                <a:off x="1078400" y="1467200"/>
                <a:ext cx="5975" cy="5525"/>
              </a:xfrm>
              <a:custGeom>
                <a:rect b="b" l="l" r="r" t="t"/>
                <a:pathLst>
                  <a:path extrusionOk="0" h="221" w="239">
                    <a:moveTo>
                      <a:pt x="114" y="1"/>
                    </a:moveTo>
                    <a:cubicBezTo>
                      <a:pt x="65" y="1"/>
                      <a:pt x="22" y="25"/>
                      <a:pt x="12" y="75"/>
                    </a:cubicBezTo>
                    <a:cubicBezTo>
                      <a:pt x="0" y="134"/>
                      <a:pt x="24" y="194"/>
                      <a:pt x="84" y="218"/>
                    </a:cubicBezTo>
                    <a:cubicBezTo>
                      <a:pt x="91" y="219"/>
                      <a:pt x="99" y="220"/>
                      <a:pt x="107" y="220"/>
                    </a:cubicBezTo>
                    <a:cubicBezTo>
                      <a:pt x="158" y="220"/>
                      <a:pt x="204" y="186"/>
                      <a:pt x="215" y="134"/>
                    </a:cubicBezTo>
                    <a:cubicBezTo>
                      <a:pt x="238" y="75"/>
                      <a:pt x="203" y="15"/>
                      <a:pt x="143" y="3"/>
                    </a:cubicBezTo>
                    <a:cubicBezTo>
                      <a:pt x="133" y="1"/>
                      <a:pt x="123" y="1"/>
                      <a:pt x="114" y="1"/>
                    </a:cubicBez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6" name="Google Shape;2036;p42"/>
              <p:cNvSpPr/>
              <p:nvPr/>
            </p:nvSpPr>
            <p:spPr>
              <a:xfrm>
                <a:off x="1061425" y="1462775"/>
                <a:ext cx="5975" cy="5475"/>
              </a:xfrm>
              <a:custGeom>
                <a:rect b="b" l="l" r="r" t="t"/>
                <a:pathLst>
                  <a:path extrusionOk="0" h="219" w="239">
                    <a:moveTo>
                      <a:pt x="136" y="0"/>
                    </a:moveTo>
                    <a:cubicBezTo>
                      <a:pt x="84" y="0"/>
                      <a:pt x="35" y="41"/>
                      <a:pt x="25" y="73"/>
                    </a:cubicBezTo>
                    <a:cubicBezTo>
                      <a:pt x="1" y="133"/>
                      <a:pt x="36" y="192"/>
                      <a:pt x="96" y="216"/>
                    </a:cubicBezTo>
                    <a:cubicBezTo>
                      <a:pt x="104" y="218"/>
                      <a:pt x="111" y="218"/>
                      <a:pt x="119" y="218"/>
                    </a:cubicBezTo>
                    <a:cubicBezTo>
                      <a:pt x="170" y="218"/>
                      <a:pt x="217" y="185"/>
                      <a:pt x="227" y="133"/>
                    </a:cubicBezTo>
                    <a:cubicBezTo>
                      <a:pt x="239" y="73"/>
                      <a:pt x="215" y="14"/>
                      <a:pt x="155" y="2"/>
                    </a:cubicBezTo>
                    <a:cubicBezTo>
                      <a:pt x="149" y="1"/>
                      <a:pt x="143" y="0"/>
                      <a:pt x="136" y="0"/>
                    </a:cubicBez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7" name="Google Shape;2037;p42"/>
              <p:cNvSpPr/>
              <p:nvPr/>
            </p:nvSpPr>
            <p:spPr>
              <a:xfrm>
                <a:off x="1074225" y="1482875"/>
                <a:ext cx="5975" cy="5325"/>
              </a:xfrm>
              <a:custGeom>
                <a:rect b="b" l="l" r="r" t="t"/>
                <a:pathLst>
                  <a:path extrusionOk="0" h="213" w="239">
                    <a:moveTo>
                      <a:pt x="106" y="0"/>
                    </a:moveTo>
                    <a:cubicBezTo>
                      <a:pt x="61" y="0"/>
                      <a:pt x="22" y="32"/>
                      <a:pt x="13" y="79"/>
                    </a:cubicBezTo>
                    <a:cubicBezTo>
                      <a:pt x="1" y="138"/>
                      <a:pt x="24" y="198"/>
                      <a:pt x="84" y="210"/>
                    </a:cubicBezTo>
                    <a:cubicBezTo>
                      <a:pt x="94" y="212"/>
                      <a:pt x="104" y="213"/>
                      <a:pt x="114" y="213"/>
                    </a:cubicBezTo>
                    <a:cubicBezTo>
                      <a:pt x="162" y="213"/>
                      <a:pt x="207" y="188"/>
                      <a:pt x="227" y="138"/>
                    </a:cubicBezTo>
                    <a:cubicBezTo>
                      <a:pt x="239" y="79"/>
                      <a:pt x="203" y="19"/>
                      <a:pt x="144" y="8"/>
                    </a:cubicBezTo>
                    <a:cubicBezTo>
                      <a:pt x="131" y="2"/>
                      <a:pt x="118" y="0"/>
                      <a:pt x="106" y="0"/>
                    </a:cubicBez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8" name="Google Shape;2038;p42"/>
              <p:cNvSpPr/>
              <p:nvPr/>
            </p:nvSpPr>
            <p:spPr>
              <a:xfrm>
                <a:off x="1057550" y="1478425"/>
                <a:ext cx="6000" cy="5325"/>
              </a:xfrm>
              <a:custGeom>
                <a:rect b="b" l="l" r="r" t="t"/>
                <a:pathLst>
                  <a:path extrusionOk="0" h="213" w="240">
                    <a:moveTo>
                      <a:pt x="111" y="1"/>
                    </a:moveTo>
                    <a:cubicBezTo>
                      <a:pt x="64" y="1"/>
                      <a:pt x="23" y="39"/>
                      <a:pt x="13" y="78"/>
                    </a:cubicBezTo>
                    <a:cubicBezTo>
                      <a:pt x="1" y="138"/>
                      <a:pt x="25" y="197"/>
                      <a:pt x="84" y="209"/>
                    </a:cubicBezTo>
                    <a:cubicBezTo>
                      <a:pt x="94" y="211"/>
                      <a:pt x="104" y="212"/>
                      <a:pt x="114" y="212"/>
                    </a:cubicBezTo>
                    <a:cubicBezTo>
                      <a:pt x="162" y="212"/>
                      <a:pt x="205" y="187"/>
                      <a:pt x="215" y="138"/>
                    </a:cubicBezTo>
                    <a:cubicBezTo>
                      <a:pt x="239" y="78"/>
                      <a:pt x="203" y="19"/>
                      <a:pt x="144" y="7"/>
                    </a:cubicBezTo>
                    <a:cubicBezTo>
                      <a:pt x="133" y="3"/>
                      <a:pt x="122" y="1"/>
                      <a:pt x="111" y="1"/>
                    </a:cubicBez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9" name="Google Shape;2039;p42"/>
              <p:cNvSpPr/>
              <p:nvPr/>
            </p:nvSpPr>
            <p:spPr>
              <a:xfrm>
                <a:off x="1017675" y="1451625"/>
                <a:ext cx="104800" cy="50775"/>
              </a:xfrm>
              <a:custGeom>
                <a:rect b="b" l="l" r="r" t="t"/>
                <a:pathLst>
                  <a:path extrusionOk="0" h="2031" w="4192">
                    <a:moveTo>
                      <a:pt x="734" y="0"/>
                    </a:moveTo>
                    <a:cubicBezTo>
                      <a:pt x="409" y="0"/>
                      <a:pt x="127" y="168"/>
                      <a:pt x="60" y="436"/>
                    </a:cubicBezTo>
                    <a:lnTo>
                      <a:pt x="24" y="555"/>
                    </a:lnTo>
                    <a:cubicBezTo>
                      <a:pt x="12" y="579"/>
                      <a:pt x="12" y="626"/>
                      <a:pt x="12" y="650"/>
                    </a:cubicBezTo>
                    <a:cubicBezTo>
                      <a:pt x="0" y="948"/>
                      <a:pt x="262" y="1246"/>
                      <a:pt x="643" y="1341"/>
                    </a:cubicBezTo>
                    <a:lnTo>
                      <a:pt x="3168" y="1996"/>
                    </a:lnTo>
                    <a:cubicBezTo>
                      <a:pt x="3260" y="2020"/>
                      <a:pt x="3353" y="2031"/>
                      <a:pt x="3443" y="2031"/>
                    </a:cubicBezTo>
                    <a:cubicBezTo>
                      <a:pt x="3802" y="2031"/>
                      <a:pt x="4113" y="1848"/>
                      <a:pt x="4180" y="1543"/>
                    </a:cubicBezTo>
                    <a:cubicBezTo>
                      <a:pt x="4191" y="1484"/>
                      <a:pt x="4191" y="1424"/>
                      <a:pt x="4191" y="1377"/>
                    </a:cubicBezTo>
                    <a:cubicBezTo>
                      <a:pt x="4180" y="1246"/>
                      <a:pt x="4132" y="1138"/>
                      <a:pt x="4061" y="1031"/>
                    </a:cubicBezTo>
                    <a:cubicBezTo>
                      <a:pt x="3930" y="877"/>
                      <a:pt x="3751" y="746"/>
                      <a:pt x="3513" y="686"/>
                    </a:cubicBezTo>
                    <a:lnTo>
                      <a:pt x="977" y="31"/>
                    </a:lnTo>
                    <a:cubicBezTo>
                      <a:pt x="895" y="10"/>
                      <a:pt x="813" y="0"/>
                      <a:pt x="7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0" name="Google Shape;2040;p42"/>
              <p:cNvSpPr/>
              <p:nvPr/>
            </p:nvSpPr>
            <p:spPr>
              <a:xfrm>
                <a:off x="1074825" y="1485850"/>
                <a:ext cx="5975" cy="5325"/>
              </a:xfrm>
              <a:custGeom>
                <a:rect b="b" l="l" r="r" t="t"/>
                <a:pathLst>
                  <a:path extrusionOk="0" h="213" w="239">
                    <a:moveTo>
                      <a:pt x="118" y="0"/>
                    </a:moveTo>
                    <a:cubicBezTo>
                      <a:pt x="72" y="0"/>
                      <a:pt x="34" y="32"/>
                      <a:pt x="24" y="79"/>
                    </a:cubicBezTo>
                    <a:cubicBezTo>
                      <a:pt x="0" y="139"/>
                      <a:pt x="36" y="198"/>
                      <a:pt x="96" y="210"/>
                    </a:cubicBezTo>
                    <a:cubicBezTo>
                      <a:pt x="106" y="212"/>
                      <a:pt x="116" y="213"/>
                      <a:pt x="125" y="213"/>
                    </a:cubicBezTo>
                    <a:cubicBezTo>
                      <a:pt x="174" y="213"/>
                      <a:pt x="217" y="188"/>
                      <a:pt x="227" y="139"/>
                    </a:cubicBezTo>
                    <a:cubicBezTo>
                      <a:pt x="239" y="79"/>
                      <a:pt x="215" y="19"/>
                      <a:pt x="155" y="8"/>
                    </a:cubicBezTo>
                    <a:cubicBezTo>
                      <a:pt x="143" y="2"/>
                      <a:pt x="130" y="0"/>
                      <a:pt x="1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1" name="Google Shape;2041;p42"/>
              <p:cNvSpPr/>
              <p:nvPr/>
            </p:nvSpPr>
            <p:spPr>
              <a:xfrm>
                <a:off x="1079300" y="1468700"/>
                <a:ext cx="5975" cy="5500"/>
              </a:xfrm>
              <a:custGeom>
                <a:rect b="b" l="l" r="r" t="t"/>
                <a:pathLst>
                  <a:path extrusionOk="0" h="220" w="239">
                    <a:moveTo>
                      <a:pt x="125" y="0"/>
                    </a:moveTo>
                    <a:cubicBezTo>
                      <a:pt x="77" y="0"/>
                      <a:pt x="34" y="25"/>
                      <a:pt x="24" y="74"/>
                    </a:cubicBezTo>
                    <a:cubicBezTo>
                      <a:pt x="0" y="134"/>
                      <a:pt x="36" y="194"/>
                      <a:pt x="95" y="217"/>
                    </a:cubicBezTo>
                    <a:cubicBezTo>
                      <a:pt x="103" y="219"/>
                      <a:pt x="111" y="220"/>
                      <a:pt x="118" y="220"/>
                    </a:cubicBezTo>
                    <a:cubicBezTo>
                      <a:pt x="169" y="220"/>
                      <a:pt x="216" y="186"/>
                      <a:pt x="226" y="134"/>
                    </a:cubicBezTo>
                    <a:cubicBezTo>
                      <a:pt x="238" y="74"/>
                      <a:pt x="214" y="15"/>
                      <a:pt x="155" y="3"/>
                    </a:cubicBezTo>
                    <a:cubicBezTo>
                      <a:pt x="145" y="1"/>
                      <a:pt x="135" y="0"/>
                      <a:pt x="1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2" name="Google Shape;2042;p42"/>
              <p:cNvSpPr/>
              <p:nvPr/>
            </p:nvSpPr>
            <p:spPr>
              <a:xfrm>
                <a:off x="1059350" y="1481775"/>
                <a:ext cx="5975" cy="5350"/>
              </a:xfrm>
              <a:custGeom>
                <a:rect b="b" l="l" r="r" t="t"/>
                <a:pathLst>
                  <a:path extrusionOk="0" h="214" w="239">
                    <a:moveTo>
                      <a:pt x="114" y="1"/>
                    </a:moveTo>
                    <a:cubicBezTo>
                      <a:pt x="65" y="1"/>
                      <a:pt x="22" y="26"/>
                      <a:pt x="12" y="75"/>
                    </a:cubicBezTo>
                    <a:cubicBezTo>
                      <a:pt x="0" y="135"/>
                      <a:pt x="24" y="194"/>
                      <a:pt x="84" y="206"/>
                    </a:cubicBezTo>
                    <a:cubicBezTo>
                      <a:pt x="96" y="211"/>
                      <a:pt x="109" y="214"/>
                      <a:pt x="122" y="214"/>
                    </a:cubicBezTo>
                    <a:cubicBezTo>
                      <a:pt x="167" y="214"/>
                      <a:pt x="208" y="182"/>
                      <a:pt x="227" y="135"/>
                    </a:cubicBezTo>
                    <a:cubicBezTo>
                      <a:pt x="238" y="75"/>
                      <a:pt x="203" y="16"/>
                      <a:pt x="143" y="4"/>
                    </a:cubicBezTo>
                    <a:cubicBezTo>
                      <a:pt x="133" y="2"/>
                      <a:pt x="123" y="1"/>
                      <a:pt x="1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3" name="Google Shape;2043;p42"/>
              <p:cNvSpPr/>
              <p:nvPr/>
            </p:nvSpPr>
            <p:spPr>
              <a:xfrm>
                <a:off x="1063800" y="1464550"/>
                <a:ext cx="6000" cy="5500"/>
              </a:xfrm>
              <a:custGeom>
                <a:rect b="b" l="l" r="r" t="t"/>
                <a:pathLst>
                  <a:path extrusionOk="0" h="220" w="240">
                    <a:moveTo>
                      <a:pt x="121" y="0"/>
                    </a:moveTo>
                    <a:cubicBezTo>
                      <a:pt x="70" y="0"/>
                      <a:pt x="23" y="34"/>
                      <a:pt x="13" y="86"/>
                    </a:cubicBezTo>
                    <a:cubicBezTo>
                      <a:pt x="1" y="145"/>
                      <a:pt x="25" y="205"/>
                      <a:pt x="84" y="217"/>
                    </a:cubicBezTo>
                    <a:cubicBezTo>
                      <a:pt x="94" y="219"/>
                      <a:pt x="104" y="220"/>
                      <a:pt x="114" y="220"/>
                    </a:cubicBezTo>
                    <a:cubicBezTo>
                      <a:pt x="163" y="220"/>
                      <a:pt x="207" y="195"/>
                      <a:pt x="227" y="145"/>
                    </a:cubicBezTo>
                    <a:cubicBezTo>
                      <a:pt x="239" y="86"/>
                      <a:pt x="203" y="26"/>
                      <a:pt x="144" y="2"/>
                    </a:cubicBezTo>
                    <a:cubicBezTo>
                      <a:pt x="136" y="1"/>
                      <a:pt x="128" y="0"/>
                      <a:pt x="1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044" name="Google Shape;2044;p42"/>
          <p:cNvGrpSpPr/>
          <p:nvPr/>
        </p:nvGrpSpPr>
        <p:grpSpPr>
          <a:xfrm>
            <a:off x="4641693" y="3136614"/>
            <a:ext cx="1347476" cy="1238606"/>
            <a:chOff x="914546" y="312873"/>
            <a:chExt cx="572688" cy="526394"/>
          </a:xfrm>
        </p:grpSpPr>
        <p:grpSp>
          <p:nvGrpSpPr>
            <p:cNvPr id="2045" name="Google Shape;2045;p42"/>
            <p:cNvGrpSpPr/>
            <p:nvPr/>
          </p:nvGrpSpPr>
          <p:grpSpPr>
            <a:xfrm>
              <a:off x="914546" y="312873"/>
              <a:ext cx="572688" cy="526394"/>
              <a:chOff x="3513525" y="2055475"/>
              <a:chExt cx="1347500" cy="1238575"/>
            </a:xfrm>
          </p:grpSpPr>
          <p:sp>
            <p:nvSpPr>
              <p:cNvPr id="2046" name="Google Shape;2046;p42"/>
              <p:cNvSpPr/>
              <p:nvPr/>
            </p:nvSpPr>
            <p:spPr>
              <a:xfrm>
                <a:off x="3775150" y="2055475"/>
                <a:ext cx="588200" cy="587700"/>
              </a:xfrm>
              <a:custGeom>
                <a:rect b="b" l="l" r="r" t="t"/>
                <a:pathLst>
                  <a:path extrusionOk="0" h="23508" w="23528">
                    <a:moveTo>
                      <a:pt x="12290" y="0"/>
                    </a:moveTo>
                    <a:cubicBezTo>
                      <a:pt x="11565" y="0"/>
                      <a:pt x="10838" y="67"/>
                      <a:pt x="10121" y="213"/>
                    </a:cubicBezTo>
                    <a:cubicBezTo>
                      <a:pt x="6371" y="940"/>
                      <a:pt x="2751" y="2738"/>
                      <a:pt x="1406" y="6476"/>
                    </a:cubicBezTo>
                    <a:cubicBezTo>
                      <a:pt x="1" y="10417"/>
                      <a:pt x="1906" y="12870"/>
                      <a:pt x="4668" y="15346"/>
                    </a:cubicBezTo>
                    <a:cubicBezTo>
                      <a:pt x="6145" y="16668"/>
                      <a:pt x="7621" y="17501"/>
                      <a:pt x="8895" y="18859"/>
                    </a:cubicBezTo>
                    <a:cubicBezTo>
                      <a:pt x="9955" y="19990"/>
                      <a:pt x="10800" y="21026"/>
                      <a:pt x="11967" y="22014"/>
                    </a:cubicBezTo>
                    <a:cubicBezTo>
                      <a:pt x="11967" y="22026"/>
                      <a:pt x="11979" y="22026"/>
                      <a:pt x="11979" y="22026"/>
                    </a:cubicBezTo>
                    <a:cubicBezTo>
                      <a:pt x="13618" y="23049"/>
                      <a:pt x="15054" y="23507"/>
                      <a:pt x="16311" y="23507"/>
                    </a:cubicBezTo>
                    <a:cubicBezTo>
                      <a:pt x="19354" y="23507"/>
                      <a:pt x="21343" y="20818"/>
                      <a:pt x="22599" y="16942"/>
                    </a:cubicBezTo>
                    <a:cubicBezTo>
                      <a:pt x="23373" y="14572"/>
                      <a:pt x="23528" y="12286"/>
                      <a:pt x="23480" y="9953"/>
                    </a:cubicBezTo>
                    <a:cubicBezTo>
                      <a:pt x="23361" y="6536"/>
                      <a:pt x="22456" y="3762"/>
                      <a:pt x="19658" y="1761"/>
                    </a:cubicBezTo>
                    <a:cubicBezTo>
                      <a:pt x="18491" y="904"/>
                      <a:pt x="17098" y="833"/>
                      <a:pt x="15729" y="475"/>
                    </a:cubicBezTo>
                    <a:cubicBezTo>
                      <a:pt x="14620" y="174"/>
                      <a:pt x="13457" y="0"/>
                      <a:pt x="1229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7" name="Google Shape;2047;p42"/>
              <p:cNvSpPr/>
              <p:nvPr/>
            </p:nvSpPr>
            <p:spPr>
              <a:xfrm>
                <a:off x="3513525" y="2376550"/>
                <a:ext cx="692675" cy="539475"/>
              </a:xfrm>
              <a:custGeom>
                <a:rect b="b" l="l" r="r" t="t"/>
                <a:pathLst>
                  <a:path extrusionOk="0" h="21579" w="27707">
                    <a:moveTo>
                      <a:pt x="8489" y="0"/>
                    </a:moveTo>
                    <a:cubicBezTo>
                      <a:pt x="7205" y="0"/>
                      <a:pt x="5955" y="253"/>
                      <a:pt x="4811" y="872"/>
                    </a:cubicBezTo>
                    <a:cubicBezTo>
                      <a:pt x="3525" y="1563"/>
                      <a:pt x="2548" y="2622"/>
                      <a:pt x="1834" y="3873"/>
                    </a:cubicBezTo>
                    <a:cubicBezTo>
                      <a:pt x="881" y="5527"/>
                      <a:pt x="405" y="7504"/>
                      <a:pt x="262" y="9409"/>
                    </a:cubicBezTo>
                    <a:cubicBezTo>
                      <a:pt x="0" y="13255"/>
                      <a:pt x="1084" y="17446"/>
                      <a:pt x="4132" y="19779"/>
                    </a:cubicBezTo>
                    <a:cubicBezTo>
                      <a:pt x="5837" y="21093"/>
                      <a:pt x="7505" y="21579"/>
                      <a:pt x="9156" y="21579"/>
                    </a:cubicBezTo>
                    <a:cubicBezTo>
                      <a:pt x="10618" y="21579"/>
                      <a:pt x="12066" y="21198"/>
                      <a:pt x="13514" y="20672"/>
                    </a:cubicBezTo>
                    <a:cubicBezTo>
                      <a:pt x="15169" y="20077"/>
                      <a:pt x="16812" y="19291"/>
                      <a:pt x="18503" y="18672"/>
                    </a:cubicBezTo>
                    <a:cubicBezTo>
                      <a:pt x="19908" y="18136"/>
                      <a:pt x="21336" y="17600"/>
                      <a:pt x="22563" y="16731"/>
                    </a:cubicBezTo>
                    <a:lnTo>
                      <a:pt x="22575" y="16719"/>
                    </a:lnTo>
                    <a:cubicBezTo>
                      <a:pt x="27706" y="13088"/>
                      <a:pt x="25718" y="7992"/>
                      <a:pt x="21134" y="4980"/>
                    </a:cubicBezTo>
                    <a:cubicBezTo>
                      <a:pt x="19134" y="3670"/>
                      <a:pt x="17050" y="2539"/>
                      <a:pt x="14883" y="1587"/>
                    </a:cubicBezTo>
                    <a:cubicBezTo>
                      <a:pt x="12879" y="707"/>
                      <a:pt x="10636" y="0"/>
                      <a:pt x="848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8" name="Google Shape;2048;p42"/>
              <p:cNvSpPr/>
              <p:nvPr/>
            </p:nvSpPr>
            <p:spPr>
              <a:xfrm>
                <a:off x="3754925" y="2729225"/>
                <a:ext cx="532525" cy="564825"/>
              </a:xfrm>
              <a:custGeom>
                <a:rect b="b" l="l" r="r" t="t"/>
                <a:pathLst>
                  <a:path extrusionOk="0" h="22593" w="21301">
                    <a:moveTo>
                      <a:pt x="14527" y="1"/>
                    </a:moveTo>
                    <a:cubicBezTo>
                      <a:pt x="12818" y="1"/>
                      <a:pt x="10910" y="810"/>
                      <a:pt x="8847" y="2184"/>
                    </a:cubicBezTo>
                    <a:cubicBezTo>
                      <a:pt x="6787" y="3565"/>
                      <a:pt x="5418" y="4898"/>
                      <a:pt x="3810" y="6387"/>
                    </a:cubicBezTo>
                    <a:cubicBezTo>
                      <a:pt x="1441" y="8613"/>
                      <a:pt x="0" y="10637"/>
                      <a:pt x="298" y="13947"/>
                    </a:cubicBezTo>
                    <a:cubicBezTo>
                      <a:pt x="429" y="15340"/>
                      <a:pt x="1072" y="16793"/>
                      <a:pt x="1953" y="17971"/>
                    </a:cubicBezTo>
                    <a:cubicBezTo>
                      <a:pt x="3108" y="19531"/>
                      <a:pt x="4763" y="20793"/>
                      <a:pt x="6561" y="21555"/>
                    </a:cubicBezTo>
                    <a:cubicBezTo>
                      <a:pt x="8183" y="22246"/>
                      <a:pt x="9957" y="22592"/>
                      <a:pt x="11700" y="22592"/>
                    </a:cubicBezTo>
                    <a:cubicBezTo>
                      <a:pt x="13834" y="22592"/>
                      <a:pt x="15923" y="22073"/>
                      <a:pt x="17634" y="21031"/>
                    </a:cubicBezTo>
                    <a:cubicBezTo>
                      <a:pt x="20908" y="19043"/>
                      <a:pt x="21253" y="16745"/>
                      <a:pt x="21277" y="13518"/>
                    </a:cubicBezTo>
                    <a:cubicBezTo>
                      <a:pt x="21301" y="11804"/>
                      <a:pt x="20824" y="10637"/>
                      <a:pt x="20765" y="8982"/>
                    </a:cubicBezTo>
                    <a:cubicBezTo>
                      <a:pt x="20705" y="7601"/>
                      <a:pt x="20515" y="6137"/>
                      <a:pt x="20146" y="4767"/>
                    </a:cubicBezTo>
                    <a:cubicBezTo>
                      <a:pt x="20146" y="4755"/>
                      <a:pt x="20134" y="4744"/>
                      <a:pt x="20134" y="4744"/>
                    </a:cubicBezTo>
                    <a:cubicBezTo>
                      <a:pt x="18674" y="1397"/>
                      <a:pt x="16772" y="1"/>
                      <a:pt x="14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9" name="Google Shape;2049;p42"/>
              <p:cNvSpPr/>
              <p:nvPr/>
            </p:nvSpPr>
            <p:spPr>
              <a:xfrm>
                <a:off x="4151100" y="2665125"/>
                <a:ext cx="641475" cy="529875"/>
              </a:xfrm>
              <a:custGeom>
                <a:rect b="b" l="l" r="r" t="t"/>
                <a:pathLst>
                  <a:path extrusionOk="0" h="21195" w="25659">
                    <a:moveTo>
                      <a:pt x="7297" y="0"/>
                    </a:moveTo>
                    <a:cubicBezTo>
                      <a:pt x="7049" y="0"/>
                      <a:pt x="6800" y="7"/>
                      <a:pt x="6549" y="21"/>
                    </a:cubicBezTo>
                    <a:lnTo>
                      <a:pt x="6525" y="21"/>
                    </a:lnTo>
                    <a:cubicBezTo>
                      <a:pt x="96" y="1724"/>
                      <a:pt x="1" y="5843"/>
                      <a:pt x="2834" y="11129"/>
                    </a:cubicBezTo>
                    <a:cubicBezTo>
                      <a:pt x="4049" y="13404"/>
                      <a:pt x="5620" y="15309"/>
                      <a:pt x="7525" y="17190"/>
                    </a:cubicBezTo>
                    <a:cubicBezTo>
                      <a:pt x="9931" y="19544"/>
                      <a:pt x="12962" y="21195"/>
                      <a:pt x="16240" y="21195"/>
                    </a:cubicBezTo>
                    <a:cubicBezTo>
                      <a:pt x="16774" y="21195"/>
                      <a:pt x="17314" y="21151"/>
                      <a:pt x="17860" y="21059"/>
                    </a:cubicBezTo>
                    <a:cubicBezTo>
                      <a:pt x="19503" y="20773"/>
                      <a:pt x="20706" y="19869"/>
                      <a:pt x="21670" y="18952"/>
                    </a:cubicBezTo>
                    <a:cubicBezTo>
                      <a:pt x="22944" y="17761"/>
                      <a:pt x="23539" y="16844"/>
                      <a:pt x="24111" y="15297"/>
                    </a:cubicBezTo>
                    <a:cubicBezTo>
                      <a:pt x="25278" y="12189"/>
                      <a:pt x="25659" y="8986"/>
                      <a:pt x="24051" y="5903"/>
                    </a:cubicBezTo>
                    <a:cubicBezTo>
                      <a:pt x="22361" y="2640"/>
                      <a:pt x="19527" y="1676"/>
                      <a:pt x="16134" y="1104"/>
                    </a:cubicBezTo>
                    <a:cubicBezTo>
                      <a:pt x="14324" y="795"/>
                      <a:pt x="12669" y="700"/>
                      <a:pt x="10919" y="378"/>
                    </a:cubicBezTo>
                    <a:cubicBezTo>
                      <a:pt x="9701" y="160"/>
                      <a:pt x="8517" y="0"/>
                      <a:pt x="72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0" name="Google Shape;2050;p42"/>
              <p:cNvSpPr/>
              <p:nvPr/>
            </p:nvSpPr>
            <p:spPr>
              <a:xfrm>
                <a:off x="4200200" y="2209500"/>
                <a:ext cx="660825" cy="549125"/>
              </a:xfrm>
              <a:custGeom>
                <a:rect b="b" l="l" r="r" t="t"/>
                <a:pathLst>
                  <a:path extrusionOk="0" h="21965" w="26433">
                    <a:moveTo>
                      <a:pt x="14735" y="1"/>
                    </a:moveTo>
                    <a:cubicBezTo>
                      <a:pt x="10886" y="1"/>
                      <a:pt x="8739" y="2125"/>
                      <a:pt x="6942" y="4780"/>
                    </a:cubicBezTo>
                    <a:cubicBezTo>
                      <a:pt x="5954" y="6221"/>
                      <a:pt x="5097" y="7828"/>
                      <a:pt x="4097" y="9328"/>
                    </a:cubicBezTo>
                    <a:cubicBezTo>
                      <a:pt x="3275" y="10578"/>
                      <a:pt x="2430" y="11864"/>
                      <a:pt x="1954" y="13281"/>
                    </a:cubicBezTo>
                    <a:cubicBezTo>
                      <a:pt x="1942" y="13281"/>
                      <a:pt x="1942" y="13293"/>
                      <a:pt x="1942" y="13293"/>
                    </a:cubicBezTo>
                    <a:cubicBezTo>
                      <a:pt x="0" y="19004"/>
                      <a:pt x="4162" y="21965"/>
                      <a:pt x="9339" y="21965"/>
                    </a:cubicBezTo>
                    <a:cubicBezTo>
                      <a:pt x="9559" y="21965"/>
                      <a:pt x="9780" y="21959"/>
                      <a:pt x="10002" y="21949"/>
                    </a:cubicBezTo>
                    <a:cubicBezTo>
                      <a:pt x="12372" y="21854"/>
                      <a:pt x="14741" y="21544"/>
                      <a:pt x="17063" y="21044"/>
                    </a:cubicBezTo>
                    <a:cubicBezTo>
                      <a:pt x="20468" y="20306"/>
                      <a:pt x="24111" y="18841"/>
                      <a:pt x="25635" y="15698"/>
                    </a:cubicBezTo>
                    <a:cubicBezTo>
                      <a:pt x="26254" y="14388"/>
                      <a:pt x="26433" y="12948"/>
                      <a:pt x="26266" y="11519"/>
                    </a:cubicBezTo>
                    <a:cubicBezTo>
                      <a:pt x="26064" y="9626"/>
                      <a:pt x="25302" y="7745"/>
                      <a:pt x="24278" y="6113"/>
                    </a:cubicBezTo>
                    <a:cubicBezTo>
                      <a:pt x="22242" y="2863"/>
                      <a:pt x="18884" y="101"/>
                      <a:pt x="15051" y="6"/>
                    </a:cubicBezTo>
                    <a:cubicBezTo>
                      <a:pt x="14944" y="2"/>
                      <a:pt x="14839" y="1"/>
                      <a:pt x="147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1" name="Google Shape;2051;p42"/>
              <p:cNvSpPr/>
              <p:nvPr/>
            </p:nvSpPr>
            <p:spPr>
              <a:xfrm>
                <a:off x="3985600" y="2525450"/>
                <a:ext cx="410800" cy="358225"/>
              </a:xfrm>
              <a:custGeom>
                <a:rect b="b" l="l" r="r" t="t"/>
                <a:pathLst>
                  <a:path extrusionOk="0" h="14329" w="16432">
                    <a:moveTo>
                      <a:pt x="8128" y="0"/>
                    </a:moveTo>
                    <a:cubicBezTo>
                      <a:pt x="6044" y="0"/>
                      <a:pt x="3959" y="766"/>
                      <a:pt x="2584" y="2322"/>
                    </a:cubicBezTo>
                    <a:cubicBezTo>
                      <a:pt x="941" y="4215"/>
                      <a:pt x="1" y="7751"/>
                      <a:pt x="941" y="10120"/>
                    </a:cubicBezTo>
                    <a:cubicBezTo>
                      <a:pt x="1918" y="12597"/>
                      <a:pt x="4739" y="13823"/>
                      <a:pt x="7383" y="14216"/>
                    </a:cubicBezTo>
                    <a:cubicBezTo>
                      <a:pt x="7894" y="14291"/>
                      <a:pt x="8408" y="14329"/>
                      <a:pt x="8918" y="14329"/>
                    </a:cubicBezTo>
                    <a:cubicBezTo>
                      <a:pt x="12159" y="14329"/>
                      <a:pt x="15202" y="12786"/>
                      <a:pt x="15943" y="9216"/>
                    </a:cubicBezTo>
                    <a:cubicBezTo>
                      <a:pt x="16431" y="6834"/>
                      <a:pt x="15384" y="4346"/>
                      <a:pt x="13848" y="2477"/>
                    </a:cubicBezTo>
                    <a:cubicBezTo>
                      <a:pt x="12480" y="835"/>
                      <a:pt x="10304" y="0"/>
                      <a:pt x="81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762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52" name="Google Shape;2052;p42"/>
            <p:cNvGrpSpPr/>
            <p:nvPr/>
          </p:nvGrpSpPr>
          <p:grpSpPr>
            <a:xfrm>
              <a:off x="914546" y="312873"/>
              <a:ext cx="572688" cy="526394"/>
              <a:chOff x="3513525" y="2055475"/>
              <a:chExt cx="1347500" cy="1238575"/>
            </a:xfrm>
          </p:grpSpPr>
          <p:sp>
            <p:nvSpPr>
              <p:cNvPr id="2053" name="Google Shape;2053;p42"/>
              <p:cNvSpPr/>
              <p:nvPr/>
            </p:nvSpPr>
            <p:spPr>
              <a:xfrm>
                <a:off x="3775150" y="2055475"/>
                <a:ext cx="588200" cy="587700"/>
              </a:xfrm>
              <a:custGeom>
                <a:rect b="b" l="l" r="r" t="t"/>
                <a:pathLst>
                  <a:path extrusionOk="0" h="23508" w="23528">
                    <a:moveTo>
                      <a:pt x="12290" y="0"/>
                    </a:moveTo>
                    <a:cubicBezTo>
                      <a:pt x="11565" y="0"/>
                      <a:pt x="10838" y="67"/>
                      <a:pt x="10121" y="213"/>
                    </a:cubicBezTo>
                    <a:cubicBezTo>
                      <a:pt x="6371" y="940"/>
                      <a:pt x="2751" y="2738"/>
                      <a:pt x="1406" y="6476"/>
                    </a:cubicBezTo>
                    <a:cubicBezTo>
                      <a:pt x="1" y="10417"/>
                      <a:pt x="1906" y="12870"/>
                      <a:pt x="4668" y="15346"/>
                    </a:cubicBezTo>
                    <a:cubicBezTo>
                      <a:pt x="6145" y="16668"/>
                      <a:pt x="7621" y="17501"/>
                      <a:pt x="8895" y="18859"/>
                    </a:cubicBezTo>
                    <a:cubicBezTo>
                      <a:pt x="9955" y="19990"/>
                      <a:pt x="10800" y="21026"/>
                      <a:pt x="11967" y="22014"/>
                    </a:cubicBezTo>
                    <a:cubicBezTo>
                      <a:pt x="11967" y="22026"/>
                      <a:pt x="11979" y="22026"/>
                      <a:pt x="11979" y="22026"/>
                    </a:cubicBezTo>
                    <a:cubicBezTo>
                      <a:pt x="13618" y="23049"/>
                      <a:pt x="15054" y="23507"/>
                      <a:pt x="16311" y="23507"/>
                    </a:cubicBezTo>
                    <a:cubicBezTo>
                      <a:pt x="19354" y="23507"/>
                      <a:pt x="21343" y="20818"/>
                      <a:pt x="22599" y="16942"/>
                    </a:cubicBezTo>
                    <a:cubicBezTo>
                      <a:pt x="23373" y="14572"/>
                      <a:pt x="23528" y="12286"/>
                      <a:pt x="23480" y="9953"/>
                    </a:cubicBezTo>
                    <a:cubicBezTo>
                      <a:pt x="23361" y="6536"/>
                      <a:pt x="22456" y="3762"/>
                      <a:pt x="19658" y="1761"/>
                    </a:cubicBezTo>
                    <a:cubicBezTo>
                      <a:pt x="18491" y="904"/>
                      <a:pt x="17098" y="833"/>
                      <a:pt x="15729" y="475"/>
                    </a:cubicBezTo>
                    <a:cubicBezTo>
                      <a:pt x="14620" y="174"/>
                      <a:pt x="13457" y="0"/>
                      <a:pt x="122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4" name="Google Shape;2054;p42"/>
              <p:cNvSpPr/>
              <p:nvPr/>
            </p:nvSpPr>
            <p:spPr>
              <a:xfrm>
                <a:off x="4023100" y="2252200"/>
                <a:ext cx="176550" cy="310775"/>
              </a:xfrm>
              <a:custGeom>
                <a:rect b="b" l="l" r="r" t="t"/>
                <a:pathLst>
                  <a:path extrusionOk="0" fill="none" h="12431" w="7062">
                    <a:moveTo>
                      <a:pt x="1" y="2108"/>
                    </a:moveTo>
                    <a:cubicBezTo>
                      <a:pt x="3204" y="5156"/>
                      <a:pt x="5216" y="8263"/>
                      <a:pt x="6704" y="12430"/>
                    </a:cubicBezTo>
                    <a:cubicBezTo>
                      <a:pt x="7061" y="8251"/>
                      <a:pt x="6311" y="4167"/>
                      <a:pt x="6299" y="0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5" name="Google Shape;2055;p42"/>
              <p:cNvSpPr/>
              <p:nvPr/>
            </p:nvSpPr>
            <p:spPr>
              <a:xfrm>
                <a:off x="3513525" y="2376550"/>
                <a:ext cx="692675" cy="539475"/>
              </a:xfrm>
              <a:custGeom>
                <a:rect b="b" l="l" r="r" t="t"/>
                <a:pathLst>
                  <a:path extrusionOk="0" h="21579" w="27707">
                    <a:moveTo>
                      <a:pt x="8489" y="0"/>
                    </a:moveTo>
                    <a:cubicBezTo>
                      <a:pt x="7205" y="0"/>
                      <a:pt x="5955" y="253"/>
                      <a:pt x="4811" y="872"/>
                    </a:cubicBezTo>
                    <a:cubicBezTo>
                      <a:pt x="3525" y="1563"/>
                      <a:pt x="2548" y="2622"/>
                      <a:pt x="1834" y="3873"/>
                    </a:cubicBezTo>
                    <a:cubicBezTo>
                      <a:pt x="881" y="5527"/>
                      <a:pt x="405" y="7504"/>
                      <a:pt x="262" y="9409"/>
                    </a:cubicBezTo>
                    <a:cubicBezTo>
                      <a:pt x="0" y="13255"/>
                      <a:pt x="1084" y="17446"/>
                      <a:pt x="4132" y="19779"/>
                    </a:cubicBezTo>
                    <a:cubicBezTo>
                      <a:pt x="5837" y="21093"/>
                      <a:pt x="7505" y="21579"/>
                      <a:pt x="9156" y="21579"/>
                    </a:cubicBezTo>
                    <a:cubicBezTo>
                      <a:pt x="10618" y="21579"/>
                      <a:pt x="12066" y="21198"/>
                      <a:pt x="13514" y="20672"/>
                    </a:cubicBezTo>
                    <a:cubicBezTo>
                      <a:pt x="15169" y="20077"/>
                      <a:pt x="16812" y="19291"/>
                      <a:pt x="18503" y="18672"/>
                    </a:cubicBezTo>
                    <a:cubicBezTo>
                      <a:pt x="19908" y="18136"/>
                      <a:pt x="21336" y="17600"/>
                      <a:pt x="22563" y="16731"/>
                    </a:cubicBezTo>
                    <a:lnTo>
                      <a:pt x="22575" y="16719"/>
                    </a:lnTo>
                    <a:cubicBezTo>
                      <a:pt x="27706" y="13088"/>
                      <a:pt x="25718" y="7992"/>
                      <a:pt x="21134" y="4980"/>
                    </a:cubicBezTo>
                    <a:cubicBezTo>
                      <a:pt x="19134" y="3670"/>
                      <a:pt x="17050" y="2539"/>
                      <a:pt x="14883" y="1587"/>
                    </a:cubicBezTo>
                    <a:cubicBezTo>
                      <a:pt x="12879" y="707"/>
                      <a:pt x="10636" y="0"/>
                      <a:pt x="84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6" name="Google Shape;2056;p42"/>
              <p:cNvSpPr/>
              <p:nvPr/>
            </p:nvSpPr>
            <p:spPr>
              <a:xfrm>
                <a:off x="3768325" y="2558175"/>
                <a:ext cx="305400" cy="159275"/>
              </a:xfrm>
              <a:custGeom>
                <a:rect b="b" l="l" r="r" t="t"/>
                <a:pathLst>
                  <a:path extrusionOk="0" fill="none" h="6371" w="12216">
                    <a:moveTo>
                      <a:pt x="48" y="6371"/>
                    </a:moveTo>
                    <a:cubicBezTo>
                      <a:pt x="3977" y="5109"/>
                      <a:pt x="8096" y="4454"/>
                      <a:pt x="12216" y="4418"/>
                    </a:cubicBezTo>
                    <a:cubicBezTo>
                      <a:pt x="8287" y="2561"/>
                      <a:pt x="3739" y="2215"/>
                      <a:pt x="0" y="1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7" name="Google Shape;2057;p42"/>
              <p:cNvSpPr/>
              <p:nvPr/>
            </p:nvSpPr>
            <p:spPr>
              <a:xfrm>
                <a:off x="3754925" y="2729225"/>
                <a:ext cx="532525" cy="564825"/>
              </a:xfrm>
              <a:custGeom>
                <a:rect b="b" l="l" r="r" t="t"/>
                <a:pathLst>
                  <a:path extrusionOk="0" h="22593" w="21301">
                    <a:moveTo>
                      <a:pt x="14527" y="1"/>
                    </a:moveTo>
                    <a:cubicBezTo>
                      <a:pt x="12818" y="1"/>
                      <a:pt x="10910" y="810"/>
                      <a:pt x="8847" y="2184"/>
                    </a:cubicBezTo>
                    <a:cubicBezTo>
                      <a:pt x="6787" y="3565"/>
                      <a:pt x="5418" y="4898"/>
                      <a:pt x="3810" y="6387"/>
                    </a:cubicBezTo>
                    <a:cubicBezTo>
                      <a:pt x="1441" y="8613"/>
                      <a:pt x="0" y="10637"/>
                      <a:pt x="298" y="13947"/>
                    </a:cubicBezTo>
                    <a:cubicBezTo>
                      <a:pt x="429" y="15340"/>
                      <a:pt x="1072" y="16793"/>
                      <a:pt x="1953" y="17971"/>
                    </a:cubicBezTo>
                    <a:cubicBezTo>
                      <a:pt x="3108" y="19531"/>
                      <a:pt x="4763" y="20793"/>
                      <a:pt x="6561" y="21555"/>
                    </a:cubicBezTo>
                    <a:cubicBezTo>
                      <a:pt x="8183" y="22246"/>
                      <a:pt x="9957" y="22592"/>
                      <a:pt x="11700" y="22592"/>
                    </a:cubicBezTo>
                    <a:cubicBezTo>
                      <a:pt x="13834" y="22592"/>
                      <a:pt x="15923" y="22073"/>
                      <a:pt x="17634" y="21031"/>
                    </a:cubicBezTo>
                    <a:cubicBezTo>
                      <a:pt x="20908" y="19043"/>
                      <a:pt x="21253" y="16745"/>
                      <a:pt x="21277" y="13518"/>
                    </a:cubicBezTo>
                    <a:cubicBezTo>
                      <a:pt x="21301" y="11804"/>
                      <a:pt x="20824" y="10637"/>
                      <a:pt x="20765" y="8982"/>
                    </a:cubicBezTo>
                    <a:cubicBezTo>
                      <a:pt x="20705" y="7601"/>
                      <a:pt x="20515" y="6137"/>
                      <a:pt x="20146" y="4767"/>
                    </a:cubicBezTo>
                    <a:cubicBezTo>
                      <a:pt x="20146" y="4755"/>
                      <a:pt x="20134" y="4744"/>
                      <a:pt x="20134" y="4744"/>
                    </a:cubicBezTo>
                    <a:cubicBezTo>
                      <a:pt x="18674" y="1397"/>
                      <a:pt x="16772" y="1"/>
                      <a:pt x="145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8" name="Google Shape;2058;p42"/>
              <p:cNvSpPr/>
              <p:nvPr/>
            </p:nvSpPr>
            <p:spPr>
              <a:xfrm>
                <a:off x="3944825" y="2811775"/>
                <a:ext cx="193500" cy="272675"/>
              </a:xfrm>
              <a:custGeom>
                <a:rect b="b" l="l" r="r" t="t"/>
                <a:pathLst>
                  <a:path extrusionOk="0" fill="none" h="10907" w="7740">
                    <a:moveTo>
                      <a:pt x="6025" y="10907"/>
                    </a:moveTo>
                    <a:cubicBezTo>
                      <a:pt x="5966" y="7168"/>
                      <a:pt x="6632" y="3573"/>
                      <a:pt x="7740" y="1"/>
                    </a:cubicBezTo>
                    <a:cubicBezTo>
                      <a:pt x="5037" y="3025"/>
                      <a:pt x="3287" y="6692"/>
                      <a:pt x="1" y="9145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9" name="Google Shape;2059;p42"/>
              <p:cNvSpPr/>
              <p:nvPr/>
            </p:nvSpPr>
            <p:spPr>
              <a:xfrm>
                <a:off x="4151100" y="2665125"/>
                <a:ext cx="641475" cy="529875"/>
              </a:xfrm>
              <a:custGeom>
                <a:rect b="b" l="l" r="r" t="t"/>
                <a:pathLst>
                  <a:path extrusionOk="0" h="21195" w="25659">
                    <a:moveTo>
                      <a:pt x="7297" y="0"/>
                    </a:moveTo>
                    <a:cubicBezTo>
                      <a:pt x="7049" y="0"/>
                      <a:pt x="6800" y="7"/>
                      <a:pt x="6549" y="21"/>
                    </a:cubicBezTo>
                    <a:lnTo>
                      <a:pt x="6525" y="21"/>
                    </a:lnTo>
                    <a:cubicBezTo>
                      <a:pt x="96" y="1724"/>
                      <a:pt x="1" y="5843"/>
                      <a:pt x="2834" y="11129"/>
                    </a:cubicBezTo>
                    <a:cubicBezTo>
                      <a:pt x="4049" y="13404"/>
                      <a:pt x="5620" y="15309"/>
                      <a:pt x="7525" y="17190"/>
                    </a:cubicBezTo>
                    <a:cubicBezTo>
                      <a:pt x="9931" y="19544"/>
                      <a:pt x="12962" y="21195"/>
                      <a:pt x="16240" y="21195"/>
                    </a:cubicBezTo>
                    <a:cubicBezTo>
                      <a:pt x="16774" y="21195"/>
                      <a:pt x="17314" y="21151"/>
                      <a:pt x="17860" y="21059"/>
                    </a:cubicBezTo>
                    <a:cubicBezTo>
                      <a:pt x="19503" y="20773"/>
                      <a:pt x="20706" y="19869"/>
                      <a:pt x="21670" y="18952"/>
                    </a:cubicBezTo>
                    <a:cubicBezTo>
                      <a:pt x="22944" y="17761"/>
                      <a:pt x="23539" y="16844"/>
                      <a:pt x="24111" y="15297"/>
                    </a:cubicBezTo>
                    <a:cubicBezTo>
                      <a:pt x="25278" y="12189"/>
                      <a:pt x="25659" y="8986"/>
                      <a:pt x="24051" y="5903"/>
                    </a:cubicBezTo>
                    <a:cubicBezTo>
                      <a:pt x="22361" y="2640"/>
                      <a:pt x="19527" y="1676"/>
                      <a:pt x="16134" y="1104"/>
                    </a:cubicBezTo>
                    <a:cubicBezTo>
                      <a:pt x="14324" y="795"/>
                      <a:pt x="12669" y="700"/>
                      <a:pt x="10919" y="378"/>
                    </a:cubicBezTo>
                    <a:cubicBezTo>
                      <a:pt x="9701" y="160"/>
                      <a:pt x="8517" y="0"/>
                      <a:pt x="72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0" name="Google Shape;2060;p42"/>
              <p:cNvSpPr/>
              <p:nvPr/>
            </p:nvSpPr>
            <p:spPr>
              <a:xfrm>
                <a:off x="4264200" y="2775475"/>
                <a:ext cx="286375" cy="241125"/>
              </a:xfrm>
              <a:custGeom>
                <a:rect b="b" l="l" r="r" t="t"/>
                <a:pathLst>
                  <a:path extrusionOk="0" fill="none" h="9645" w="11455">
                    <a:moveTo>
                      <a:pt x="11455" y="4739"/>
                    </a:moveTo>
                    <a:cubicBezTo>
                      <a:pt x="7442" y="3572"/>
                      <a:pt x="3787" y="1715"/>
                      <a:pt x="1" y="0"/>
                    </a:cubicBezTo>
                    <a:cubicBezTo>
                      <a:pt x="3037" y="3286"/>
                      <a:pt x="6240" y="6442"/>
                      <a:pt x="9395" y="9644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1" name="Google Shape;2061;p42"/>
              <p:cNvSpPr/>
              <p:nvPr/>
            </p:nvSpPr>
            <p:spPr>
              <a:xfrm>
                <a:off x="4200200" y="2209500"/>
                <a:ext cx="660825" cy="549125"/>
              </a:xfrm>
              <a:custGeom>
                <a:rect b="b" l="l" r="r" t="t"/>
                <a:pathLst>
                  <a:path extrusionOk="0" h="21965" w="26433">
                    <a:moveTo>
                      <a:pt x="14735" y="1"/>
                    </a:moveTo>
                    <a:cubicBezTo>
                      <a:pt x="10886" y="1"/>
                      <a:pt x="8739" y="2125"/>
                      <a:pt x="6942" y="4780"/>
                    </a:cubicBezTo>
                    <a:cubicBezTo>
                      <a:pt x="5954" y="6221"/>
                      <a:pt x="5097" y="7828"/>
                      <a:pt x="4097" y="9328"/>
                    </a:cubicBezTo>
                    <a:cubicBezTo>
                      <a:pt x="3275" y="10578"/>
                      <a:pt x="2430" y="11864"/>
                      <a:pt x="1954" y="13281"/>
                    </a:cubicBezTo>
                    <a:cubicBezTo>
                      <a:pt x="1942" y="13281"/>
                      <a:pt x="1942" y="13293"/>
                      <a:pt x="1942" y="13293"/>
                    </a:cubicBezTo>
                    <a:cubicBezTo>
                      <a:pt x="0" y="19004"/>
                      <a:pt x="4162" y="21965"/>
                      <a:pt x="9339" y="21965"/>
                    </a:cubicBezTo>
                    <a:cubicBezTo>
                      <a:pt x="9559" y="21965"/>
                      <a:pt x="9780" y="21959"/>
                      <a:pt x="10002" y="21949"/>
                    </a:cubicBezTo>
                    <a:cubicBezTo>
                      <a:pt x="12372" y="21854"/>
                      <a:pt x="14741" y="21544"/>
                      <a:pt x="17063" y="21044"/>
                    </a:cubicBezTo>
                    <a:cubicBezTo>
                      <a:pt x="20468" y="20306"/>
                      <a:pt x="24111" y="18841"/>
                      <a:pt x="25635" y="15698"/>
                    </a:cubicBezTo>
                    <a:cubicBezTo>
                      <a:pt x="26254" y="14388"/>
                      <a:pt x="26433" y="12948"/>
                      <a:pt x="26266" y="11519"/>
                    </a:cubicBezTo>
                    <a:cubicBezTo>
                      <a:pt x="26064" y="9626"/>
                      <a:pt x="25302" y="7745"/>
                      <a:pt x="24278" y="6113"/>
                    </a:cubicBezTo>
                    <a:cubicBezTo>
                      <a:pt x="22242" y="2863"/>
                      <a:pt x="18884" y="101"/>
                      <a:pt x="15051" y="6"/>
                    </a:cubicBezTo>
                    <a:cubicBezTo>
                      <a:pt x="14944" y="2"/>
                      <a:pt x="14839" y="1"/>
                      <a:pt x="147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2" name="Google Shape;2062;p42"/>
              <p:cNvSpPr/>
              <p:nvPr/>
            </p:nvSpPr>
            <p:spPr>
              <a:xfrm>
                <a:off x="4325225" y="2423650"/>
                <a:ext cx="312275" cy="218200"/>
              </a:xfrm>
              <a:custGeom>
                <a:rect b="b" l="l" r="r" t="t"/>
                <a:pathLst>
                  <a:path extrusionOk="0" fill="none" h="8728" w="12491">
                    <a:moveTo>
                      <a:pt x="8716" y="0"/>
                    </a:moveTo>
                    <a:cubicBezTo>
                      <a:pt x="6263" y="3334"/>
                      <a:pt x="3323" y="6275"/>
                      <a:pt x="1" y="8727"/>
                    </a:cubicBezTo>
                    <a:cubicBezTo>
                      <a:pt x="4275" y="7930"/>
                      <a:pt x="8180" y="5537"/>
                      <a:pt x="12490" y="5132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3" name="Google Shape;2063;p42"/>
              <p:cNvSpPr/>
              <p:nvPr/>
            </p:nvSpPr>
            <p:spPr>
              <a:xfrm>
                <a:off x="3985600" y="2525450"/>
                <a:ext cx="410800" cy="358225"/>
              </a:xfrm>
              <a:custGeom>
                <a:rect b="b" l="l" r="r" t="t"/>
                <a:pathLst>
                  <a:path extrusionOk="0" h="14329" w="16432">
                    <a:moveTo>
                      <a:pt x="8128" y="0"/>
                    </a:moveTo>
                    <a:cubicBezTo>
                      <a:pt x="6044" y="0"/>
                      <a:pt x="3959" y="766"/>
                      <a:pt x="2584" y="2322"/>
                    </a:cubicBezTo>
                    <a:cubicBezTo>
                      <a:pt x="941" y="4215"/>
                      <a:pt x="1" y="7751"/>
                      <a:pt x="941" y="10120"/>
                    </a:cubicBezTo>
                    <a:cubicBezTo>
                      <a:pt x="1918" y="12597"/>
                      <a:pt x="4739" y="13823"/>
                      <a:pt x="7383" y="14216"/>
                    </a:cubicBezTo>
                    <a:cubicBezTo>
                      <a:pt x="7894" y="14291"/>
                      <a:pt x="8408" y="14329"/>
                      <a:pt x="8918" y="14329"/>
                    </a:cubicBezTo>
                    <a:cubicBezTo>
                      <a:pt x="12159" y="14329"/>
                      <a:pt x="15202" y="12786"/>
                      <a:pt x="15943" y="9216"/>
                    </a:cubicBezTo>
                    <a:cubicBezTo>
                      <a:pt x="16431" y="6834"/>
                      <a:pt x="15384" y="4346"/>
                      <a:pt x="13848" y="2477"/>
                    </a:cubicBezTo>
                    <a:cubicBezTo>
                      <a:pt x="12480" y="835"/>
                      <a:pt x="10304" y="0"/>
                      <a:pt x="8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064" name="Google Shape;2064;p42"/>
          <p:cNvGrpSpPr/>
          <p:nvPr/>
        </p:nvGrpSpPr>
        <p:grpSpPr>
          <a:xfrm>
            <a:off x="7858096" y="1071573"/>
            <a:ext cx="572688" cy="526394"/>
            <a:chOff x="914546" y="312873"/>
            <a:chExt cx="572688" cy="526394"/>
          </a:xfrm>
        </p:grpSpPr>
        <p:grpSp>
          <p:nvGrpSpPr>
            <p:cNvPr id="2065" name="Google Shape;2065;p42"/>
            <p:cNvGrpSpPr/>
            <p:nvPr/>
          </p:nvGrpSpPr>
          <p:grpSpPr>
            <a:xfrm>
              <a:off x="914546" y="312873"/>
              <a:ext cx="572688" cy="526394"/>
              <a:chOff x="3513525" y="2055475"/>
              <a:chExt cx="1347500" cy="1238575"/>
            </a:xfrm>
          </p:grpSpPr>
          <p:sp>
            <p:nvSpPr>
              <p:cNvPr id="2066" name="Google Shape;2066;p42"/>
              <p:cNvSpPr/>
              <p:nvPr/>
            </p:nvSpPr>
            <p:spPr>
              <a:xfrm>
                <a:off x="3775150" y="2055475"/>
                <a:ext cx="588200" cy="587700"/>
              </a:xfrm>
              <a:custGeom>
                <a:rect b="b" l="l" r="r" t="t"/>
                <a:pathLst>
                  <a:path extrusionOk="0" h="23508" w="23528">
                    <a:moveTo>
                      <a:pt x="12290" y="0"/>
                    </a:moveTo>
                    <a:cubicBezTo>
                      <a:pt x="11565" y="0"/>
                      <a:pt x="10838" y="67"/>
                      <a:pt x="10121" y="213"/>
                    </a:cubicBezTo>
                    <a:cubicBezTo>
                      <a:pt x="6371" y="940"/>
                      <a:pt x="2751" y="2738"/>
                      <a:pt x="1406" y="6476"/>
                    </a:cubicBezTo>
                    <a:cubicBezTo>
                      <a:pt x="1" y="10417"/>
                      <a:pt x="1906" y="12870"/>
                      <a:pt x="4668" y="15346"/>
                    </a:cubicBezTo>
                    <a:cubicBezTo>
                      <a:pt x="6145" y="16668"/>
                      <a:pt x="7621" y="17501"/>
                      <a:pt x="8895" y="18859"/>
                    </a:cubicBezTo>
                    <a:cubicBezTo>
                      <a:pt x="9955" y="19990"/>
                      <a:pt x="10800" y="21026"/>
                      <a:pt x="11967" y="22014"/>
                    </a:cubicBezTo>
                    <a:cubicBezTo>
                      <a:pt x="11967" y="22026"/>
                      <a:pt x="11979" y="22026"/>
                      <a:pt x="11979" y="22026"/>
                    </a:cubicBezTo>
                    <a:cubicBezTo>
                      <a:pt x="13618" y="23049"/>
                      <a:pt x="15054" y="23507"/>
                      <a:pt x="16311" y="23507"/>
                    </a:cubicBezTo>
                    <a:cubicBezTo>
                      <a:pt x="19354" y="23507"/>
                      <a:pt x="21343" y="20818"/>
                      <a:pt x="22599" y="16942"/>
                    </a:cubicBezTo>
                    <a:cubicBezTo>
                      <a:pt x="23373" y="14572"/>
                      <a:pt x="23528" y="12286"/>
                      <a:pt x="23480" y="9953"/>
                    </a:cubicBezTo>
                    <a:cubicBezTo>
                      <a:pt x="23361" y="6536"/>
                      <a:pt x="22456" y="3762"/>
                      <a:pt x="19658" y="1761"/>
                    </a:cubicBezTo>
                    <a:cubicBezTo>
                      <a:pt x="18491" y="904"/>
                      <a:pt x="17098" y="833"/>
                      <a:pt x="15729" y="475"/>
                    </a:cubicBezTo>
                    <a:cubicBezTo>
                      <a:pt x="14620" y="174"/>
                      <a:pt x="13457" y="0"/>
                      <a:pt x="1229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7" name="Google Shape;2067;p42"/>
              <p:cNvSpPr/>
              <p:nvPr/>
            </p:nvSpPr>
            <p:spPr>
              <a:xfrm>
                <a:off x="3513525" y="2376550"/>
                <a:ext cx="692675" cy="539475"/>
              </a:xfrm>
              <a:custGeom>
                <a:rect b="b" l="l" r="r" t="t"/>
                <a:pathLst>
                  <a:path extrusionOk="0" h="21579" w="27707">
                    <a:moveTo>
                      <a:pt x="8489" y="0"/>
                    </a:moveTo>
                    <a:cubicBezTo>
                      <a:pt x="7205" y="0"/>
                      <a:pt x="5955" y="253"/>
                      <a:pt x="4811" y="872"/>
                    </a:cubicBezTo>
                    <a:cubicBezTo>
                      <a:pt x="3525" y="1563"/>
                      <a:pt x="2548" y="2622"/>
                      <a:pt x="1834" y="3873"/>
                    </a:cubicBezTo>
                    <a:cubicBezTo>
                      <a:pt x="881" y="5527"/>
                      <a:pt x="405" y="7504"/>
                      <a:pt x="262" y="9409"/>
                    </a:cubicBezTo>
                    <a:cubicBezTo>
                      <a:pt x="0" y="13255"/>
                      <a:pt x="1084" y="17446"/>
                      <a:pt x="4132" y="19779"/>
                    </a:cubicBezTo>
                    <a:cubicBezTo>
                      <a:pt x="5837" y="21093"/>
                      <a:pt x="7505" y="21579"/>
                      <a:pt x="9156" y="21579"/>
                    </a:cubicBezTo>
                    <a:cubicBezTo>
                      <a:pt x="10618" y="21579"/>
                      <a:pt x="12066" y="21198"/>
                      <a:pt x="13514" y="20672"/>
                    </a:cubicBezTo>
                    <a:cubicBezTo>
                      <a:pt x="15169" y="20077"/>
                      <a:pt x="16812" y="19291"/>
                      <a:pt x="18503" y="18672"/>
                    </a:cubicBezTo>
                    <a:cubicBezTo>
                      <a:pt x="19908" y="18136"/>
                      <a:pt x="21336" y="17600"/>
                      <a:pt x="22563" y="16731"/>
                    </a:cubicBezTo>
                    <a:lnTo>
                      <a:pt x="22575" y="16719"/>
                    </a:lnTo>
                    <a:cubicBezTo>
                      <a:pt x="27706" y="13088"/>
                      <a:pt x="25718" y="7992"/>
                      <a:pt x="21134" y="4980"/>
                    </a:cubicBezTo>
                    <a:cubicBezTo>
                      <a:pt x="19134" y="3670"/>
                      <a:pt x="17050" y="2539"/>
                      <a:pt x="14883" y="1587"/>
                    </a:cubicBezTo>
                    <a:cubicBezTo>
                      <a:pt x="12879" y="707"/>
                      <a:pt x="10636" y="0"/>
                      <a:pt x="848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8" name="Google Shape;2068;p42"/>
              <p:cNvSpPr/>
              <p:nvPr/>
            </p:nvSpPr>
            <p:spPr>
              <a:xfrm>
                <a:off x="3754925" y="2729225"/>
                <a:ext cx="532525" cy="564825"/>
              </a:xfrm>
              <a:custGeom>
                <a:rect b="b" l="l" r="r" t="t"/>
                <a:pathLst>
                  <a:path extrusionOk="0" h="22593" w="21301">
                    <a:moveTo>
                      <a:pt x="14527" y="1"/>
                    </a:moveTo>
                    <a:cubicBezTo>
                      <a:pt x="12818" y="1"/>
                      <a:pt x="10910" y="810"/>
                      <a:pt x="8847" y="2184"/>
                    </a:cubicBezTo>
                    <a:cubicBezTo>
                      <a:pt x="6787" y="3565"/>
                      <a:pt x="5418" y="4898"/>
                      <a:pt x="3810" y="6387"/>
                    </a:cubicBezTo>
                    <a:cubicBezTo>
                      <a:pt x="1441" y="8613"/>
                      <a:pt x="0" y="10637"/>
                      <a:pt x="298" y="13947"/>
                    </a:cubicBezTo>
                    <a:cubicBezTo>
                      <a:pt x="429" y="15340"/>
                      <a:pt x="1072" y="16793"/>
                      <a:pt x="1953" y="17971"/>
                    </a:cubicBezTo>
                    <a:cubicBezTo>
                      <a:pt x="3108" y="19531"/>
                      <a:pt x="4763" y="20793"/>
                      <a:pt x="6561" y="21555"/>
                    </a:cubicBezTo>
                    <a:cubicBezTo>
                      <a:pt x="8183" y="22246"/>
                      <a:pt x="9957" y="22592"/>
                      <a:pt x="11700" y="22592"/>
                    </a:cubicBezTo>
                    <a:cubicBezTo>
                      <a:pt x="13834" y="22592"/>
                      <a:pt x="15923" y="22073"/>
                      <a:pt x="17634" y="21031"/>
                    </a:cubicBezTo>
                    <a:cubicBezTo>
                      <a:pt x="20908" y="19043"/>
                      <a:pt x="21253" y="16745"/>
                      <a:pt x="21277" y="13518"/>
                    </a:cubicBezTo>
                    <a:cubicBezTo>
                      <a:pt x="21301" y="11804"/>
                      <a:pt x="20824" y="10637"/>
                      <a:pt x="20765" y="8982"/>
                    </a:cubicBezTo>
                    <a:cubicBezTo>
                      <a:pt x="20705" y="7601"/>
                      <a:pt x="20515" y="6137"/>
                      <a:pt x="20146" y="4767"/>
                    </a:cubicBezTo>
                    <a:cubicBezTo>
                      <a:pt x="20146" y="4755"/>
                      <a:pt x="20134" y="4744"/>
                      <a:pt x="20134" y="4744"/>
                    </a:cubicBezTo>
                    <a:cubicBezTo>
                      <a:pt x="18674" y="1397"/>
                      <a:pt x="16772" y="1"/>
                      <a:pt x="14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9" name="Google Shape;2069;p42"/>
              <p:cNvSpPr/>
              <p:nvPr/>
            </p:nvSpPr>
            <p:spPr>
              <a:xfrm>
                <a:off x="4151100" y="2665125"/>
                <a:ext cx="641475" cy="529875"/>
              </a:xfrm>
              <a:custGeom>
                <a:rect b="b" l="l" r="r" t="t"/>
                <a:pathLst>
                  <a:path extrusionOk="0" h="21195" w="25659">
                    <a:moveTo>
                      <a:pt x="7297" y="0"/>
                    </a:moveTo>
                    <a:cubicBezTo>
                      <a:pt x="7049" y="0"/>
                      <a:pt x="6800" y="7"/>
                      <a:pt x="6549" y="21"/>
                    </a:cubicBezTo>
                    <a:lnTo>
                      <a:pt x="6525" y="21"/>
                    </a:lnTo>
                    <a:cubicBezTo>
                      <a:pt x="96" y="1724"/>
                      <a:pt x="1" y="5843"/>
                      <a:pt x="2834" y="11129"/>
                    </a:cubicBezTo>
                    <a:cubicBezTo>
                      <a:pt x="4049" y="13404"/>
                      <a:pt x="5620" y="15309"/>
                      <a:pt x="7525" y="17190"/>
                    </a:cubicBezTo>
                    <a:cubicBezTo>
                      <a:pt x="9931" y="19544"/>
                      <a:pt x="12962" y="21195"/>
                      <a:pt x="16240" y="21195"/>
                    </a:cubicBezTo>
                    <a:cubicBezTo>
                      <a:pt x="16774" y="21195"/>
                      <a:pt x="17314" y="21151"/>
                      <a:pt x="17860" y="21059"/>
                    </a:cubicBezTo>
                    <a:cubicBezTo>
                      <a:pt x="19503" y="20773"/>
                      <a:pt x="20706" y="19869"/>
                      <a:pt x="21670" y="18952"/>
                    </a:cubicBezTo>
                    <a:cubicBezTo>
                      <a:pt x="22944" y="17761"/>
                      <a:pt x="23539" y="16844"/>
                      <a:pt x="24111" y="15297"/>
                    </a:cubicBezTo>
                    <a:cubicBezTo>
                      <a:pt x="25278" y="12189"/>
                      <a:pt x="25659" y="8986"/>
                      <a:pt x="24051" y="5903"/>
                    </a:cubicBezTo>
                    <a:cubicBezTo>
                      <a:pt x="22361" y="2640"/>
                      <a:pt x="19527" y="1676"/>
                      <a:pt x="16134" y="1104"/>
                    </a:cubicBezTo>
                    <a:cubicBezTo>
                      <a:pt x="14324" y="795"/>
                      <a:pt x="12669" y="700"/>
                      <a:pt x="10919" y="378"/>
                    </a:cubicBezTo>
                    <a:cubicBezTo>
                      <a:pt x="9701" y="160"/>
                      <a:pt x="8517" y="0"/>
                      <a:pt x="72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0" name="Google Shape;2070;p42"/>
              <p:cNvSpPr/>
              <p:nvPr/>
            </p:nvSpPr>
            <p:spPr>
              <a:xfrm>
                <a:off x="4200200" y="2209500"/>
                <a:ext cx="660825" cy="549125"/>
              </a:xfrm>
              <a:custGeom>
                <a:rect b="b" l="l" r="r" t="t"/>
                <a:pathLst>
                  <a:path extrusionOk="0" h="21965" w="26433">
                    <a:moveTo>
                      <a:pt x="14735" y="1"/>
                    </a:moveTo>
                    <a:cubicBezTo>
                      <a:pt x="10886" y="1"/>
                      <a:pt x="8739" y="2125"/>
                      <a:pt x="6942" y="4780"/>
                    </a:cubicBezTo>
                    <a:cubicBezTo>
                      <a:pt x="5954" y="6221"/>
                      <a:pt x="5097" y="7828"/>
                      <a:pt x="4097" y="9328"/>
                    </a:cubicBezTo>
                    <a:cubicBezTo>
                      <a:pt x="3275" y="10578"/>
                      <a:pt x="2430" y="11864"/>
                      <a:pt x="1954" y="13281"/>
                    </a:cubicBezTo>
                    <a:cubicBezTo>
                      <a:pt x="1942" y="13281"/>
                      <a:pt x="1942" y="13293"/>
                      <a:pt x="1942" y="13293"/>
                    </a:cubicBezTo>
                    <a:cubicBezTo>
                      <a:pt x="0" y="19004"/>
                      <a:pt x="4162" y="21965"/>
                      <a:pt x="9339" y="21965"/>
                    </a:cubicBezTo>
                    <a:cubicBezTo>
                      <a:pt x="9559" y="21965"/>
                      <a:pt x="9780" y="21959"/>
                      <a:pt x="10002" y="21949"/>
                    </a:cubicBezTo>
                    <a:cubicBezTo>
                      <a:pt x="12372" y="21854"/>
                      <a:pt x="14741" y="21544"/>
                      <a:pt x="17063" y="21044"/>
                    </a:cubicBezTo>
                    <a:cubicBezTo>
                      <a:pt x="20468" y="20306"/>
                      <a:pt x="24111" y="18841"/>
                      <a:pt x="25635" y="15698"/>
                    </a:cubicBezTo>
                    <a:cubicBezTo>
                      <a:pt x="26254" y="14388"/>
                      <a:pt x="26433" y="12948"/>
                      <a:pt x="26266" y="11519"/>
                    </a:cubicBezTo>
                    <a:cubicBezTo>
                      <a:pt x="26064" y="9626"/>
                      <a:pt x="25302" y="7745"/>
                      <a:pt x="24278" y="6113"/>
                    </a:cubicBezTo>
                    <a:cubicBezTo>
                      <a:pt x="22242" y="2863"/>
                      <a:pt x="18884" y="101"/>
                      <a:pt x="15051" y="6"/>
                    </a:cubicBezTo>
                    <a:cubicBezTo>
                      <a:pt x="14944" y="2"/>
                      <a:pt x="14839" y="1"/>
                      <a:pt x="147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1" name="Google Shape;2071;p42"/>
              <p:cNvSpPr/>
              <p:nvPr/>
            </p:nvSpPr>
            <p:spPr>
              <a:xfrm>
                <a:off x="3985600" y="2525450"/>
                <a:ext cx="410800" cy="358225"/>
              </a:xfrm>
              <a:custGeom>
                <a:rect b="b" l="l" r="r" t="t"/>
                <a:pathLst>
                  <a:path extrusionOk="0" h="14329" w="16432">
                    <a:moveTo>
                      <a:pt x="8128" y="0"/>
                    </a:moveTo>
                    <a:cubicBezTo>
                      <a:pt x="6044" y="0"/>
                      <a:pt x="3959" y="766"/>
                      <a:pt x="2584" y="2322"/>
                    </a:cubicBezTo>
                    <a:cubicBezTo>
                      <a:pt x="941" y="4215"/>
                      <a:pt x="1" y="7751"/>
                      <a:pt x="941" y="10120"/>
                    </a:cubicBezTo>
                    <a:cubicBezTo>
                      <a:pt x="1918" y="12597"/>
                      <a:pt x="4739" y="13823"/>
                      <a:pt x="7383" y="14216"/>
                    </a:cubicBezTo>
                    <a:cubicBezTo>
                      <a:pt x="7894" y="14291"/>
                      <a:pt x="8408" y="14329"/>
                      <a:pt x="8918" y="14329"/>
                    </a:cubicBezTo>
                    <a:cubicBezTo>
                      <a:pt x="12159" y="14329"/>
                      <a:pt x="15202" y="12786"/>
                      <a:pt x="15943" y="9216"/>
                    </a:cubicBezTo>
                    <a:cubicBezTo>
                      <a:pt x="16431" y="6834"/>
                      <a:pt x="15384" y="4346"/>
                      <a:pt x="13848" y="2477"/>
                    </a:cubicBezTo>
                    <a:cubicBezTo>
                      <a:pt x="12480" y="835"/>
                      <a:pt x="10304" y="0"/>
                      <a:pt x="81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762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72" name="Google Shape;2072;p42"/>
            <p:cNvGrpSpPr/>
            <p:nvPr/>
          </p:nvGrpSpPr>
          <p:grpSpPr>
            <a:xfrm>
              <a:off x="914546" y="312873"/>
              <a:ext cx="572688" cy="526394"/>
              <a:chOff x="3513525" y="2055475"/>
              <a:chExt cx="1347500" cy="1238575"/>
            </a:xfrm>
          </p:grpSpPr>
          <p:sp>
            <p:nvSpPr>
              <p:cNvPr id="2073" name="Google Shape;2073;p42"/>
              <p:cNvSpPr/>
              <p:nvPr/>
            </p:nvSpPr>
            <p:spPr>
              <a:xfrm>
                <a:off x="3775150" y="2055475"/>
                <a:ext cx="588200" cy="587700"/>
              </a:xfrm>
              <a:custGeom>
                <a:rect b="b" l="l" r="r" t="t"/>
                <a:pathLst>
                  <a:path extrusionOk="0" h="23508" w="23528">
                    <a:moveTo>
                      <a:pt x="12290" y="0"/>
                    </a:moveTo>
                    <a:cubicBezTo>
                      <a:pt x="11565" y="0"/>
                      <a:pt x="10838" y="67"/>
                      <a:pt x="10121" y="213"/>
                    </a:cubicBezTo>
                    <a:cubicBezTo>
                      <a:pt x="6371" y="940"/>
                      <a:pt x="2751" y="2738"/>
                      <a:pt x="1406" y="6476"/>
                    </a:cubicBezTo>
                    <a:cubicBezTo>
                      <a:pt x="1" y="10417"/>
                      <a:pt x="1906" y="12870"/>
                      <a:pt x="4668" y="15346"/>
                    </a:cubicBezTo>
                    <a:cubicBezTo>
                      <a:pt x="6145" y="16668"/>
                      <a:pt x="7621" y="17501"/>
                      <a:pt x="8895" y="18859"/>
                    </a:cubicBezTo>
                    <a:cubicBezTo>
                      <a:pt x="9955" y="19990"/>
                      <a:pt x="10800" y="21026"/>
                      <a:pt x="11967" y="22014"/>
                    </a:cubicBezTo>
                    <a:cubicBezTo>
                      <a:pt x="11967" y="22026"/>
                      <a:pt x="11979" y="22026"/>
                      <a:pt x="11979" y="22026"/>
                    </a:cubicBezTo>
                    <a:cubicBezTo>
                      <a:pt x="13618" y="23049"/>
                      <a:pt x="15054" y="23507"/>
                      <a:pt x="16311" y="23507"/>
                    </a:cubicBezTo>
                    <a:cubicBezTo>
                      <a:pt x="19354" y="23507"/>
                      <a:pt x="21343" y="20818"/>
                      <a:pt x="22599" y="16942"/>
                    </a:cubicBezTo>
                    <a:cubicBezTo>
                      <a:pt x="23373" y="14572"/>
                      <a:pt x="23528" y="12286"/>
                      <a:pt x="23480" y="9953"/>
                    </a:cubicBezTo>
                    <a:cubicBezTo>
                      <a:pt x="23361" y="6536"/>
                      <a:pt x="22456" y="3762"/>
                      <a:pt x="19658" y="1761"/>
                    </a:cubicBezTo>
                    <a:cubicBezTo>
                      <a:pt x="18491" y="904"/>
                      <a:pt x="17098" y="833"/>
                      <a:pt x="15729" y="475"/>
                    </a:cubicBezTo>
                    <a:cubicBezTo>
                      <a:pt x="14620" y="174"/>
                      <a:pt x="13457" y="0"/>
                      <a:pt x="122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4" name="Google Shape;2074;p42"/>
              <p:cNvSpPr/>
              <p:nvPr/>
            </p:nvSpPr>
            <p:spPr>
              <a:xfrm>
                <a:off x="4023100" y="2252200"/>
                <a:ext cx="176550" cy="310775"/>
              </a:xfrm>
              <a:custGeom>
                <a:rect b="b" l="l" r="r" t="t"/>
                <a:pathLst>
                  <a:path extrusionOk="0" fill="none" h="12431" w="7062">
                    <a:moveTo>
                      <a:pt x="1" y="2108"/>
                    </a:moveTo>
                    <a:cubicBezTo>
                      <a:pt x="3204" y="5156"/>
                      <a:pt x="5216" y="8263"/>
                      <a:pt x="6704" y="12430"/>
                    </a:cubicBezTo>
                    <a:cubicBezTo>
                      <a:pt x="7061" y="8251"/>
                      <a:pt x="6311" y="4167"/>
                      <a:pt x="6299" y="0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5" name="Google Shape;2075;p42"/>
              <p:cNvSpPr/>
              <p:nvPr/>
            </p:nvSpPr>
            <p:spPr>
              <a:xfrm>
                <a:off x="3513525" y="2376550"/>
                <a:ext cx="692675" cy="539475"/>
              </a:xfrm>
              <a:custGeom>
                <a:rect b="b" l="l" r="r" t="t"/>
                <a:pathLst>
                  <a:path extrusionOk="0" h="21579" w="27707">
                    <a:moveTo>
                      <a:pt x="8489" y="0"/>
                    </a:moveTo>
                    <a:cubicBezTo>
                      <a:pt x="7205" y="0"/>
                      <a:pt x="5955" y="253"/>
                      <a:pt x="4811" y="872"/>
                    </a:cubicBezTo>
                    <a:cubicBezTo>
                      <a:pt x="3525" y="1563"/>
                      <a:pt x="2548" y="2622"/>
                      <a:pt x="1834" y="3873"/>
                    </a:cubicBezTo>
                    <a:cubicBezTo>
                      <a:pt x="881" y="5527"/>
                      <a:pt x="405" y="7504"/>
                      <a:pt x="262" y="9409"/>
                    </a:cubicBezTo>
                    <a:cubicBezTo>
                      <a:pt x="0" y="13255"/>
                      <a:pt x="1084" y="17446"/>
                      <a:pt x="4132" y="19779"/>
                    </a:cubicBezTo>
                    <a:cubicBezTo>
                      <a:pt x="5837" y="21093"/>
                      <a:pt x="7505" y="21579"/>
                      <a:pt x="9156" y="21579"/>
                    </a:cubicBezTo>
                    <a:cubicBezTo>
                      <a:pt x="10618" y="21579"/>
                      <a:pt x="12066" y="21198"/>
                      <a:pt x="13514" y="20672"/>
                    </a:cubicBezTo>
                    <a:cubicBezTo>
                      <a:pt x="15169" y="20077"/>
                      <a:pt x="16812" y="19291"/>
                      <a:pt x="18503" y="18672"/>
                    </a:cubicBezTo>
                    <a:cubicBezTo>
                      <a:pt x="19908" y="18136"/>
                      <a:pt x="21336" y="17600"/>
                      <a:pt x="22563" y="16731"/>
                    </a:cubicBezTo>
                    <a:lnTo>
                      <a:pt x="22575" y="16719"/>
                    </a:lnTo>
                    <a:cubicBezTo>
                      <a:pt x="27706" y="13088"/>
                      <a:pt x="25718" y="7992"/>
                      <a:pt x="21134" y="4980"/>
                    </a:cubicBezTo>
                    <a:cubicBezTo>
                      <a:pt x="19134" y="3670"/>
                      <a:pt x="17050" y="2539"/>
                      <a:pt x="14883" y="1587"/>
                    </a:cubicBezTo>
                    <a:cubicBezTo>
                      <a:pt x="12879" y="707"/>
                      <a:pt x="10636" y="0"/>
                      <a:pt x="84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6" name="Google Shape;2076;p42"/>
              <p:cNvSpPr/>
              <p:nvPr/>
            </p:nvSpPr>
            <p:spPr>
              <a:xfrm>
                <a:off x="3768325" y="2558175"/>
                <a:ext cx="305400" cy="159275"/>
              </a:xfrm>
              <a:custGeom>
                <a:rect b="b" l="l" r="r" t="t"/>
                <a:pathLst>
                  <a:path extrusionOk="0" fill="none" h="6371" w="12216">
                    <a:moveTo>
                      <a:pt x="48" y="6371"/>
                    </a:moveTo>
                    <a:cubicBezTo>
                      <a:pt x="3977" y="5109"/>
                      <a:pt x="8096" y="4454"/>
                      <a:pt x="12216" y="4418"/>
                    </a:cubicBezTo>
                    <a:cubicBezTo>
                      <a:pt x="8287" y="2561"/>
                      <a:pt x="3739" y="2215"/>
                      <a:pt x="0" y="1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7" name="Google Shape;2077;p42"/>
              <p:cNvSpPr/>
              <p:nvPr/>
            </p:nvSpPr>
            <p:spPr>
              <a:xfrm>
                <a:off x="3754925" y="2729225"/>
                <a:ext cx="532525" cy="564825"/>
              </a:xfrm>
              <a:custGeom>
                <a:rect b="b" l="l" r="r" t="t"/>
                <a:pathLst>
                  <a:path extrusionOk="0" h="22593" w="21301">
                    <a:moveTo>
                      <a:pt x="14527" y="1"/>
                    </a:moveTo>
                    <a:cubicBezTo>
                      <a:pt x="12818" y="1"/>
                      <a:pt x="10910" y="810"/>
                      <a:pt x="8847" y="2184"/>
                    </a:cubicBezTo>
                    <a:cubicBezTo>
                      <a:pt x="6787" y="3565"/>
                      <a:pt x="5418" y="4898"/>
                      <a:pt x="3810" y="6387"/>
                    </a:cubicBezTo>
                    <a:cubicBezTo>
                      <a:pt x="1441" y="8613"/>
                      <a:pt x="0" y="10637"/>
                      <a:pt x="298" y="13947"/>
                    </a:cubicBezTo>
                    <a:cubicBezTo>
                      <a:pt x="429" y="15340"/>
                      <a:pt x="1072" y="16793"/>
                      <a:pt x="1953" y="17971"/>
                    </a:cubicBezTo>
                    <a:cubicBezTo>
                      <a:pt x="3108" y="19531"/>
                      <a:pt x="4763" y="20793"/>
                      <a:pt x="6561" y="21555"/>
                    </a:cubicBezTo>
                    <a:cubicBezTo>
                      <a:pt x="8183" y="22246"/>
                      <a:pt x="9957" y="22592"/>
                      <a:pt x="11700" y="22592"/>
                    </a:cubicBezTo>
                    <a:cubicBezTo>
                      <a:pt x="13834" y="22592"/>
                      <a:pt x="15923" y="22073"/>
                      <a:pt x="17634" y="21031"/>
                    </a:cubicBezTo>
                    <a:cubicBezTo>
                      <a:pt x="20908" y="19043"/>
                      <a:pt x="21253" y="16745"/>
                      <a:pt x="21277" y="13518"/>
                    </a:cubicBezTo>
                    <a:cubicBezTo>
                      <a:pt x="21301" y="11804"/>
                      <a:pt x="20824" y="10637"/>
                      <a:pt x="20765" y="8982"/>
                    </a:cubicBezTo>
                    <a:cubicBezTo>
                      <a:pt x="20705" y="7601"/>
                      <a:pt x="20515" y="6137"/>
                      <a:pt x="20146" y="4767"/>
                    </a:cubicBezTo>
                    <a:cubicBezTo>
                      <a:pt x="20146" y="4755"/>
                      <a:pt x="20134" y="4744"/>
                      <a:pt x="20134" y="4744"/>
                    </a:cubicBezTo>
                    <a:cubicBezTo>
                      <a:pt x="18674" y="1397"/>
                      <a:pt x="16772" y="1"/>
                      <a:pt x="145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" name="Google Shape;2078;p42"/>
              <p:cNvSpPr/>
              <p:nvPr/>
            </p:nvSpPr>
            <p:spPr>
              <a:xfrm>
                <a:off x="3944825" y="2811775"/>
                <a:ext cx="193500" cy="272675"/>
              </a:xfrm>
              <a:custGeom>
                <a:rect b="b" l="l" r="r" t="t"/>
                <a:pathLst>
                  <a:path extrusionOk="0" fill="none" h="10907" w="7740">
                    <a:moveTo>
                      <a:pt x="6025" y="10907"/>
                    </a:moveTo>
                    <a:cubicBezTo>
                      <a:pt x="5966" y="7168"/>
                      <a:pt x="6632" y="3573"/>
                      <a:pt x="7740" y="1"/>
                    </a:cubicBezTo>
                    <a:cubicBezTo>
                      <a:pt x="5037" y="3025"/>
                      <a:pt x="3287" y="6692"/>
                      <a:pt x="1" y="9145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" name="Google Shape;2079;p42"/>
              <p:cNvSpPr/>
              <p:nvPr/>
            </p:nvSpPr>
            <p:spPr>
              <a:xfrm>
                <a:off x="4151100" y="2665125"/>
                <a:ext cx="641475" cy="529875"/>
              </a:xfrm>
              <a:custGeom>
                <a:rect b="b" l="l" r="r" t="t"/>
                <a:pathLst>
                  <a:path extrusionOk="0" h="21195" w="25659">
                    <a:moveTo>
                      <a:pt x="7297" y="0"/>
                    </a:moveTo>
                    <a:cubicBezTo>
                      <a:pt x="7049" y="0"/>
                      <a:pt x="6800" y="7"/>
                      <a:pt x="6549" y="21"/>
                    </a:cubicBezTo>
                    <a:lnTo>
                      <a:pt x="6525" y="21"/>
                    </a:lnTo>
                    <a:cubicBezTo>
                      <a:pt x="96" y="1724"/>
                      <a:pt x="1" y="5843"/>
                      <a:pt x="2834" y="11129"/>
                    </a:cubicBezTo>
                    <a:cubicBezTo>
                      <a:pt x="4049" y="13404"/>
                      <a:pt x="5620" y="15309"/>
                      <a:pt x="7525" y="17190"/>
                    </a:cubicBezTo>
                    <a:cubicBezTo>
                      <a:pt x="9931" y="19544"/>
                      <a:pt x="12962" y="21195"/>
                      <a:pt x="16240" y="21195"/>
                    </a:cubicBezTo>
                    <a:cubicBezTo>
                      <a:pt x="16774" y="21195"/>
                      <a:pt x="17314" y="21151"/>
                      <a:pt x="17860" y="21059"/>
                    </a:cubicBezTo>
                    <a:cubicBezTo>
                      <a:pt x="19503" y="20773"/>
                      <a:pt x="20706" y="19869"/>
                      <a:pt x="21670" y="18952"/>
                    </a:cubicBezTo>
                    <a:cubicBezTo>
                      <a:pt x="22944" y="17761"/>
                      <a:pt x="23539" y="16844"/>
                      <a:pt x="24111" y="15297"/>
                    </a:cubicBezTo>
                    <a:cubicBezTo>
                      <a:pt x="25278" y="12189"/>
                      <a:pt x="25659" y="8986"/>
                      <a:pt x="24051" y="5903"/>
                    </a:cubicBezTo>
                    <a:cubicBezTo>
                      <a:pt x="22361" y="2640"/>
                      <a:pt x="19527" y="1676"/>
                      <a:pt x="16134" y="1104"/>
                    </a:cubicBezTo>
                    <a:cubicBezTo>
                      <a:pt x="14324" y="795"/>
                      <a:pt x="12669" y="700"/>
                      <a:pt x="10919" y="378"/>
                    </a:cubicBezTo>
                    <a:cubicBezTo>
                      <a:pt x="9701" y="160"/>
                      <a:pt x="8517" y="0"/>
                      <a:pt x="72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0" name="Google Shape;2080;p42"/>
              <p:cNvSpPr/>
              <p:nvPr/>
            </p:nvSpPr>
            <p:spPr>
              <a:xfrm>
                <a:off x="4264200" y="2775475"/>
                <a:ext cx="286375" cy="241125"/>
              </a:xfrm>
              <a:custGeom>
                <a:rect b="b" l="l" r="r" t="t"/>
                <a:pathLst>
                  <a:path extrusionOk="0" fill="none" h="9645" w="11455">
                    <a:moveTo>
                      <a:pt x="11455" y="4739"/>
                    </a:moveTo>
                    <a:cubicBezTo>
                      <a:pt x="7442" y="3572"/>
                      <a:pt x="3787" y="1715"/>
                      <a:pt x="1" y="0"/>
                    </a:cubicBezTo>
                    <a:cubicBezTo>
                      <a:pt x="3037" y="3286"/>
                      <a:pt x="6240" y="6442"/>
                      <a:pt x="9395" y="9644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" name="Google Shape;2081;p42"/>
              <p:cNvSpPr/>
              <p:nvPr/>
            </p:nvSpPr>
            <p:spPr>
              <a:xfrm>
                <a:off x="4200200" y="2209500"/>
                <a:ext cx="660825" cy="549125"/>
              </a:xfrm>
              <a:custGeom>
                <a:rect b="b" l="l" r="r" t="t"/>
                <a:pathLst>
                  <a:path extrusionOk="0" h="21965" w="26433">
                    <a:moveTo>
                      <a:pt x="14735" y="1"/>
                    </a:moveTo>
                    <a:cubicBezTo>
                      <a:pt x="10886" y="1"/>
                      <a:pt x="8739" y="2125"/>
                      <a:pt x="6942" y="4780"/>
                    </a:cubicBezTo>
                    <a:cubicBezTo>
                      <a:pt x="5954" y="6221"/>
                      <a:pt x="5097" y="7828"/>
                      <a:pt x="4097" y="9328"/>
                    </a:cubicBezTo>
                    <a:cubicBezTo>
                      <a:pt x="3275" y="10578"/>
                      <a:pt x="2430" y="11864"/>
                      <a:pt x="1954" y="13281"/>
                    </a:cubicBezTo>
                    <a:cubicBezTo>
                      <a:pt x="1942" y="13281"/>
                      <a:pt x="1942" y="13293"/>
                      <a:pt x="1942" y="13293"/>
                    </a:cubicBezTo>
                    <a:cubicBezTo>
                      <a:pt x="0" y="19004"/>
                      <a:pt x="4162" y="21965"/>
                      <a:pt x="9339" y="21965"/>
                    </a:cubicBezTo>
                    <a:cubicBezTo>
                      <a:pt x="9559" y="21965"/>
                      <a:pt x="9780" y="21959"/>
                      <a:pt x="10002" y="21949"/>
                    </a:cubicBezTo>
                    <a:cubicBezTo>
                      <a:pt x="12372" y="21854"/>
                      <a:pt x="14741" y="21544"/>
                      <a:pt x="17063" y="21044"/>
                    </a:cubicBezTo>
                    <a:cubicBezTo>
                      <a:pt x="20468" y="20306"/>
                      <a:pt x="24111" y="18841"/>
                      <a:pt x="25635" y="15698"/>
                    </a:cubicBezTo>
                    <a:cubicBezTo>
                      <a:pt x="26254" y="14388"/>
                      <a:pt x="26433" y="12948"/>
                      <a:pt x="26266" y="11519"/>
                    </a:cubicBezTo>
                    <a:cubicBezTo>
                      <a:pt x="26064" y="9626"/>
                      <a:pt x="25302" y="7745"/>
                      <a:pt x="24278" y="6113"/>
                    </a:cubicBezTo>
                    <a:cubicBezTo>
                      <a:pt x="22242" y="2863"/>
                      <a:pt x="18884" y="101"/>
                      <a:pt x="15051" y="6"/>
                    </a:cubicBezTo>
                    <a:cubicBezTo>
                      <a:pt x="14944" y="2"/>
                      <a:pt x="14839" y="1"/>
                      <a:pt x="147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2" name="Google Shape;2082;p42"/>
              <p:cNvSpPr/>
              <p:nvPr/>
            </p:nvSpPr>
            <p:spPr>
              <a:xfrm>
                <a:off x="4325225" y="2423650"/>
                <a:ext cx="312275" cy="218200"/>
              </a:xfrm>
              <a:custGeom>
                <a:rect b="b" l="l" r="r" t="t"/>
                <a:pathLst>
                  <a:path extrusionOk="0" fill="none" h="8728" w="12491">
                    <a:moveTo>
                      <a:pt x="8716" y="0"/>
                    </a:moveTo>
                    <a:cubicBezTo>
                      <a:pt x="6263" y="3334"/>
                      <a:pt x="3323" y="6275"/>
                      <a:pt x="1" y="8727"/>
                    </a:cubicBezTo>
                    <a:cubicBezTo>
                      <a:pt x="4275" y="7930"/>
                      <a:pt x="8180" y="5537"/>
                      <a:pt x="12490" y="5132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3" name="Google Shape;2083;p42"/>
              <p:cNvSpPr/>
              <p:nvPr/>
            </p:nvSpPr>
            <p:spPr>
              <a:xfrm>
                <a:off x="3985600" y="2525450"/>
                <a:ext cx="410800" cy="358225"/>
              </a:xfrm>
              <a:custGeom>
                <a:rect b="b" l="l" r="r" t="t"/>
                <a:pathLst>
                  <a:path extrusionOk="0" h="14329" w="16432">
                    <a:moveTo>
                      <a:pt x="8128" y="0"/>
                    </a:moveTo>
                    <a:cubicBezTo>
                      <a:pt x="6044" y="0"/>
                      <a:pt x="3959" y="766"/>
                      <a:pt x="2584" y="2322"/>
                    </a:cubicBezTo>
                    <a:cubicBezTo>
                      <a:pt x="941" y="4215"/>
                      <a:pt x="1" y="7751"/>
                      <a:pt x="941" y="10120"/>
                    </a:cubicBezTo>
                    <a:cubicBezTo>
                      <a:pt x="1918" y="12597"/>
                      <a:pt x="4739" y="13823"/>
                      <a:pt x="7383" y="14216"/>
                    </a:cubicBezTo>
                    <a:cubicBezTo>
                      <a:pt x="7894" y="14291"/>
                      <a:pt x="8408" y="14329"/>
                      <a:pt x="8918" y="14329"/>
                    </a:cubicBezTo>
                    <a:cubicBezTo>
                      <a:pt x="12159" y="14329"/>
                      <a:pt x="15202" y="12786"/>
                      <a:pt x="15943" y="9216"/>
                    </a:cubicBezTo>
                    <a:cubicBezTo>
                      <a:pt x="16431" y="6834"/>
                      <a:pt x="15384" y="4346"/>
                      <a:pt x="13848" y="2477"/>
                    </a:cubicBezTo>
                    <a:cubicBezTo>
                      <a:pt x="12480" y="835"/>
                      <a:pt x="10304" y="0"/>
                      <a:pt x="8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7" name="Google Shape;527;p27"/>
          <p:cNvGrpSpPr/>
          <p:nvPr/>
        </p:nvGrpSpPr>
        <p:grpSpPr>
          <a:xfrm flipH="1">
            <a:off x="4118021" y="2798160"/>
            <a:ext cx="742916" cy="623720"/>
            <a:chOff x="72671" y="913234"/>
            <a:chExt cx="499507" cy="419364"/>
          </a:xfrm>
        </p:grpSpPr>
        <p:sp>
          <p:nvSpPr>
            <p:cNvPr id="528" name="Google Shape;528;p27"/>
            <p:cNvSpPr/>
            <p:nvPr/>
          </p:nvSpPr>
          <p:spPr>
            <a:xfrm flipH="1">
              <a:off x="72750" y="913553"/>
              <a:ext cx="499340" cy="410941"/>
            </a:xfrm>
            <a:custGeom>
              <a:rect b="b" l="l" r="r" t="t"/>
              <a:pathLst>
                <a:path extrusionOk="0" h="29612" w="35982">
                  <a:moveTo>
                    <a:pt x="26367" y="1"/>
                  </a:moveTo>
                  <a:cubicBezTo>
                    <a:pt x="24591" y="1"/>
                    <a:pt x="22821" y="616"/>
                    <a:pt x="21384" y="1656"/>
                  </a:cubicBezTo>
                  <a:lnTo>
                    <a:pt x="21206" y="1787"/>
                  </a:lnTo>
                  <a:cubicBezTo>
                    <a:pt x="20563" y="2287"/>
                    <a:pt x="20027" y="2811"/>
                    <a:pt x="19658" y="3502"/>
                  </a:cubicBezTo>
                  <a:cubicBezTo>
                    <a:pt x="19539" y="3728"/>
                    <a:pt x="18360" y="5788"/>
                    <a:pt x="18360" y="5788"/>
                  </a:cubicBezTo>
                  <a:cubicBezTo>
                    <a:pt x="16896" y="4168"/>
                    <a:pt x="14979" y="3073"/>
                    <a:pt x="12895" y="2466"/>
                  </a:cubicBezTo>
                  <a:cubicBezTo>
                    <a:pt x="11633" y="2085"/>
                    <a:pt x="10303" y="1898"/>
                    <a:pt x="8984" y="1898"/>
                  </a:cubicBezTo>
                  <a:cubicBezTo>
                    <a:pt x="8735" y="1898"/>
                    <a:pt x="8487" y="1905"/>
                    <a:pt x="8240" y="1918"/>
                  </a:cubicBezTo>
                  <a:cubicBezTo>
                    <a:pt x="7240" y="1954"/>
                    <a:pt x="6228" y="2109"/>
                    <a:pt x="5287" y="2466"/>
                  </a:cubicBezTo>
                  <a:cubicBezTo>
                    <a:pt x="3180" y="3264"/>
                    <a:pt x="1584" y="5133"/>
                    <a:pt x="810" y="7240"/>
                  </a:cubicBezTo>
                  <a:cubicBezTo>
                    <a:pt x="36" y="9336"/>
                    <a:pt x="1" y="11681"/>
                    <a:pt x="429" y="13896"/>
                  </a:cubicBezTo>
                  <a:cubicBezTo>
                    <a:pt x="632" y="14979"/>
                    <a:pt x="929" y="16063"/>
                    <a:pt x="1406" y="17063"/>
                  </a:cubicBezTo>
                  <a:cubicBezTo>
                    <a:pt x="2549" y="19504"/>
                    <a:pt x="4596" y="21397"/>
                    <a:pt x="6704" y="23064"/>
                  </a:cubicBezTo>
                  <a:cubicBezTo>
                    <a:pt x="9026" y="24897"/>
                    <a:pt x="11502" y="26540"/>
                    <a:pt x="14086" y="27969"/>
                  </a:cubicBezTo>
                  <a:cubicBezTo>
                    <a:pt x="14776" y="28362"/>
                    <a:pt x="15455" y="28767"/>
                    <a:pt x="16145" y="29076"/>
                  </a:cubicBezTo>
                  <a:cubicBezTo>
                    <a:pt x="16837" y="29394"/>
                    <a:pt x="17546" y="29611"/>
                    <a:pt x="18284" y="29611"/>
                  </a:cubicBezTo>
                  <a:cubicBezTo>
                    <a:pt x="18790" y="29611"/>
                    <a:pt x="19311" y="29509"/>
                    <a:pt x="19848" y="29267"/>
                  </a:cubicBezTo>
                  <a:cubicBezTo>
                    <a:pt x="23908" y="27457"/>
                    <a:pt x="27361" y="24373"/>
                    <a:pt x="29838" y="20670"/>
                  </a:cubicBezTo>
                  <a:cubicBezTo>
                    <a:pt x="32874" y="16110"/>
                    <a:pt x="35981" y="9121"/>
                    <a:pt x="33029" y="3835"/>
                  </a:cubicBezTo>
                  <a:cubicBezTo>
                    <a:pt x="31743" y="1525"/>
                    <a:pt x="29123" y="49"/>
                    <a:pt x="26468" y="1"/>
                  </a:cubicBezTo>
                  <a:cubicBezTo>
                    <a:pt x="26435" y="1"/>
                    <a:pt x="26401" y="1"/>
                    <a:pt x="26367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1143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29" name="Google Shape;529;p27"/>
            <p:cNvGrpSpPr/>
            <p:nvPr/>
          </p:nvGrpSpPr>
          <p:grpSpPr>
            <a:xfrm flipH="1">
              <a:off x="72671" y="913234"/>
              <a:ext cx="499507" cy="419364"/>
              <a:chOff x="1465050" y="1870600"/>
              <a:chExt cx="899850" cy="755475"/>
            </a:xfrm>
          </p:grpSpPr>
          <p:sp>
            <p:nvSpPr>
              <p:cNvPr id="530" name="Google Shape;530;p27"/>
              <p:cNvSpPr/>
              <p:nvPr/>
            </p:nvSpPr>
            <p:spPr>
              <a:xfrm>
                <a:off x="1465050" y="1871175"/>
                <a:ext cx="899550" cy="740300"/>
              </a:xfrm>
              <a:custGeom>
                <a:rect b="b" l="l" r="r" t="t"/>
                <a:pathLst>
                  <a:path extrusionOk="0" h="29612" w="35982">
                    <a:moveTo>
                      <a:pt x="26367" y="1"/>
                    </a:moveTo>
                    <a:cubicBezTo>
                      <a:pt x="24591" y="1"/>
                      <a:pt x="22821" y="616"/>
                      <a:pt x="21384" y="1656"/>
                    </a:cubicBezTo>
                    <a:lnTo>
                      <a:pt x="21206" y="1787"/>
                    </a:lnTo>
                    <a:cubicBezTo>
                      <a:pt x="20563" y="2287"/>
                      <a:pt x="20027" y="2811"/>
                      <a:pt x="19658" y="3502"/>
                    </a:cubicBezTo>
                    <a:cubicBezTo>
                      <a:pt x="19539" y="3728"/>
                      <a:pt x="18360" y="5788"/>
                      <a:pt x="18360" y="5788"/>
                    </a:cubicBezTo>
                    <a:cubicBezTo>
                      <a:pt x="16896" y="4168"/>
                      <a:pt x="14979" y="3073"/>
                      <a:pt x="12895" y="2466"/>
                    </a:cubicBezTo>
                    <a:cubicBezTo>
                      <a:pt x="11633" y="2085"/>
                      <a:pt x="10303" y="1898"/>
                      <a:pt x="8984" y="1898"/>
                    </a:cubicBezTo>
                    <a:cubicBezTo>
                      <a:pt x="8735" y="1898"/>
                      <a:pt x="8487" y="1905"/>
                      <a:pt x="8240" y="1918"/>
                    </a:cubicBezTo>
                    <a:cubicBezTo>
                      <a:pt x="7240" y="1954"/>
                      <a:pt x="6228" y="2109"/>
                      <a:pt x="5287" y="2466"/>
                    </a:cubicBezTo>
                    <a:cubicBezTo>
                      <a:pt x="3180" y="3264"/>
                      <a:pt x="1584" y="5133"/>
                      <a:pt x="810" y="7240"/>
                    </a:cubicBezTo>
                    <a:cubicBezTo>
                      <a:pt x="36" y="9336"/>
                      <a:pt x="1" y="11681"/>
                      <a:pt x="429" y="13896"/>
                    </a:cubicBezTo>
                    <a:cubicBezTo>
                      <a:pt x="632" y="14979"/>
                      <a:pt x="929" y="16063"/>
                      <a:pt x="1406" y="17063"/>
                    </a:cubicBezTo>
                    <a:cubicBezTo>
                      <a:pt x="2549" y="19504"/>
                      <a:pt x="4596" y="21397"/>
                      <a:pt x="6704" y="23064"/>
                    </a:cubicBezTo>
                    <a:cubicBezTo>
                      <a:pt x="9026" y="24897"/>
                      <a:pt x="11502" y="26540"/>
                      <a:pt x="14086" y="27969"/>
                    </a:cubicBezTo>
                    <a:cubicBezTo>
                      <a:pt x="14776" y="28362"/>
                      <a:pt x="15455" y="28767"/>
                      <a:pt x="16145" y="29076"/>
                    </a:cubicBezTo>
                    <a:cubicBezTo>
                      <a:pt x="16837" y="29394"/>
                      <a:pt x="17546" y="29611"/>
                      <a:pt x="18284" y="29611"/>
                    </a:cubicBezTo>
                    <a:cubicBezTo>
                      <a:pt x="18790" y="29611"/>
                      <a:pt x="19311" y="29509"/>
                      <a:pt x="19848" y="29267"/>
                    </a:cubicBezTo>
                    <a:cubicBezTo>
                      <a:pt x="23908" y="27457"/>
                      <a:pt x="27361" y="24373"/>
                      <a:pt x="29838" y="20670"/>
                    </a:cubicBezTo>
                    <a:cubicBezTo>
                      <a:pt x="32874" y="16110"/>
                      <a:pt x="35981" y="9121"/>
                      <a:pt x="33029" y="3835"/>
                    </a:cubicBezTo>
                    <a:cubicBezTo>
                      <a:pt x="31743" y="1525"/>
                      <a:pt x="29123" y="49"/>
                      <a:pt x="26468" y="1"/>
                    </a:cubicBezTo>
                    <a:cubicBezTo>
                      <a:pt x="26435" y="1"/>
                      <a:pt x="26401" y="1"/>
                      <a:pt x="263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" name="Google Shape;531;p27"/>
              <p:cNvSpPr/>
              <p:nvPr/>
            </p:nvSpPr>
            <p:spPr>
              <a:xfrm>
                <a:off x="1465050" y="1870600"/>
                <a:ext cx="899850" cy="755475"/>
              </a:xfrm>
              <a:custGeom>
                <a:rect b="b" l="l" r="r" t="t"/>
                <a:pathLst>
                  <a:path extrusionOk="0" fill="none" h="30219" w="35994">
                    <a:moveTo>
                      <a:pt x="12895" y="2477"/>
                    </a:moveTo>
                    <a:cubicBezTo>
                      <a:pt x="11395" y="2024"/>
                      <a:pt x="9799" y="1846"/>
                      <a:pt x="8240" y="1917"/>
                    </a:cubicBezTo>
                    <a:cubicBezTo>
                      <a:pt x="7228" y="1965"/>
                      <a:pt x="6228" y="2120"/>
                      <a:pt x="5287" y="2477"/>
                    </a:cubicBezTo>
                    <a:cubicBezTo>
                      <a:pt x="3191" y="3275"/>
                      <a:pt x="1596" y="5156"/>
                      <a:pt x="810" y="7251"/>
                    </a:cubicBezTo>
                    <a:cubicBezTo>
                      <a:pt x="36" y="9359"/>
                      <a:pt x="1" y="11704"/>
                      <a:pt x="417" y="13907"/>
                    </a:cubicBezTo>
                    <a:cubicBezTo>
                      <a:pt x="632" y="14990"/>
                      <a:pt x="929" y="16062"/>
                      <a:pt x="1406" y="17074"/>
                    </a:cubicBezTo>
                    <a:cubicBezTo>
                      <a:pt x="2549" y="19515"/>
                      <a:pt x="4584" y="21408"/>
                      <a:pt x="6704" y="23075"/>
                    </a:cubicBezTo>
                    <a:cubicBezTo>
                      <a:pt x="9026" y="24896"/>
                      <a:pt x="11490" y="26551"/>
                      <a:pt x="14086" y="27980"/>
                    </a:cubicBezTo>
                    <a:cubicBezTo>
                      <a:pt x="15967" y="29028"/>
                      <a:pt x="17753" y="30218"/>
                      <a:pt x="19848" y="29278"/>
                    </a:cubicBezTo>
                    <a:cubicBezTo>
                      <a:pt x="23908" y="27456"/>
                      <a:pt x="27361" y="24384"/>
                      <a:pt x="29826" y="20670"/>
                    </a:cubicBezTo>
                    <a:cubicBezTo>
                      <a:pt x="32862" y="16133"/>
                      <a:pt x="35993" y="9121"/>
                      <a:pt x="33040" y="3858"/>
                    </a:cubicBezTo>
                    <a:cubicBezTo>
                      <a:pt x="31755" y="1548"/>
                      <a:pt x="29135" y="72"/>
                      <a:pt x="26480" y="36"/>
                    </a:cubicBezTo>
                    <a:cubicBezTo>
                      <a:pt x="24670" y="0"/>
                      <a:pt x="22861" y="631"/>
                      <a:pt x="21396" y="1679"/>
                    </a:cubicBezTo>
                    <a:cubicBezTo>
                      <a:pt x="20682" y="2203"/>
                      <a:pt x="20086" y="2751"/>
                      <a:pt x="19670" y="3513"/>
                    </a:cubicBezTo>
                    <a:cubicBezTo>
                      <a:pt x="19551" y="3739"/>
                      <a:pt x="18372" y="5787"/>
                      <a:pt x="18372" y="5787"/>
                    </a:cubicBezTo>
                    <a:cubicBezTo>
                      <a:pt x="16896" y="4191"/>
                      <a:pt x="14979" y="3084"/>
                      <a:pt x="12895" y="2477"/>
                    </a:cubicBezTo>
                    <a:close/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32" name="Google Shape;532;p27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</a:t>
            </a:r>
            <a:r>
              <a:rPr lang="en">
                <a:solidFill>
                  <a:schemeClr val="accent1"/>
                </a:solidFill>
              </a:rPr>
              <a:t>C</a:t>
            </a:r>
            <a:r>
              <a:rPr lang="en">
                <a:solidFill>
                  <a:schemeClr val="accent1"/>
                </a:solidFill>
              </a:rPr>
              <a:t>ontents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533" name="Google Shape;533;p27"/>
          <p:cNvSpPr txBox="1"/>
          <p:nvPr>
            <p:ph idx="5" type="title"/>
          </p:nvPr>
        </p:nvSpPr>
        <p:spPr>
          <a:xfrm>
            <a:off x="2483481" y="1427338"/>
            <a:ext cx="8181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534" name="Google Shape;534;p27"/>
          <p:cNvSpPr txBox="1"/>
          <p:nvPr>
            <p:ph idx="6" type="title"/>
          </p:nvPr>
        </p:nvSpPr>
        <p:spPr>
          <a:xfrm>
            <a:off x="2484681" y="3096213"/>
            <a:ext cx="8157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35" name="Google Shape;535;p27"/>
          <p:cNvSpPr txBox="1"/>
          <p:nvPr>
            <p:ph idx="7" type="title"/>
          </p:nvPr>
        </p:nvSpPr>
        <p:spPr>
          <a:xfrm>
            <a:off x="5843574" y="1428038"/>
            <a:ext cx="815700" cy="48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36" name="Google Shape;536;p27"/>
          <p:cNvSpPr txBox="1"/>
          <p:nvPr>
            <p:ph idx="8" type="title"/>
          </p:nvPr>
        </p:nvSpPr>
        <p:spPr>
          <a:xfrm>
            <a:off x="5843574" y="3096217"/>
            <a:ext cx="8157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537" name="Google Shape;537;p27"/>
          <p:cNvSpPr txBox="1"/>
          <p:nvPr>
            <p:ph idx="9" type="subTitle"/>
          </p:nvPr>
        </p:nvSpPr>
        <p:spPr>
          <a:xfrm>
            <a:off x="1667031" y="1952275"/>
            <a:ext cx="24510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538" name="Google Shape;538;p27"/>
          <p:cNvSpPr txBox="1"/>
          <p:nvPr>
            <p:ph idx="13" type="subTitle"/>
          </p:nvPr>
        </p:nvSpPr>
        <p:spPr>
          <a:xfrm>
            <a:off x="1667031" y="3979705"/>
            <a:ext cx="24510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 &amp;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539" name="Google Shape;539;p27"/>
          <p:cNvSpPr txBox="1"/>
          <p:nvPr>
            <p:ph idx="14" type="subTitle"/>
          </p:nvPr>
        </p:nvSpPr>
        <p:spPr>
          <a:xfrm>
            <a:off x="5025924" y="2220333"/>
            <a:ext cx="24510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Ethical Considerations</a:t>
            </a:r>
            <a:endParaRPr sz="2200"/>
          </a:p>
        </p:txBody>
      </p:sp>
      <p:sp>
        <p:nvSpPr>
          <p:cNvPr id="540" name="Google Shape;540;p27"/>
          <p:cNvSpPr txBox="1"/>
          <p:nvPr>
            <p:ph idx="15" type="subTitle"/>
          </p:nvPr>
        </p:nvSpPr>
        <p:spPr>
          <a:xfrm>
            <a:off x="5025924" y="3940006"/>
            <a:ext cx="24510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Conclusion &amp;</a:t>
            </a:r>
            <a:endParaRPr sz="2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Recommendations</a:t>
            </a:r>
            <a:endParaRPr sz="2300"/>
          </a:p>
        </p:txBody>
      </p:sp>
      <p:grpSp>
        <p:nvGrpSpPr>
          <p:cNvPr id="541" name="Google Shape;541;p27"/>
          <p:cNvGrpSpPr/>
          <p:nvPr/>
        </p:nvGrpSpPr>
        <p:grpSpPr>
          <a:xfrm rot="1418717">
            <a:off x="7681502" y="937168"/>
            <a:ext cx="628442" cy="527612"/>
            <a:chOff x="72671" y="913234"/>
            <a:chExt cx="499507" cy="419364"/>
          </a:xfrm>
        </p:grpSpPr>
        <p:sp>
          <p:nvSpPr>
            <p:cNvPr id="542" name="Google Shape;542;p27"/>
            <p:cNvSpPr/>
            <p:nvPr/>
          </p:nvSpPr>
          <p:spPr>
            <a:xfrm flipH="1">
              <a:off x="72750" y="913553"/>
              <a:ext cx="499340" cy="410941"/>
            </a:xfrm>
            <a:custGeom>
              <a:rect b="b" l="l" r="r" t="t"/>
              <a:pathLst>
                <a:path extrusionOk="0" h="29612" w="35982">
                  <a:moveTo>
                    <a:pt x="26367" y="1"/>
                  </a:moveTo>
                  <a:cubicBezTo>
                    <a:pt x="24591" y="1"/>
                    <a:pt x="22821" y="616"/>
                    <a:pt x="21384" y="1656"/>
                  </a:cubicBezTo>
                  <a:lnTo>
                    <a:pt x="21206" y="1787"/>
                  </a:lnTo>
                  <a:cubicBezTo>
                    <a:pt x="20563" y="2287"/>
                    <a:pt x="20027" y="2811"/>
                    <a:pt x="19658" y="3502"/>
                  </a:cubicBezTo>
                  <a:cubicBezTo>
                    <a:pt x="19539" y="3728"/>
                    <a:pt x="18360" y="5788"/>
                    <a:pt x="18360" y="5788"/>
                  </a:cubicBezTo>
                  <a:cubicBezTo>
                    <a:pt x="16896" y="4168"/>
                    <a:pt x="14979" y="3073"/>
                    <a:pt x="12895" y="2466"/>
                  </a:cubicBezTo>
                  <a:cubicBezTo>
                    <a:pt x="11633" y="2085"/>
                    <a:pt x="10303" y="1898"/>
                    <a:pt x="8984" y="1898"/>
                  </a:cubicBezTo>
                  <a:cubicBezTo>
                    <a:pt x="8735" y="1898"/>
                    <a:pt x="8487" y="1905"/>
                    <a:pt x="8240" y="1918"/>
                  </a:cubicBezTo>
                  <a:cubicBezTo>
                    <a:pt x="7240" y="1954"/>
                    <a:pt x="6228" y="2109"/>
                    <a:pt x="5287" y="2466"/>
                  </a:cubicBezTo>
                  <a:cubicBezTo>
                    <a:pt x="3180" y="3264"/>
                    <a:pt x="1584" y="5133"/>
                    <a:pt x="810" y="7240"/>
                  </a:cubicBezTo>
                  <a:cubicBezTo>
                    <a:pt x="36" y="9336"/>
                    <a:pt x="1" y="11681"/>
                    <a:pt x="429" y="13896"/>
                  </a:cubicBezTo>
                  <a:cubicBezTo>
                    <a:pt x="632" y="14979"/>
                    <a:pt x="929" y="16063"/>
                    <a:pt x="1406" y="17063"/>
                  </a:cubicBezTo>
                  <a:cubicBezTo>
                    <a:pt x="2549" y="19504"/>
                    <a:pt x="4596" y="21397"/>
                    <a:pt x="6704" y="23064"/>
                  </a:cubicBezTo>
                  <a:cubicBezTo>
                    <a:pt x="9026" y="24897"/>
                    <a:pt x="11502" y="26540"/>
                    <a:pt x="14086" y="27969"/>
                  </a:cubicBezTo>
                  <a:cubicBezTo>
                    <a:pt x="14776" y="28362"/>
                    <a:pt x="15455" y="28767"/>
                    <a:pt x="16145" y="29076"/>
                  </a:cubicBezTo>
                  <a:cubicBezTo>
                    <a:pt x="16837" y="29394"/>
                    <a:pt x="17546" y="29611"/>
                    <a:pt x="18284" y="29611"/>
                  </a:cubicBezTo>
                  <a:cubicBezTo>
                    <a:pt x="18790" y="29611"/>
                    <a:pt x="19311" y="29509"/>
                    <a:pt x="19848" y="29267"/>
                  </a:cubicBezTo>
                  <a:cubicBezTo>
                    <a:pt x="23908" y="27457"/>
                    <a:pt x="27361" y="24373"/>
                    <a:pt x="29838" y="20670"/>
                  </a:cubicBezTo>
                  <a:cubicBezTo>
                    <a:pt x="32874" y="16110"/>
                    <a:pt x="35981" y="9121"/>
                    <a:pt x="33029" y="3835"/>
                  </a:cubicBezTo>
                  <a:cubicBezTo>
                    <a:pt x="31743" y="1525"/>
                    <a:pt x="29123" y="49"/>
                    <a:pt x="26468" y="1"/>
                  </a:cubicBezTo>
                  <a:cubicBezTo>
                    <a:pt x="26435" y="1"/>
                    <a:pt x="26401" y="1"/>
                    <a:pt x="26367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1143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43" name="Google Shape;543;p27"/>
            <p:cNvGrpSpPr/>
            <p:nvPr/>
          </p:nvGrpSpPr>
          <p:grpSpPr>
            <a:xfrm flipH="1">
              <a:off x="72671" y="913234"/>
              <a:ext cx="499507" cy="419364"/>
              <a:chOff x="1465050" y="1870600"/>
              <a:chExt cx="899850" cy="755475"/>
            </a:xfrm>
          </p:grpSpPr>
          <p:sp>
            <p:nvSpPr>
              <p:cNvPr id="544" name="Google Shape;544;p27"/>
              <p:cNvSpPr/>
              <p:nvPr/>
            </p:nvSpPr>
            <p:spPr>
              <a:xfrm>
                <a:off x="1465050" y="1871175"/>
                <a:ext cx="899550" cy="740300"/>
              </a:xfrm>
              <a:custGeom>
                <a:rect b="b" l="l" r="r" t="t"/>
                <a:pathLst>
                  <a:path extrusionOk="0" h="29612" w="35982">
                    <a:moveTo>
                      <a:pt x="26367" y="1"/>
                    </a:moveTo>
                    <a:cubicBezTo>
                      <a:pt x="24591" y="1"/>
                      <a:pt x="22821" y="616"/>
                      <a:pt x="21384" y="1656"/>
                    </a:cubicBezTo>
                    <a:lnTo>
                      <a:pt x="21206" y="1787"/>
                    </a:lnTo>
                    <a:cubicBezTo>
                      <a:pt x="20563" y="2287"/>
                      <a:pt x="20027" y="2811"/>
                      <a:pt x="19658" y="3502"/>
                    </a:cubicBezTo>
                    <a:cubicBezTo>
                      <a:pt x="19539" y="3728"/>
                      <a:pt x="18360" y="5788"/>
                      <a:pt x="18360" y="5788"/>
                    </a:cubicBezTo>
                    <a:cubicBezTo>
                      <a:pt x="16896" y="4168"/>
                      <a:pt x="14979" y="3073"/>
                      <a:pt x="12895" y="2466"/>
                    </a:cubicBezTo>
                    <a:cubicBezTo>
                      <a:pt x="11633" y="2085"/>
                      <a:pt x="10303" y="1898"/>
                      <a:pt x="8984" y="1898"/>
                    </a:cubicBezTo>
                    <a:cubicBezTo>
                      <a:pt x="8735" y="1898"/>
                      <a:pt x="8487" y="1905"/>
                      <a:pt x="8240" y="1918"/>
                    </a:cubicBezTo>
                    <a:cubicBezTo>
                      <a:pt x="7240" y="1954"/>
                      <a:pt x="6228" y="2109"/>
                      <a:pt x="5287" y="2466"/>
                    </a:cubicBezTo>
                    <a:cubicBezTo>
                      <a:pt x="3180" y="3264"/>
                      <a:pt x="1584" y="5133"/>
                      <a:pt x="810" y="7240"/>
                    </a:cubicBezTo>
                    <a:cubicBezTo>
                      <a:pt x="36" y="9336"/>
                      <a:pt x="1" y="11681"/>
                      <a:pt x="429" y="13896"/>
                    </a:cubicBezTo>
                    <a:cubicBezTo>
                      <a:pt x="632" y="14979"/>
                      <a:pt x="929" y="16063"/>
                      <a:pt x="1406" y="17063"/>
                    </a:cubicBezTo>
                    <a:cubicBezTo>
                      <a:pt x="2549" y="19504"/>
                      <a:pt x="4596" y="21397"/>
                      <a:pt x="6704" y="23064"/>
                    </a:cubicBezTo>
                    <a:cubicBezTo>
                      <a:pt x="9026" y="24897"/>
                      <a:pt x="11502" y="26540"/>
                      <a:pt x="14086" y="27969"/>
                    </a:cubicBezTo>
                    <a:cubicBezTo>
                      <a:pt x="14776" y="28362"/>
                      <a:pt x="15455" y="28767"/>
                      <a:pt x="16145" y="29076"/>
                    </a:cubicBezTo>
                    <a:cubicBezTo>
                      <a:pt x="16837" y="29394"/>
                      <a:pt x="17546" y="29611"/>
                      <a:pt x="18284" y="29611"/>
                    </a:cubicBezTo>
                    <a:cubicBezTo>
                      <a:pt x="18790" y="29611"/>
                      <a:pt x="19311" y="29509"/>
                      <a:pt x="19848" y="29267"/>
                    </a:cubicBezTo>
                    <a:cubicBezTo>
                      <a:pt x="23908" y="27457"/>
                      <a:pt x="27361" y="24373"/>
                      <a:pt x="29838" y="20670"/>
                    </a:cubicBezTo>
                    <a:cubicBezTo>
                      <a:pt x="32874" y="16110"/>
                      <a:pt x="35981" y="9121"/>
                      <a:pt x="33029" y="3835"/>
                    </a:cubicBezTo>
                    <a:cubicBezTo>
                      <a:pt x="31743" y="1525"/>
                      <a:pt x="29123" y="49"/>
                      <a:pt x="26468" y="1"/>
                    </a:cubicBezTo>
                    <a:cubicBezTo>
                      <a:pt x="26435" y="1"/>
                      <a:pt x="26401" y="1"/>
                      <a:pt x="263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" name="Google Shape;545;p27"/>
              <p:cNvSpPr/>
              <p:nvPr/>
            </p:nvSpPr>
            <p:spPr>
              <a:xfrm>
                <a:off x="1465050" y="1870600"/>
                <a:ext cx="899850" cy="755475"/>
              </a:xfrm>
              <a:custGeom>
                <a:rect b="b" l="l" r="r" t="t"/>
                <a:pathLst>
                  <a:path extrusionOk="0" fill="none" h="30219" w="35994">
                    <a:moveTo>
                      <a:pt x="12895" y="2477"/>
                    </a:moveTo>
                    <a:cubicBezTo>
                      <a:pt x="11395" y="2024"/>
                      <a:pt x="9799" y="1846"/>
                      <a:pt x="8240" y="1917"/>
                    </a:cubicBezTo>
                    <a:cubicBezTo>
                      <a:pt x="7228" y="1965"/>
                      <a:pt x="6228" y="2120"/>
                      <a:pt x="5287" y="2477"/>
                    </a:cubicBezTo>
                    <a:cubicBezTo>
                      <a:pt x="3191" y="3275"/>
                      <a:pt x="1596" y="5156"/>
                      <a:pt x="810" y="7251"/>
                    </a:cubicBezTo>
                    <a:cubicBezTo>
                      <a:pt x="36" y="9359"/>
                      <a:pt x="1" y="11704"/>
                      <a:pt x="417" y="13907"/>
                    </a:cubicBezTo>
                    <a:cubicBezTo>
                      <a:pt x="632" y="14990"/>
                      <a:pt x="929" y="16062"/>
                      <a:pt x="1406" y="17074"/>
                    </a:cubicBezTo>
                    <a:cubicBezTo>
                      <a:pt x="2549" y="19515"/>
                      <a:pt x="4584" y="21408"/>
                      <a:pt x="6704" y="23075"/>
                    </a:cubicBezTo>
                    <a:cubicBezTo>
                      <a:pt x="9026" y="24896"/>
                      <a:pt x="11490" y="26551"/>
                      <a:pt x="14086" y="27980"/>
                    </a:cubicBezTo>
                    <a:cubicBezTo>
                      <a:pt x="15967" y="29028"/>
                      <a:pt x="17753" y="30218"/>
                      <a:pt x="19848" y="29278"/>
                    </a:cubicBezTo>
                    <a:cubicBezTo>
                      <a:pt x="23908" y="27456"/>
                      <a:pt x="27361" y="24384"/>
                      <a:pt x="29826" y="20670"/>
                    </a:cubicBezTo>
                    <a:cubicBezTo>
                      <a:pt x="32862" y="16133"/>
                      <a:pt x="35993" y="9121"/>
                      <a:pt x="33040" y="3858"/>
                    </a:cubicBezTo>
                    <a:cubicBezTo>
                      <a:pt x="31755" y="1548"/>
                      <a:pt x="29135" y="72"/>
                      <a:pt x="26480" y="36"/>
                    </a:cubicBezTo>
                    <a:cubicBezTo>
                      <a:pt x="24670" y="0"/>
                      <a:pt x="22861" y="631"/>
                      <a:pt x="21396" y="1679"/>
                    </a:cubicBezTo>
                    <a:cubicBezTo>
                      <a:pt x="20682" y="2203"/>
                      <a:pt x="20086" y="2751"/>
                      <a:pt x="19670" y="3513"/>
                    </a:cubicBezTo>
                    <a:cubicBezTo>
                      <a:pt x="19551" y="3739"/>
                      <a:pt x="18372" y="5787"/>
                      <a:pt x="18372" y="5787"/>
                    </a:cubicBezTo>
                    <a:cubicBezTo>
                      <a:pt x="16896" y="4191"/>
                      <a:pt x="14979" y="3084"/>
                      <a:pt x="12895" y="2477"/>
                    </a:cubicBezTo>
                    <a:close/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46" name="Google Shape;546;p27"/>
          <p:cNvGrpSpPr/>
          <p:nvPr/>
        </p:nvGrpSpPr>
        <p:grpSpPr>
          <a:xfrm>
            <a:off x="480517" y="541473"/>
            <a:ext cx="1275776" cy="1172701"/>
            <a:chOff x="914546" y="312873"/>
            <a:chExt cx="572688" cy="526394"/>
          </a:xfrm>
        </p:grpSpPr>
        <p:grpSp>
          <p:nvGrpSpPr>
            <p:cNvPr id="547" name="Google Shape;547;p27"/>
            <p:cNvGrpSpPr/>
            <p:nvPr/>
          </p:nvGrpSpPr>
          <p:grpSpPr>
            <a:xfrm>
              <a:off x="914546" y="312873"/>
              <a:ext cx="572688" cy="526394"/>
              <a:chOff x="3513525" y="2055475"/>
              <a:chExt cx="1347500" cy="1238575"/>
            </a:xfrm>
          </p:grpSpPr>
          <p:sp>
            <p:nvSpPr>
              <p:cNvPr id="548" name="Google Shape;548;p27"/>
              <p:cNvSpPr/>
              <p:nvPr/>
            </p:nvSpPr>
            <p:spPr>
              <a:xfrm>
                <a:off x="3775150" y="2055475"/>
                <a:ext cx="588200" cy="587700"/>
              </a:xfrm>
              <a:custGeom>
                <a:rect b="b" l="l" r="r" t="t"/>
                <a:pathLst>
                  <a:path extrusionOk="0" h="23508" w="23528">
                    <a:moveTo>
                      <a:pt x="12290" y="0"/>
                    </a:moveTo>
                    <a:cubicBezTo>
                      <a:pt x="11565" y="0"/>
                      <a:pt x="10838" y="67"/>
                      <a:pt x="10121" y="213"/>
                    </a:cubicBezTo>
                    <a:cubicBezTo>
                      <a:pt x="6371" y="940"/>
                      <a:pt x="2751" y="2738"/>
                      <a:pt x="1406" y="6476"/>
                    </a:cubicBezTo>
                    <a:cubicBezTo>
                      <a:pt x="1" y="10417"/>
                      <a:pt x="1906" y="12870"/>
                      <a:pt x="4668" y="15346"/>
                    </a:cubicBezTo>
                    <a:cubicBezTo>
                      <a:pt x="6145" y="16668"/>
                      <a:pt x="7621" y="17501"/>
                      <a:pt x="8895" y="18859"/>
                    </a:cubicBezTo>
                    <a:cubicBezTo>
                      <a:pt x="9955" y="19990"/>
                      <a:pt x="10800" y="21026"/>
                      <a:pt x="11967" y="22014"/>
                    </a:cubicBezTo>
                    <a:cubicBezTo>
                      <a:pt x="11967" y="22026"/>
                      <a:pt x="11979" y="22026"/>
                      <a:pt x="11979" y="22026"/>
                    </a:cubicBezTo>
                    <a:cubicBezTo>
                      <a:pt x="13618" y="23049"/>
                      <a:pt x="15054" y="23507"/>
                      <a:pt x="16311" y="23507"/>
                    </a:cubicBezTo>
                    <a:cubicBezTo>
                      <a:pt x="19354" y="23507"/>
                      <a:pt x="21343" y="20818"/>
                      <a:pt x="22599" y="16942"/>
                    </a:cubicBezTo>
                    <a:cubicBezTo>
                      <a:pt x="23373" y="14572"/>
                      <a:pt x="23528" y="12286"/>
                      <a:pt x="23480" y="9953"/>
                    </a:cubicBezTo>
                    <a:cubicBezTo>
                      <a:pt x="23361" y="6536"/>
                      <a:pt x="22456" y="3762"/>
                      <a:pt x="19658" y="1761"/>
                    </a:cubicBezTo>
                    <a:cubicBezTo>
                      <a:pt x="18491" y="904"/>
                      <a:pt x="17098" y="833"/>
                      <a:pt x="15729" y="475"/>
                    </a:cubicBezTo>
                    <a:cubicBezTo>
                      <a:pt x="14620" y="174"/>
                      <a:pt x="13457" y="0"/>
                      <a:pt x="1229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" name="Google Shape;549;p27"/>
              <p:cNvSpPr/>
              <p:nvPr/>
            </p:nvSpPr>
            <p:spPr>
              <a:xfrm>
                <a:off x="3513525" y="2376550"/>
                <a:ext cx="692675" cy="539475"/>
              </a:xfrm>
              <a:custGeom>
                <a:rect b="b" l="l" r="r" t="t"/>
                <a:pathLst>
                  <a:path extrusionOk="0" h="21579" w="27707">
                    <a:moveTo>
                      <a:pt x="8489" y="0"/>
                    </a:moveTo>
                    <a:cubicBezTo>
                      <a:pt x="7205" y="0"/>
                      <a:pt x="5955" y="253"/>
                      <a:pt x="4811" y="872"/>
                    </a:cubicBezTo>
                    <a:cubicBezTo>
                      <a:pt x="3525" y="1563"/>
                      <a:pt x="2548" y="2622"/>
                      <a:pt x="1834" y="3873"/>
                    </a:cubicBezTo>
                    <a:cubicBezTo>
                      <a:pt x="881" y="5527"/>
                      <a:pt x="405" y="7504"/>
                      <a:pt x="262" y="9409"/>
                    </a:cubicBezTo>
                    <a:cubicBezTo>
                      <a:pt x="0" y="13255"/>
                      <a:pt x="1084" y="17446"/>
                      <a:pt x="4132" y="19779"/>
                    </a:cubicBezTo>
                    <a:cubicBezTo>
                      <a:pt x="5837" y="21093"/>
                      <a:pt x="7505" y="21579"/>
                      <a:pt x="9156" y="21579"/>
                    </a:cubicBezTo>
                    <a:cubicBezTo>
                      <a:pt x="10618" y="21579"/>
                      <a:pt x="12066" y="21198"/>
                      <a:pt x="13514" y="20672"/>
                    </a:cubicBezTo>
                    <a:cubicBezTo>
                      <a:pt x="15169" y="20077"/>
                      <a:pt x="16812" y="19291"/>
                      <a:pt x="18503" y="18672"/>
                    </a:cubicBezTo>
                    <a:cubicBezTo>
                      <a:pt x="19908" y="18136"/>
                      <a:pt x="21336" y="17600"/>
                      <a:pt x="22563" y="16731"/>
                    </a:cubicBezTo>
                    <a:lnTo>
                      <a:pt x="22575" y="16719"/>
                    </a:lnTo>
                    <a:cubicBezTo>
                      <a:pt x="27706" y="13088"/>
                      <a:pt x="25718" y="7992"/>
                      <a:pt x="21134" y="4980"/>
                    </a:cubicBezTo>
                    <a:cubicBezTo>
                      <a:pt x="19134" y="3670"/>
                      <a:pt x="17050" y="2539"/>
                      <a:pt x="14883" y="1587"/>
                    </a:cubicBezTo>
                    <a:cubicBezTo>
                      <a:pt x="12879" y="707"/>
                      <a:pt x="10636" y="0"/>
                      <a:pt x="848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" name="Google Shape;550;p27"/>
              <p:cNvSpPr/>
              <p:nvPr/>
            </p:nvSpPr>
            <p:spPr>
              <a:xfrm>
                <a:off x="3754925" y="2729225"/>
                <a:ext cx="532525" cy="564825"/>
              </a:xfrm>
              <a:custGeom>
                <a:rect b="b" l="l" r="r" t="t"/>
                <a:pathLst>
                  <a:path extrusionOk="0" h="22593" w="21301">
                    <a:moveTo>
                      <a:pt x="14527" y="1"/>
                    </a:moveTo>
                    <a:cubicBezTo>
                      <a:pt x="12818" y="1"/>
                      <a:pt x="10910" y="810"/>
                      <a:pt x="8847" y="2184"/>
                    </a:cubicBezTo>
                    <a:cubicBezTo>
                      <a:pt x="6787" y="3565"/>
                      <a:pt x="5418" y="4898"/>
                      <a:pt x="3810" y="6387"/>
                    </a:cubicBezTo>
                    <a:cubicBezTo>
                      <a:pt x="1441" y="8613"/>
                      <a:pt x="0" y="10637"/>
                      <a:pt x="298" y="13947"/>
                    </a:cubicBezTo>
                    <a:cubicBezTo>
                      <a:pt x="429" y="15340"/>
                      <a:pt x="1072" y="16793"/>
                      <a:pt x="1953" y="17971"/>
                    </a:cubicBezTo>
                    <a:cubicBezTo>
                      <a:pt x="3108" y="19531"/>
                      <a:pt x="4763" y="20793"/>
                      <a:pt x="6561" y="21555"/>
                    </a:cubicBezTo>
                    <a:cubicBezTo>
                      <a:pt x="8183" y="22246"/>
                      <a:pt x="9957" y="22592"/>
                      <a:pt x="11700" y="22592"/>
                    </a:cubicBezTo>
                    <a:cubicBezTo>
                      <a:pt x="13834" y="22592"/>
                      <a:pt x="15923" y="22073"/>
                      <a:pt x="17634" y="21031"/>
                    </a:cubicBezTo>
                    <a:cubicBezTo>
                      <a:pt x="20908" y="19043"/>
                      <a:pt x="21253" y="16745"/>
                      <a:pt x="21277" y="13518"/>
                    </a:cubicBezTo>
                    <a:cubicBezTo>
                      <a:pt x="21301" y="11804"/>
                      <a:pt x="20824" y="10637"/>
                      <a:pt x="20765" y="8982"/>
                    </a:cubicBezTo>
                    <a:cubicBezTo>
                      <a:pt x="20705" y="7601"/>
                      <a:pt x="20515" y="6137"/>
                      <a:pt x="20146" y="4767"/>
                    </a:cubicBezTo>
                    <a:cubicBezTo>
                      <a:pt x="20146" y="4755"/>
                      <a:pt x="20134" y="4744"/>
                      <a:pt x="20134" y="4744"/>
                    </a:cubicBezTo>
                    <a:cubicBezTo>
                      <a:pt x="18674" y="1397"/>
                      <a:pt x="16772" y="1"/>
                      <a:pt x="14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" name="Google Shape;551;p27"/>
              <p:cNvSpPr/>
              <p:nvPr/>
            </p:nvSpPr>
            <p:spPr>
              <a:xfrm>
                <a:off x="4151100" y="2665125"/>
                <a:ext cx="641475" cy="529875"/>
              </a:xfrm>
              <a:custGeom>
                <a:rect b="b" l="l" r="r" t="t"/>
                <a:pathLst>
                  <a:path extrusionOk="0" h="21195" w="25659">
                    <a:moveTo>
                      <a:pt x="7297" y="0"/>
                    </a:moveTo>
                    <a:cubicBezTo>
                      <a:pt x="7049" y="0"/>
                      <a:pt x="6800" y="7"/>
                      <a:pt x="6549" y="21"/>
                    </a:cubicBezTo>
                    <a:lnTo>
                      <a:pt x="6525" y="21"/>
                    </a:lnTo>
                    <a:cubicBezTo>
                      <a:pt x="96" y="1724"/>
                      <a:pt x="1" y="5843"/>
                      <a:pt x="2834" y="11129"/>
                    </a:cubicBezTo>
                    <a:cubicBezTo>
                      <a:pt x="4049" y="13404"/>
                      <a:pt x="5620" y="15309"/>
                      <a:pt x="7525" y="17190"/>
                    </a:cubicBezTo>
                    <a:cubicBezTo>
                      <a:pt x="9931" y="19544"/>
                      <a:pt x="12962" y="21195"/>
                      <a:pt x="16240" y="21195"/>
                    </a:cubicBezTo>
                    <a:cubicBezTo>
                      <a:pt x="16774" y="21195"/>
                      <a:pt x="17314" y="21151"/>
                      <a:pt x="17860" y="21059"/>
                    </a:cubicBezTo>
                    <a:cubicBezTo>
                      <a:pt x="19503" y="20773"/>
                      <a:pt x="20706" y="19869"/>
                      <a:pt x="21670" y="18952"/>
                    </a:cubicBezTo>
                    <a:cubicBezTo>
                      <a:pt x="22944" y="17761"/>
                      <a:pt x="23539" y="16844"/>
                      <a:pt x="24111" y="15297"/>
                    </a:cubicBezTo>
                    <a:cubicBezTo>
                      <a:pt x="25278" y="12189"/>
                      <a:pt x="25659" y="8986"/>
                      <a:pt x="24051" y="5903"/>
                    </a:cubicBezTo>
                    <a:cubicBezTo>
                      <a:pt x="22361" y="2640"/>
                      <a:pt x="19527" y="1676"/>
                      <a:pt x="16134" y="1104"/>
                    </a:cubicBezTo>
                    <a:cubicBezTo>
                      <a:pt x="14324" y="795"/>
                      <a:pt x="12669" y="700"/>
                      <a:pt x="10919" y="378"/>
                    </a:cubicBezTo>
                    <a:cubicBezTo>
                      <a:pt x="9701" y="160"/>
                      <a:pt x="8517" y="0"/>
                      <a:pt x="72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" name="Google Shape;552;p27"/>
              <p:cNvSpPr/>
              <p:nvPr/>
            </p:nvSpPr>
            <p:spPr>
              <a:xfrm>
                <a:off x="4200200" y="2209500"/>
                <a:ext cx="660825" cy="549125"/>
              </a:xfrm>
              <a:custGeom>
                <a:rect b="b" l="l" r="r" t="t"/>
                <a:pathLst>
                  <a:path extrusionOk="0" h="21965" w="26433">
                    <a:moveTo>
                      <a:pt x="14735" y="1"/>
                    </a:moveTo>
                    <a:cubicBezTo>
                      <a:pt x="10886" y="1"/>
                      <a:pt x="8739" y="2125"/>
                      <a:pt x="6942" y="4780"/>
                    </a:cubicBezTo>
                    <a:cubicBezTo>
                      <a:pt x="5954" y="6221"/>
                      <a:pt x="5097" y="7828"/>
                      <a:pt x="4097" y="9328"/>
                    </a:cubicBezTo>
                    <a:cubicBezTo>
                      <a:pt x="3275" y="10578"/>
                      <a:pt x="2430" y="11864"/>
                      <a:pt x="1954" y="13281"/>
                    </a:cubicBezTo>
                    <a:cubicBezTo>
                      <a:pt x="1942" y="13281"/>
                      <a:pt x="1942" y="13293"/>
                      <a:pt x="1942" y="13293"/>
                    </a:cubicBezTo>
                    <a:cubicBezTo>
                      <a:pt x="0" y="19004"/>
                      <a:pt x="4162" y="21965"/>
                      <a:pt x="9339" y="21965"/>
                    </a:cubicBezTo>
                    <a:cubicBezTo>
                      <a:pt x="9559" y="21965"/>
                      <a:pt x="9780" y="21959"/>
                      <a:pt x="10002" y="21949"/>
                    </a:cubicBezTo>
                    <a:cubicBezTo>
                      <a:pt x="12372" y="21854"/>
                      <a:pt x="14741" y="21544"/>
                      <a:pt x="17063" y="21044"/>
                    </a:cubicBezTo>
                    <a:cubicBezTo>
                      <a:pt x="20468" y="20306"/>
                      <a:pt x="24111" y="18841"/>
                      <a:pt x="25635" y="15698"/>
                    </a:cubicBezTo>
                    <a:cubicBezTo>
                      <a:pt x="26254" y="14388"/>
                      <a:pt x="26433" y="12948"/>
                      <a:pt x="26266" y="11519"/>
                    </a:cubicBezTo>
                    <a:cubicBezTo>
                      <a:pt x="26064" y="9626"/>
                      <a:pt x="25302" y="7745"/>
                      <a:pt x="24278" y="6113"/>
                    </a:cubicBezTo>
                    <a:cubicBezTo>
                      <a:pt x="22242" y="2863"/>
                      <a:pt x="18884" y="101"/>
                      <a:pt x="15051" y="6"/>
                    </a:cubicBezTo>
                    <a:cubicBezTo>
                      <a:pt x="14944" y="2"/>
                      <a:pt x="14839" y="1"/>
                      <a:pt x="147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" name="Google Shape;553;p27"/>
              <p:cNvSpPr/>
              <p:nvPr/>
            </p:nvSpPr>
            <p:spPr>
              <a:xfrm>
                <a:off x="3985600" y="2525450"/>
                <a:ext cx="410800" cy="358225"/>
              </a:xfrm>
              <a:custGeom>
                <a:rect b="b" l="l" r="r" t="t"/>
                <a:pathLst>
                  <a:path extrusionOk="0" h="14329" w="16432">
                    <a:moveTo>
                      <a:pt x="8128" y="0"/>
                    </a:moveTo>
                    <a:cubicBezTo>
                      <a:pt x="6044" y="0"/>
                      <a:pt x="3959" y="766"/>
                      <a:pt x="2584" y="2322"/>
                    </a:cubicBezTo>
                    <a:cubicBezTo>
                      <a:pt x="941" y="4215"/>
                      <a:pt x="1" y="7751"/>
                      <a:pt x="941" y="10120"/>
                    </a:cubicBezTo>
                    <a:cubicBezTo>
                      <a:pt x="1918" y="12597"/>
                      <a:pt x="4739" y="13823"/>
                      <a:pt x="7383" y="14216"/>
                    </a:cubicBezTo>
                    <a:cubicBezTo>
                      <a:pt x="7894" y="14291"/>
                      <a:pt x="8408" y="14329"/>
                      <a:pt x="8918" y="14329"/>
                    </a:cubicBezTo>
                    <a:cubicBezTo>
                      <a:pt x="12159" y="14329"/>
                      <a:pt x="15202" y="12786"/>
                      <a:pt x="15943" y="9216"/>
                    </a:cubicBezTo>
                    <a:cubicBezTo>
                      <a:pt x="16431" y="6834"/>
                      <a:pt x="15384" y="4346"/>
                      <a:pt x="13848" y="2477"/>
                    </a:cubicBezTo>
                    <a:cubicBezTo>
                      <a:pt x="12480" y="835"/>
                      <a:pt x="10304" y="0"/>
                      <a:pt x="81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762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54" name="Google Shape;554;p27"/>
            <p:cNvGrpSpPr/>
            <p:nvPr/>
          </p:nvGrpSpPr>
          <p:grpSpPr>
            <a:xfrm>
              <a:off x="914546" y="312873"/>
              <a:ext cx="572688" cy="526394"/>
              <a:chOff x="3513525" y="2055475"/>
              <a:chExt cx="1347500" cy="1238575"/>
            </a:xfrm>
          </p:grpSpPr>
          <p:sp>
            <p:nvSpPr>
              <p:cNvPr id="555" name="Google Shape;555;p27"/>
              <p:cNvSpPr/>
              <p:nvPr/>
            </p:nvSpPr>
            <p:spPr>
              <a:xfrm>
                <a:off x="3775150" y="2055475"/>
                <a:ext cx="588200" cy="587700"/>
              </a:xfrm>
              <a:custGeom>
                <a:rect b="b" l="l" r="r" t="t"/>
                <a:pathLst>
                  <a:path extrusionOk="0" h="23508" w="23528">
                    <a:moveTo>
                      <a:pt x="12290" y="0"/>
                    </a:moveTo>
                    <a:cubicBezTo>
                      <a:pt x="11565" y="0"/>
                      <a:pt x="10838" y="67"/>
                      <a:pt x="10121" y="213"/>
                    </a:cubicBezTo>
                    <a:cubicBezTo>
                      <a:pt x="6371" y="940"/>
                      <a:pt x="2751" y="2738"/>
                      <a:pt x="1406" y="6476"/>
                    </a:cubicBezTo>
                    <a:cubicBezTo>
                      <a:pt x="1" y="10417"/>
                      <a:pt x="1906" y="12870"/>
                      <a:pt x="4668" y="15346"/>
                    </a:cubicBezTo>
                    <a:cubicBezTo>
                      <a:pt x="6145" y="16668"/>
                      <a:pt x="7621" y="17501"/>
                      <a:pt x="8895" y="18859"/>
                    </a:cubicBezTo>
                    <a:cubicBezTo>
                      <a:pt x="9955" y="19990"/>
                      <a:pt x="10800" y="21026"/>
                      <a:pt x="11967" y="22014"/>
                    </a:cubicBezTo>
                    <a:cubicBezTo>
                      <a:pt x="11967" y="22026"/>
                      <a:pt x="11979" y="22026"/>
                      <a:pt x="11979" y="22026"/>
                    </a:cubicBezTo>
                    <a:cubicBezTo>
                      <a:pt x="13618" y="23049"/>
                      <a:pt x="15054" y="23507"/>
                      <a:pt x="16311" y="23507"/>
                    </a:cubicBezTo>
                    <a:cubicBezTo>
                      <a:pt x="19354" y="23507"/>
                      <a:pt x="21343" y="20818"/>
                      <a:pt x="22599" y="16942"/>
                    </a:cubicBezTo>
                    <a:cubicBezTo>
                      <a:pt x="23373" y="14572"/>
                      <a:pt x="23528" y="12286"/>
                      <a:pt x="23480" y="9953"/>
                    </a:cubicBezTo>
                    <a:cubicBezTo>
                      <a:pt x="23361" y="6536"/>
                      <a:pt x="22456" y="3762"/>
                      <a:pt x="19658" y="1761"/>
                    </a:cubicBezTo>
                    <a:cubicBezTo>
                      <a:pt x="18491" y="904"/>
                      <a:pt x="17098" y="833"/>
                      <a:pt x="15729" y="475"/>
                    </a:cubicBezTo>
                    <a:cubicBezTo>
                      <a:pt x="14620" y="174"/>
                      <a:pt x="13457" y="0"/>
                      <a:pt x="122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" name="Google Shape;556;p27"/>
              <p:cNvSpPr/>
              <p:nvPr/>
            </p:nvSpPr>
            <p:spPr>
              <a:xfrm>
                <a:off x="4023100" y="2252200"/>
                <a:ext cx="176550" cy="310775"/>
              </a:xfrm>
              <a:custGeom>
                <a:rect b="b" l="l" r="r" t="t"/>
                <a:pathLst>
                  <a:path extrusionOk="0" fill="none" h="12431" w="7062">
                    <a:moveTo>
                      <a:pt x="1" y="2108"/>
                    </a:moveTo>
                    <a:cubicBezTo>
                      <a:pt x="3204" y="5156"/>
                      <a:pt x="5216" y="8263"/>
                      <a:pt x="6704" y="12430"/>
                    </a:cubicBezTo>
                    <a:cubicBezTo>
                      <a:pt x="7061" y="8251"/>
                      <a:pt x="6311" y="4167"/>
                      <a:pt x="6299" y="0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" name="Google Shape;557;p27"/>
              <p:cNvSpPr/>
              <p:nvPr/>
            </p:nvSpPr>
            <p:spPr>
              <a:xfrm>
                <a:off x="3513525" y="2376550"/>
                <a:ext cx="692675" cy="539475"/>
              </a:xfrm>
              <a:custGeom>
                <a:rect b="b" l="l" r="r" t="t"/>
                <a:pathLst>
                  <a:path extrusionOk="0" h="21579" w="27707">
                    <a:moveTo>
                      <a:pt x="8489" y="0"/>
                    </a:moveTo>
                    <a:cubicBezTo>
                      <a:pt x="7205" y="0"/>
                      <a:pt x="5955" y="253"/>
                      <a:pt x="4811" y="872"/>
                    </a:cubicBezTo>
                    <a:cubicBezTo>
                      <a:pt x="3525" y="1563"/>
                      <a:pt x="2548" y="2622"/>
                      <a:pt x="1834" y="3873"/>
                    </a:cubicBezTo>
                    <a:cubicBezTo>
                      <a:pt x="881" y="5527"/>
                      <a:pt x="405" y="7504"/>
                      <a:pt x="262" y="9409"/>
                    </a:cubicBezTo>
                    <a:cubicBezTo>
                      <a:pt x="0" y="13255"/>
                      <a:pt x="1084" y="17446"/>
                      <a:pt x="4132" y="19779"/>
                    </a:cubicBezTo>
                    <a:cubicBezTo>
                      <a:pt x="5837" y="21093"/>
                      <a:pt x="7505" y="21579"/>
                      <a:pt x="9156" y="21579"/>
                    </a:cubicBezTo>
                    <a:cubicBezTo>
                      <a:pt x="10618" y="21579"/>
                      <a:pt x="12066" y="21198"/>
                      <a:pt x="13514" y="20672"/>
                    </a:cubicBezTo>
                    <a:cubicBezTo>
                      <a:pt x="15169" y="20077"/>
                      <a:pt x="16812" y="19291"/>
                      <a:pt x="18503" y="18672"/>
                    </a:cubicBezTo>
                    <a:cubicBezTo>
                      <a:pt x="19908" y="18136"/>
                      <a:pt x="21336" y="17600"/>
                      <a:pt x="22563" y="16731"/>
                    </a:cubicBezTo>
                    <a:lnTo>
                      <a:pt x="22575" y="16719"/>
                    </a:lnTo>
                    <a:cubicBezTo>
                      <a:pt x="27706" y="13088"/>
                      <a:pt x="25718" y="7992"/>
                      <a:pt x="21134" y="4980"/>
                    </a:cubicBezTo>
                    <a:cubicBezTo>
                      <a:pt x="19134" y="3670"/>
                      <a:pt x="17050" y="2539"/>
                      <a:pt x="14883" y="1587"/>
                    </a:cubicBezTo>
                    <a:cubicBezTo>
                      <a:pt x="12879" y="707"/>
                      <a:pt x="10636" y="0"/>
                      <a:pt x="84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" name="Google Shape;558;p27"/>
              <p:cNvSpPr/>
              <p:nvPr/>
            </p:nvSpPr>
            <p:spPr>
              <a:xfrm>
                <a:off x="3768325" y="2558175"/>
                <a:ext cx="305400" cy="159275"/>
              </a:xfrm>
              <a:custGeom>
                <a:rect b="b" l="l" r="r" t="t"/>
                <a:pathLst>
                  <a:path extrusionOk="0" fill="none" h="6371" w="12216">
                    <a:moveTo>
                      <a:pt x="48" y="6371"/>
                    </a:moveTo>
                    <a:cubicBezTo>
                      <a:pt x="3977" y="5109"/>
                      <a:pt x="8096" y="4454"/>
                      <a:pt x="12216" y="4418"/>
                    </a:cubicBezTo>
                    <a:cubicBezTo>
                      <a:pt x="8287" y="2561"/>
                      <a:pt x="3739" y="2215"/>
                      <a:pt x="0" y="1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" name="Google Shape;559;p27"/>
              <p:cNvSpPr/>
              <p:nvPr/>
            </p:nvSpPr>
            <p:spPr>
              <a:xfrm>
                <a:off x="3754925" y="2729225"/>
                <a:ext cx="532525" cy="564825"/>
              </a:xfrm>
              <a:custGeom>
                <a:rect b="b" l="l" r="r" t="t"/>
                <a:pathLst>
                  <a:path extrusionOk="0" h="22593" w="21301">
                    <a:moveTo>
                      <a:pt x="14527" y="1"/>
                    </a:moveTo>
                    <a:cubicBezTo>
                      <a:pt x="12818" y="1"/>
                      <a:pt x="10910" y="810"/>
                      <a:pt x="8847" y="2184"/>
                    </a:cubicBezTo>
                    <a:cubicBezTo>
                      <a:pt x="6787" y="3565"/>
                      <a:pt x="5418" y="4898"/>
                      <a:pt x="3810" y="6387"/>
                    </a:cubicBezTo>
                    <a:cubicBezTo>
                      <a:pt x="1441" y="8613"/>
                      <a:pt x="0" y="10637"/>
                      <a:pt x="298" y="13947"/>
                    </a:cubicBezTo>
                    <a:cubicBezTo>
                      <a:pt x="429" y="15340"/>
                      <a:pt x="1072" y="16793"/>
                      <a:pt x="1953" y="17971"/>
                    </a:cubicBezTo>
                    <a:cubicBezTo>
                      <a:pt x="3108" y="19531"/>
                      <a:pt x="4763" y="20793"/>
                      <a:pt x="6561" y="21555"/>
                    </a:cubicBezTo>
                    <a:cubicBezTo>
                      <a:pt x="8183" y="22246"/>
                      <a:pt x="9957" y="22592"/>
                      <a:pt x="11700" y="22592"/>
                    </a:cubicBezTo>
                    <a:cubicBezTo>
                      <a:pt x="13834" y="22592"/>
                      <a:pt x="15923" y="22073"/>
                      <a:pt x="17634" y="21031"/>
                    </a:cubicBezTo>
                    <a:cubicBezTo>
                      <a:pt x="20908" y="19043"/>
                      <a:pt x="21253" y="16745"/>
                      <a:pt x="21277" y="13518"/>
                    </a:cubicBezTo>
                    <a:cubicBezTo>
                      <a:pt x="21301" y="11804"/>
                      <a:pt x="20824" y="10637"/>
                      <a:pt x="20765" y="8982"/>
                    </a:cubicBezTo>
                    <a:cubicBezTo>
                      <a:pt x="20705" y="7601"/>
                      <a:pt x="20515" y="6137"/>
                      <a:pt x="20146" y="4767"/>
                    </a:cubicBezTo>
                    <a:cubicBezTo>
                      <a:pt x="20146" y="4755"/>
                      <a:pt x="20134" y="4744"/>
                      <a:pt x="20134" y="4744"/>
                    </a:cubicBezTo>
                    <a:cubicBezTo>
                      <a:pt x="18674" y="1397"/>
                      <a:pt x="16772" y="1"/>
                      <a:pt x="145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" name="Google Shape;560;p27"/>
              <p:cNvSpPr/>
              <p:nvPr/>
            </p:nvSpPr>
            <p:spPr>
              <a:xfrm>
                <a:off x="3944825" y="2811775"/>
                <a:ext cx="193500" cy="272675"/>
              </a:xfrm>
              <a:custGeom>
                <a:rect b="b" l="l" r="r" t="t"/>
                <a:pathLst>
                  <a:path extrusionOk="0" fill="none" h="10907" w="7740">
                    <a:moveTo>
                      <a:pt x="6025" y="10907"/>
                    </a:moveTo>
                    <a:cubicBezTo>
                      <a:pt x="5966" y="7168"/>
                      <a:pt x="6632" y="3573"/>
                      <a:pt x="7740" y="1"/>
                    </a:cubicBezTo>
                    <a:cubicBezTo>
                      <a:pt x="5037" y="3025"/>
                      <a:pt x="3287" y="6692"/>
                      <a:pt x="1" y="9145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" name="Google Shape;561;p27"/>
              <p:cNvSpPr/>
              <p:nvPr/>
            </p:nvSpPr>
            <p:spPr>
              <a:xfrm>
                <a:off x="4151100" y="2665125"/>
                <a:ext cx="641475" cy="529875"/>
              </a:xfrm>
              <a:custGeom>
                <a:rect b="b" l="l" r="r" t="t"/>
                <a:pathLst>
                  <a:path extrusionOk="0" h="21195" w="25659">
                    <a:moveTo>
                      <a:pt x="7297" y="0"/>
                    </a:moveTo>
                    <a:cubicBezTo>
                      <a:pt x="7049" y="0"/>
                      <a:pt x="6800" y="7"/>
                      <a:pt x="6549" y="21"/>
                    </a:cubicBezTo>
                    <a:lnTo>
                      <a:pt x="6525" y="21"/>
                    </a:lnTo>
                    <a:cubicBezTo>
                      <a:pt x="96" y="1724"/>
                      <a:pt x="1" y="5843"/>
                      <a:pt x="2834" y="11129"/>
                    </a:cubicBezTo>
                    <a:cubicBezTo>
                      <a:pt x="4049" y="13404"/>
                      <a:pt x="5620" y="15309"/>
                      <a:pt x="7525" y="17190"/>
                    </a:cubicBezTo>
                    <a:cubicBezTo>
                      <a:pt x="9931" y="19544"/>
                      <a:pt x="12962" y="21195"/>
                      <a:pt x="16240" y="21195"/>
                    </a:cubicBezTo>
                    <a:cubicBezTo>
                      <a:pt x="16774" y="21195"/>
                      <a:pt x="17314" y="21151"/>
                      <a:pt x="17860" y="21059"/>
                    </a:cubicBezTo>
                    <a:cubicBezTo>
                      <a:pt x="19503" y="20773"/>
                      <a:pt x="20706" y="19869"/>
                      <a:pt x="21670" y="18952"/>
                    </a:cubicBezTo>
                    <a:cubicBezTo>
                      <a:pt x="22944" y="17761"/>
                      <a:pt x="23539" y="16844"/>
                      <a:pt x="24111" y="15297"/>
                    </a:cubicBezTo>
                    <a:cubicBezTo>
                      <a:pt x="25278" y="12189"/>
                      <a:pt x="25659" y="8986"/>
                      <a:pt x="24051" y="5903"/>
                    </a:cubicBezTo>
                    <a:cubicBezTo>
                      <a:pt x="22361" y="2640"/>
                      <a:pt x="19527" y="1676"/>
                      <a:pt x="16134" y="1104"/>
                    </a:cubicBezTo>
                    <a:cubicBezTo>
                      <a:pt x="14324" y="795"/>
                      <a:pt x="12669" y="700"/>
                      <a:pt x="10919" y="378"/>
                    </a:cubicBezTo>
                    <a:cubicBezTo>
                      <a:pt x="9701" y="160"/>
                      <a:pt x="8517" y="0"/>
                      <a:pt x="72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" name="Google Shape;562;p27"/>
              <p:cNvSpPr/>
              <p:nvPr/>
            </p:nvSpPr>
            <p:spPr>
              <a:xfrm>
                <a:off x="4264200" y="2775475"/>
                <a:ext cx="286375" cy="241125"/>
              </a:xfrm>
              <a:custGeom>
                <a:rect b="b" l="l" r="r" t="t"/>
                <a:pathLst>
                  <a:path extrusionOk="0" fill="none" h="9645" w="11455">
                    <a:moveTo>
                      <a:pt x="11455" y="4739"/>
                    </a:moveTo>
                    <a:cubicBezTo>
                      <a:pt x="7442" y="3572"/>
                      <a:pt x="3787" y="1715"/>
                      <a:pt x="1" y="0"/>
                    </a:cubicBezTo>
                    <a:cubicBezTo>
                      <a:pt x="3037" y="3286"/>
                      <a:pt x="6240" y="6442"/>
                      <a:pt x="9395" y="9644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" name="Google Shape;563;p27"/>
              <p:cNvSpPr/>
              <p:nvPr/>
            </p:nvSpPr>
            <p:spPr>
              <a:xfrm>
                <a:off x="4200200" y="2209500"/>
                <a:ext cx="660825" cy="549125"/>
              </a:xfrm>
              <a:custGeom>
                <a:rect b="b" l="l" r="r" t="t"/>
                <a:pathLst>
                  <a:path extrusionOk="0" h="21965" w="26433">
                    <a:moveTo>
                      <a:pt x="14735" y="1"/>
                    </a:moveTo>
                    <a:cubicBezTo>
                      <a:pt x="10886" y="1"/>
                      <a:pt x="8739" y="2125"/>
                      <a:pt x="6942" y="4780"/>
                    </a:cubicBezTo>
                    <a:cubicBezTo>
                      <a:pt x="5954" y="6221"/>
                      <a:pt x="5097" y="7828"/>
                      <a:pt x="4097" y="9328"/>
                    </a:cubicBezTo>
                    <a:cubicBezTo>
                      <a:pt x="3275" y="10578"/>
                      <a:pt x="2430" y="11864"/>
                      <a:pt x="1954" y="13281"/>
                    </a:cubicBezTo>
                    <a:cubicBezTo>
                      <a:pt x="1942" y="13281"/>
                      <a:pt x="1942" y="13293"/>
                      <a:pt x="1942" y="13293"/>
                    </a:cubicBezTo>
                    <a:cubicBezTo>
                      <a:pt x="0" y="19004"/>
                      <a:pt x="4162" y="21965"/>
                      <a:pt x="9339" y="21965"/>
                    </a:cubicBezTo>
                    <a:cubicBezTo>
                      <a:pt x="9559" y="21965"/>
                      <a:pt x="9780" y="21959"/>
                      <a:pt x="10002" y="21949"/>
                    </a:cubicBezTo>
                    <a:cubicBezTo>
                      <a:pt x="12372" y="21854"/>
                      <a:pt x="14741" y="21544"/>
                      <a:pt x="17063" y="21044"/>
                    </a:cubicBezTo>
                    <a:cubicBezTo>
                      <a:pt x="20468" y="20306"/>
                      <a:pt x="24111" y="18841"/>
                      <a:pt x="25635" y="15698"/>
                    </a:cubicBezTo>
                    <a:cubicBezTo>
                      <a:pt x="26254" y="14388"/>
                      <a:pt x="26433" y="12948"/>
                      <a:pt x="26266" y="11519"/>
                    </a:cubicBezTo>
                    <a:cubicBezTo>
                      <a:pt x="26064" y="9626"/>
                      <a:pt x="25302" y="7745"/>
                      <a:pt x="24278" y="6113"/>
                    </a:cubicBezTo>
                    <a:cubicBezTo>
                      <a:pt x="22242" y="2863"/>
                      <a:pt x="18884" y="101"/>
                      <a:pt x="15051" y="6"/>
                    </a:cubicBezTo>
                    <a:cubicBezTo>
                      <a:pt x="14944" y="2"/>
                      <a:pt x="14839" y="1"/>
                      <a:pt x="147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" name="Google Shape;564;p27"/>
              <p:cNvSpPr/>
              <p:nvPr/>
            </p:nvSpPr>
            <p:spPr>
              <a:xfrm>
                <a:off x="4325225" y="2423650"/>
                <a:ext cx="312275" cy="218200"/>
              </a:xfrm>
              <a:custGeom>
                <a:rect b="b" l="l" r="r" t="t"/>
                <a:pathLst>
                  <a:path extrusionOk="0" fill="none" h="8728" w="12491">
                    <a:moveTo>
                      <a:pt x="8716" y="0"/>
                    </a:moveTo>
                    <a:cubicBezTo>
                      <a:pt x="6263" y="3334"/>
                      <a:pt x="3323" y="6275"/>
                      <a:pt x="1" y="8727"/>
                    </a:cubicBezTo>
                    <a:cubicBezTo>
                      <a:pt x="4275" y="7930"/>
                      <a:pt x="8180" y="5537"/>
                      <a:pt x="12490" y="5132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" name="Google Shape;565;p27"/>
              <p:cNvSpPr/>
              <p:nvPr/>
            </p:nvSpPr>
            <p:spPr>
              <a:xfrm>
                <a:off x="3985600" y="2525450"/>
                <a:ext cx="410800" cy="358225"/>
              </a:xfrm>
              <a:custGeom>
                <a:rect b="b" l="l" r="r" t="t"/>
                <a:pathLst>
                  <a:path extrusionOk="0" h="14329" w="16432">
                    <a:moveTo>
                      <a:pt x="8128" y="0"/>
                    </a:moveTo>
                    <a:cubicBezTo>
                      <a:pt x="6044" y="0"/>
                      <a:pt x="3959" y="766"/>
                      <a:pt x="2584" y="2322"/>
                    </a:cubicBezTo>
                    <a:cubicBezTo>
                      <a:pt x="941" y="4215"/>
                      <a:pt x="1" y="7751"/>
                      <a:pt x="941" y="10120"/>
                    </a:cubicBezTo>
                    <a:cubicBezTo>
                      <a:pt x="1918" y="12597"/>
                      <a:pt x="4739" y="13823"/>
                      <a:pt x="7383" y="14216"/>
                    </a:cubicBezTo>
                    <a:cubicBezTo>
                      <a:pt x="7894" y="14291"/>
                      <a:pt x="8408" y="14329"/>
                      <a:pt x="8918" y="14329"/>
                    </a:cubicBezTo>
                    <a:cubicBezTo>
                      <a:pt x="12159" y="14329"/>
                      <a:pt x="15202" y="12786"/>
                      <a:pt x="15943" y="9216"/>
                    </a:cubicBezTo>
                    <a:cubicBezTo>
                      <a:pt x="16431" y="6834"/>
                      <a:pt x="15384" y="4346"/>
                      <a:pt x="13848" y="2477"/>
                    </a:cubicBezTo>
                    <a:cubicBezTo>
                      <a:pt x="12480" y="835"/>
                      <a:pt x="10304" y="0"/>
                      <a:pt x="8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66" name="Google Shape;566;p27"/>
          <p:cNvGrpSpPr/>
          <p:nvPr/>
        </p:nvGrpSpPr>
        <p:grpSpPr>
          <a:xfrm flipH="1">
            <a:off x="8025819" y="1863269"/>
            <a:ext cx="888811" cy="816964"/>
            <a:chOff x="914546" y="312873"/>
            <a:chExt cx="572688" cy="526394"/>
          </a:xfrm>
        </p:grpSpPr>
        <p:grpSp>
          <p:nvGrpSpPr>
            <p:cNvPr id="567" name="Google Shape;567;p27"/>
            <p:cNvGrpSpPr/>
            <p:nvPr/>
          </p:nvGrpSpPr>
          <p:grpSpPr>
            <a:xfrm>
              <a:off x="914546" y="312873"/>
              <a:ext cx="572688" cy="526394"/>
              <a:chOff x="3513525" y="2055475"/>
              <a:chExt cx="1347500" cy="1238575"/>
            </a:xfrm>
          </p:grpSpPr>
          <p:sp>
            <p:nvSpPr>
              <p:cNvPr id="568" name="Google Shape;568;p27"/>
              <p:cNvSpPr/>
              <p:nvPr/>
            </p:nvSpPr>
            <p:spPr>
              <a:xfrm>
                <a:off x="3775150" y="2055475"/>
                <a:ext cx="588200" cy="587700"/>
              </a:xfrm>
              <a:custGeom>
                <a:rect b="b" l="l" r="r" t="t"/>
                <a:pathLst>
                  <a:path extrusionOk="0" h="23508" w="23528">
                    <a:moveTo>
                      <a:pt x="12290" y="0"/>
                    </a:moveTo>
                    <a:cubicBezTo>
                      <a:pt x="11565" y="0"/>
                      <a:pt x="10838" y="67"/>
                      <a:pt x="10121" y="213"/>
                    </a:cubicBezTo>
                    <a:cubicBezTo>
                      <a:pt x="6371" y="940"/>
                      <a:pt x="2751" y="2738"/>
                      <a:pt x="1406" y="6476"/>
                    </a:cubicBezTo>
                    <a:cubicBezTo>
                      <a:pt x="1" y="10417"/>
                      <a:pt x="1906" y="12870"/>
                      <a:pt x="4668" y="15346"/>
                    </a:cubicBezTo>
                    <a:cubicBezTo>
                      <a:pt x="6145" y="16668"/>
                      <a:pt x="7621" y="17501"/>
                      <a:pt x="8895" y="18859"/>
                    </a:cubicBezTo>
                    <a:cubicBezTo>
                      <a:pt x="9955" y="19990"/>
                      <a:pt x="10800" y="21026"/>
                      <a:pt x="11967" y="22014"/>
                    </a:cubicBezTo>
                    <a:cubicBezTo>
                      <a:pt x="11967" y="22026"/>
                      <a:pt x="11979" y="22026"/>
                      <a:pt x="11979" y="22026"/>
                    </a:cubicBezTo>
                    <a:cubicBezTo>
                      <a:pt x="13618" y="23049"/>
                      <a:pt x="15054" y="23507"/>
                      <a:pt x="16311" y="23507"/>
                    </a:cubicBezTo>
                    <a:cubicBezTo>
                      <a:pt x="19354" y="23507"/>
                      <a:pt x="21343" y="20818"/>
                      <a:pt x="22599" y="16942"/>
                    </a:cubicBezTo>
                    <a:cubicBezTo>
                      <a:pt x="23373" y="14572"/>
                      <a:pt x="23528" y="12286"/>
                      <a:pt x="23480" y="9953"/>
                    </a:cubicBezTo>
                    <a:cubicBezTo>
                      <a:pt x="23361" y="6536"/>
                      <a:pt x="22456" y="3762"/>
                      <a:pt x="19658" y="1761"/>
                    </a:cubicBezTo>
                    <a:cubicBezTo>
                      <a:pt x="18491" y="904"/>
                      <a:pt x="17098" y="833"/>
                      <a:pt x="15729" y="475"/>
                    </a:cubicBezTo>
                    <a:cubicBezTo>
                      <a:pt x="14620" y="174"/>
                      <a:pt x="13457" y="0"/>
                      <a:pt x="1229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" name="Google Shape;569;p27"/>
              <p:cNvSpPr/>
              <p:nvPr/>
            </p:nvSpPr>
            <p:spPr>
              <a:xfrm>
                <a:off x="3513525" y="2376550"/>
                <a:ext cx="692675" cy="539475"/>
              </a:xfrm>
              <a:custGeom>
                <a:rect b="b" l="l" r="r" t="t"/>
                <a:pathLst>
                  <a:path extrusionOk="0" h="21579" w="27707">
                    <a:moveTo>
                      <a:pt x="8489" y="0"/>
                    </a:moveTo>
                    <a:cubicBezTo>
                      <a:pt x="7205" y="0"/>
                      <a:pt x="5955" y="253"/>
                      <a:pt x="4811" y="872"/>
                    </a:cubicBezTo>
                    <a:cubicBezTo>
                      <a:pt x="3525" y="1563"/>
                      <a:pt x="2548" y="2622"/>
                      <a:pt x="1834" y="3873"/>
                    </a:cubicBezTo>
                    <a:cubicBezTo>
                      <a:pt x="881" y="5527"/>
                      <a:pt x="405" y="7504"/>
                      <a:pt x="262" y="9409"/>
                    </a:cubicBezTo>
                    <a:cubicBezTo>
                      <a:pt x="0" y="13255"/>
                      <a:pt x="1084" y="17446"/>
                      <a:pt x="4132" y="19779"/>
                    </a:cubicBezTo>
                    <a:cubicBezTo>
                      <a:pt x="5837" y="21093"/>
                      <a:pt x="7505" y="21579"/>
                      <a:pt x="9156" y="21579"/>
                    </a:cubicBezTo>
                    <a:cubicBezTo>
                      <a:pt x="10618" y="21579"/>
                      <a:pt x="12066" y="21198"/>
                      <a:pt x="13514" y="20672"/>
                    </a:cubicBezTo>
                    <a:cubicBezTo>
                      <a:pt x="15169" y="20077"/>
                      <a:pt x="16812" y="19291"/>
                      <a:pt x="18503" y="18672"/>
                    </a:cubicBezTo>
                    <a:cubicBezTo>
                      <a:pt x="19908" y="18136"/>
                      <a:pt x="21336" y="17600"/>
                      <a:pt x="22563" y="16731"/>
                    </a:cubicBezTo>
                    <a:lnTo>
                      <a:pt x="22575" y="16719"/>
                    </a:lnTo>
                    <a:cubicBezTo>
                      <a:pt x="27706" y="13088"/>
                      <a:pt x="25718" y="7992"/>
                      <a:pt x="21134" y="4980"/>
                    </a:cubicBezTo>
                    <a:cubicBezTo>
                      <a:pt x="19134" y="3670"/>
                      <a:pt x="17050" y="2539"/>
                      <a:pt x="14883" y="1587"/>
                    </a:cubicBezTo>
                    <a:cubicBezTo>
                      <a:pt x="12879" y="707"/>
                      <a:pt x="10636" y="0"/>
                      <a:pt x="848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" name="Google Shape;570;p27"/>
              <p:cNvSpPr/>
              <p:nvPr/>
            </p:nvSpPr>
            <p:spPr>
              <a:xfrm>
                <a:off x="3754925" y="2729225"/>
                <a:ext cx="532525" cy="564825"/>
              </a:xfrm>
              <a:custGeom>
                <a:rect b="b" l="l" r="r" t="t"/>
                <a:pathLst>
                  <a:path extrusionOk="0" h="22593" w="21301">
                    <a:moveTo>
                      <a:pt x="14527" y="1"/>
                    </a:moveTo>
                    <a:cubicBezTo>
                      <a:pt x="12818" y="1"/>
                      <a:pt x="10910" y="810"/>
                      <a:pt x="8847" y="2184"/>
                    </a:cubicBezTo>
                    <a:cubicBezTo>
                      <a:pt x="6787" y="3565"/>
                      <a:pt x="5418" y="4898"/>
                      <a:pt x="3810" y="6387"/>
                    </a:cubicBezTo>
                    <a:cubicBezTo>
                      <a:pt x="1441" y="8613"/>
                      <a:pt x="0" y="10637"/>
                      <a:pt x="298" y="13947"/>
                    </a:cubicBezTo>
                    <a:cubicBezTo>
                      <a:pt x="429" y="15340"/>
                      <a:pt x="1072" y="16793"/>
                      <a:pt x="1953" y="17971"/>
                    </a:cubicBezTo>
                    <a:cubicBezTo>
                      <a:pt x="3108" y="19531"/>
                      <a:pt x="4763" y="20793"/>
                      <a:pt x="6561" y="21555"/>
                    </a:cubicBezTo>
                    <a:cubicBezTo>
                      <a:pt x="8183" y="22246"/>
                      <a:pt x="9957" y="22592"/>
                      <a:pt x="11700" y="22592"/>
                    </a:cubicBezTo>
                    <a:cubicBezTo>
                      <a:pt x="13834" y="22592"/>
                      <a:pt x="15923" y="22073"/>
                      <a:pt x="17634" y="21031"/>
                    </a:cubicBezTo>
                    <a:cubicBezTo>
                      <a:pt x="20908" y="19043"/>
                      <a:pt x="21253" y="16745"/>
                      <a:pt x="21277" y="13518"/>
                    </a:cubicBezTo>
                    <a:cubicBezTo>
                      <a:pt x="21301" y="11804"/>
                      <a:pt x="20824" y="10637"/>
                      <a:pt x="20765" y="8982"/>
                    </a:cubicBezTo>
                    <a:cubicBezTo>
                      <a:pt x="20705" y="7601"/>
                      <a:pt x="20515" y="6137"/>
                      <a:pt x="20146" y="4767"/>
                    </a:cubicBezTo>
                    <a:cubicBezTo>
                      <a:pt x="20146" y="4755"/>
                      <a:pt x="20134" y="4744"/>
                      <a:pt x="20134" y="4744"/>
                    </a:cubicBezTo>
                    <a:cubicBezTo>
                      <a:pt x="18674" y="1397"/>
                      <a:pt x="16772" y="1"/>
                      <a:pt x="14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" name="Google Shape;571;p27"/>
              <p:cNvSpPr/>
              <p:nvPr/>
            </p:nvSpPr>
            <p:spPr>
              <a:xfrm>
                <a:off x="4151100" y="2665125"/>
                <a:ext cx="641475" cy="529875"/>
              </a:xfrm>
              <a:custGeom>
                <a:rect b="b" l="l" r="r" t="t"/>
                <a:pathLst>
                  <a:path extrusionOk="0" h="21195" w="25659">
                    <a:moveTo>
                      <a:pt x="7297" y="0"/>
                    </a:moveTo>
                    <a:cubicBezTo>
                      <a:pt x="7049" y="0"/>
                      <a:pt x="6800" y="7"/>
                      <a:pt x="6549" y="21"/>
                    </a:cubicBezTo>
                    <a:lnTo>
                      <a:pt x="6525" y="21"/>
                    </a:lnTo>
                    <a:cubicBezTo>
                      <a:pt x="96" y="1724"/>
                      <a:pt x="1" y="5843"/>
                      <a:pt x="2834" y="11129"/>
                    </a:cubicBezTo>
                    <a:cubicBezTo>
                      <a:pt x="4049" y="13404"/>
                      <a:pt x="5620" y="15309"/>
                      <a:pt x="7525" y="17190"/>
                    </a:cubicBezTo>
                    <a:cubicBezTo>
                      <a:pt x="9931" y="19544"/>
                      <a:pt x="12962" y="21195"/>
                      <a:pt x="16240" y="21195"/>
                    </a:cubicBezTo>
                    <a:cubicBezTo>
                      <a:pt x="16774" y="21195"/>
                      <a:pt x="17314" y="21151"/>
                      <a:pt x="17860" y="21059"/>
                    </a:cubicBezTo>
                    <a:cubicBezTo>
                      <a:pt x="19503" y="20773"/>
                      <a:pt x="20706" y="19869"/>
                      <a:pt x="21670" y="18952"/>
                    </a:cubicBezTo>
                    <a:cubicBezTo>
                      <a:pt x="22944" y="17761"/>
                      <a:pt x="23539" y="16844"/>
                      <a:pt x="24111" y="15297"/>
                    </a:cubicBezTo>
                    <a:cubicBezTo>
                      <a:pt x="25278" y="12189"/>
                      <a:pt x="25659" y="8986"/>
                      <a:pt x="24051" y="5903"/>
                    </a:cubicBezTo>
                    <a:cubicBezTo>
                      <a:pt x="22361" y="2640"/>
                      <a:pt x="19527" y="1676"/>
                      <a:pt x="16134" y="1104"/>
                    </a:cubicBezTo>
                    <a:cubicBezTo>
                      <a:pt x="14324" y="795"/>
                      <a:pt x="12669" y="700"/>
                      <a:pt x="10919" y="378"/>
                    </a:cubicBezTo>
                    <a:cubicBezTo>
                      <a:pt x="9701" y="160"/>
                      <a:pt x="8517" y="0"/>
                      <a:pt x="72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" name="Google Shape;572;p27"/>
              <p:cNvSpPr/>
              <p:nvPr/>
            </p:nvSpPr>
            <p:spPr>
              <a:xfrm>
                <a:off x="4200200" y="2209500"/>
                <a:ext cx="660825" cy="549125"/>
              </a:xfrm>
              <a:custGeom>
                <a:rect b="b" l="l" r="r" t="t"/>
                <a:pathLst>
                  <a:path extrusionOk="0" h="21965" w="26433">
                    <a:moveTo>
                      <a:pt x="14735" y="1"/>
                    </a:moveTo>
                    <a:cubicBezTo>
                      <a:pt x="10886" y="1"/>
                      <a:pt x="8739" y="2125"/>
                      <a:pt x="6942" y="4780"/>
                    </a:cubicBezTo>
                    <a:cubicBezTo>
                      <a:pt x="5954" y="6221"/>
                      <a:pt x="5097" y="7828"/>
                      <a:pt x="4097" y="9328"/>
                    </a:cubicBezTo>
                    <a:cubicBezTo>
                      <a:pt x="3275" y="10578"/>
                      <a:pt x="2430" y="11864"/>
                      <a:pt x="1954" y="13281"/>
                    </a:cubicBezTo>
                    <a:cubicBezTo>
                      <a:pt x="1942" y="13281"/>
                      <a:pt x="1942" y="13293"/>
                      <a:pt x="1942" y="13293"/>
                    </a:cubicBezTo>
                    <a:cubicBezTo>
                      <a:pt x="0" y="19004"/>
                      <a:pt x="4162" y="21965"/>
                      <a:pt x="9339" y="21965"/>
                    </a:cubicBezTo>
                    <a:cubicBezTo>
                      <a:pt x="9559" y="21965"/>
                      <a:pt x="9780" y="21959"/>
                      <a:pt x="10002" y="21949"/>
                    </a:cubicBezTo>
                    <a:cubicBezTo>
                      <a:pt x="12372" y="21854"/>
                      <a:pt x="14741" y="21544"/>
                      <a:pt x="17063" y="21044"/>
                    </a:cubicBezTo>
                    <a:cubicBezTo>
                      <a:pt x="20468" y="20306"/>
                      <a:pt x="24111" y="18841"/>
                      <a:pt x="25635" y="15698"/>
                    </a:cubicBezTo>
                    <a:cubicBezTo>
                      <a:pt x="26254" y="14388"/>
                      <a:pt x="26433" y="12948"/>
                      <a:pt x="26266" y="11519"/>
                    </a:cubicBezTo>
                    <a:cubicBezTo>
                      <a:pt x="26064" y="9626"/>
                      <a:pt x="25302" y="7745"/>
                      <a:pt x="24278" y="6113"/>
                    </a:cubicBezTo>
                    <a:cubicBezTo>
                      <a:pt x="22242" y="2863"/>
                      <a:pt x="18884" y="101"/>
                      <a:pt x="15051" y="6"/>
                    </a:cubicBezTo>
                    <a:cubicBezTo>
                      <a:pt x="14944" y="2"/>
                      <a:pt x="14839" y="1"/>
                      <a:pt x="147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" name="Google Shape;573;p27"/>
              <p:cNvSpPr/>
              <p:nvPr/>
            </p:nvSpPr>
            <p:spPr>
              <a:xfrm>
                <a:off x="3985600" y="2525450"/>
                <a:ext cx="410800" cy="358225"/>
              </a:xfrm>
              <a:custGeom>
                <a:rect b="b" l="l" r="r" t="t"/>
                <a:pathLst>
                  <a:path extrusionOk="0" h="14329" w="16432">
                    <a:moveTo>
                      <a:pt x="8128" y="0"/>
                    </a:moveTo>
                    <a:cubicBezTo>
                      <a:pt x="6044" y="0"/>
                      <a:pt x="3959" y="766"/>
                      <a:pt x="2584" y="2322"/>
                    </a:cubicBezTo>
                    <a:cubicBezTo>
                      <a:pt x="941" y="4215"/>
                      <a:pt x="1" y="7751"/>
                      <a:pt x="941" y="10120"/>
                    </a:cubicBezTo>
                    <a:cubicBezTo>
                      <a:pt x="1918" y="12597"/>
                      <a:pt x="4739" y="13823"/>
                      <a:pt x="7383" y="14216"/>
                    </a:cubicBezTo>
                    <a:cubicBezTo>
                      <a:pt x="7894" y="14291"/>
                      <a:pt x="8408" y="14329"/>
                      <a:pt x="8918" y="14329"/>
                    </a:cubicBezTo>
                    <a:cubicBezTo>
                      <a:pt x="12159" y="14329"/>
                      <a:pt x="15202" y="12786"/>
                      <a:pt x="15943" y="9216"/>
                    </a:cubicBezTo>
                    <a:cubicBezTo>
                      <a:pt x="16431" y="6834"/>
                      <a:pt x="15384" y="4346"/>
                      <a:pt x="13848" y="2477"/>
                    </a:cubicBezTo>
                    <a:cubicBezTo>
                      <a:pt x="12480" y="835"/>
                      <a:pt x="10304" y="0"/>
                      <a:pt x="81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762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74" name="Google Shape;574;p27"/>
            <p:cNvGrpSpPr/>
            <p:nvPr/>
          </p:nvGrpSpPr>
          <p:grpSpPr>
            <a:xfrm>
              <a:off x="914546" y="312873"/>
              <a:ext cx="572688" cy="526394"/>
              <a:chOff x="3513525" y="2055475"/>
              <a:chExt cx="1347500" cy="1238575"/>
            </a:xfrm>
          </p:grpSpPr>
          <p:sp>
            <p:nvSpPr>
              <p:cNvPr id="575" name="Google Shape;575;p27"/>
              <p:cNvSpPr/>
              <p:nvPr/>
            </p:nvSpPr>
            <p:spPr>
              <a:xfrm>
                <a:off x="3775150" y="2055475"/>
                <a:ext cx="588200" cy="587700"/>
              </a:xfrm>
              <a:custGeom>
                <a:rect b="b" l="l" r="r" t="t"/>
                <a:pathLst>
                  <a:path extrusionOk="0" h="23508" w="23528">
                    <a:moveTo>
                      <a:pt x="12290" y="0"/>
                    </a:moveTo>
                    <a:cubicBezTo>
                      <a:pt x="11565" y="0"/>
                      <a:pt x="10838" y="67"/>
                      <a:pt x="10121" y="213"/>
                    </a:cubicBezTo>
                    <a:cubicBezTo>
                      <a:pt x="6371" y="940"/>
                      <a:pt x="2751" y="2738"/>
                      <a:pt x="1406" y="6476"/>
                    </a:cubicBezTo>
                    <a:cubicBezTo>
                      <a:pt x="1" y="10417"/>
                      <a:pt x="1906" y="12870"/>
                      <a:pt x="4668" y="15346"/>
                    </a:cubicBezTo>
                    <a:cubicBezTo>
                      <a:pt x="6145" y="16668"/>
                      <a:pt x="7621" y="17501"/>
                      <a:pt x="8895" y="18859"/>
                    </a:cubicBezTo>
                    <a:cubicBezTo>
                      <a:pt x="9955" y="19990"/>
                      <a:pt x="10800" y="21026"/>
                      <a:pt x="11967" y="22014"/>
                    </a:cubicBezTo>
                    <a:cubicBezTo>
                      <a:pt x="11967" y="22026"/>
                      <a:pt x="11979" y="22026"/>
                      <a:pt x="11979" y="22026"/>
                    </a:cubicBezTo>
                    <a:cubicBezTo>
                      <a:pt x="13618" y="23049"/>
                      <a:pt x="15054" y="23507"/>
                      <a:pt x="16311" y="23507"/>
                    </a:cubicBezTo>
                    <a:cubicBezTo>
                      <a:pt x="19354" y="23507"/>
                      <a:pt x="21343" y="20818"/>
                      <a:pt x="22599" y="16942"/>
                    </a:cubicBezTo>
                    <a:cubicBezTo>
                      <a:pt x="23373" y="14572"/>
                      <a:pt x="23528" y="12286"/>
                      <a:pt x="23480" y="9953"/>
                    </a:cubicBezTo>
                    <a:cubicBezTo>
                      <a:pt x="23361" y="6536"/>
                      <a:pt x="22456" y="3762"/>
                      <a:pt x="19658" y="1761"/>
                    </a:cubicBezTo>
                    <a:cubicBezTo>
                      <a:pt x="18491" y="904"/>
                      <a:pt x="17098" y="833"/>
                      <a:pt x="15729" y="475"/>
                    </a:cubicBezTo>
                    <a:cubicBezTo>
                      <a:pt x="14620" y="174"/>
                      <a:pt x="13457" y="0"/>
                      <a:pt x="122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" name="Google Shape;576;p27"/>
              <p:cNvSpPr/>
              <p:nvPr/>
            </p:nvSpPr>
            <p:spPr>
              <a:xfrm>
                <a:off x="4023100" y="2252200"/>
                <a:ext cx="176550" cy="310775"/>
              </a:xfrm>
              <a:custGeom>
                <a:rect b="b" l="l" r="r" t="t"/>
                <a:pathLst>
                  <a:path extrusionOk="0" fill="none" h="12431" w="7062">
                    <a:moveTo>
                      <a:pt x="1" y="2108"/>
                    </a:moveTo>
                    <a:cubicBezTo>
                      <a:pt x="3204" y="5156"/>
                      <a:pt x="5216" y="8263"/>
                      <a:pt x="6704" y="12430"/>
                    </a:cubicBezTo>
                    <a:cubicBezTo>
                      <a:pt x="7061" y="8251"/>
                      <a:pt x="6311" y="4167"/>
                      <a:pt x="6299" y="0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" name="Google Shape;577;p27"/>
              <p:cNvSpPr/>
              <p:nvPr/>
            </p:nvSpPr>
            <p:spPr>
              <a:xfrm>
                <a:off x="3513525" y="2376550"/>
                <a:ext cx="692675" cy="539475"/>
              </a:xfrm>
              <a:custGeom>
                <a:rect b="b" l="l" r="r" t="t"/>
                <a:pathLst>
                  <a:path extrusionOk="0" h="21579" w="27707">
                    <a:moveTo>
                      <a:pt x="8489" y="0"/>
                    </a:moveTo>
                    <a:cubicBezTo>
                      <a:pt x="7205" y="0"/>
                      <a:pt x="5955" y="253"/>
                      <a:pt x="4811" y="872"/>
                    </a:cubicBezTo>
                    <a:cubicBezTo>
                      <a:pt x="3525" y="1563"/>
                      <a:pt x="2548" y="2622"/>
                      <a:pt x="1834" y="3873"/>
                    </a:cubicBezTo>
                    <a:cubicBezTo>
                      <a:pt x="881" y="5527"/>
                      <a:pt x="405" y="7504"/>
                      <a:pt x="262" y="9409"/>
                    </a:cubicBezTo>
                    <a:cubicBezTo>
                      <a:pt x="0" y="13255"/>
                      <a:pt x="1084" y="17446"/>
                      <a:pt x="4132" y="19779"/>
                    </a:cubicBezTo>
                    <a:cubicBezTo>
                      <a:pt x="5837" y="21093"/>
                      <a:pt x="7505" y="21579"/>
                      <a:pt x="9156" y="21579"/>
                    </a:cubicBezTo>
                    <a:cubicBezTo>
                      <a:pt x="10618" y="21579"/>
                      <a:pt x="12066" y="21198"/>
                      <a:pt x="13514" y="20672"/>
                    </a:cubicBezTo>
                    <a:cubicBezTo>
                      <a:pt x="15169" y="20077"/>
                      <a:pt x="16812" y="19291"/>
                      <a:pt x="18503" y="18672"/>
                    </a:cubicBezTo>
                    <a:cubicBezTo>
                      <a:pt x="19908" y="18136"/>
                      <a:pt x="21336" y="17600"/>
                      <a:pt x="22563" y="16731"/>
                    </a:cubicBezTo>
                    <a:lnTo>
                      <a:pt x="22575" y="16719"/>
                    </a:lnTo>
                    <a:cubicBezTo>
                      <a:pt x="27706" y="13088"/>
                      <a:pt x="25718" y="7992"/>
                      <a:pt x="21134" y="4980"/>
                    </a:cubicBezTo>
                    <a:cubicBezTo>
                      <a:pt x="19134" y="3670"/>
                      <a:pt x="17050" y="2539"/>
                      <a:pt x="14883" y="1587"/>
                    </a:cubicBezTo>
                    <a:cubicBezTo>
                      <a:pt x="12879" y="707"/>
                      <a:pt x="10636" y="0"/>
                      <a:pt x="84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" name="Google Shape;578;p27"/>
              <p:cNvSpPr/>
              <p:nvPr/>
            </p:nvSpPr>
            <p:spPr>
              <a:xfrm>
                <a:off x="3768325" y="2558175"/>
                <a:ext cx="305400" cy="159275"/>
              </a:xfrm>
              <a:custGeom>
                <a:rect b="b" l="l" r="r" t="t"/>
                <a:pathLst>
                  <a:path extrusionOk="0" fill="none" h="6371" w="12216">
                    <a:moveTo>
                      <a:pt x="48" y="6371"/>
                    </a:moveTo>
                    <a:cubicBezTo>
                      <a:pt x="3977" y="5109"/>
                      <a:pt x="8096" y="4454"/>
                      <a:pt x="12216" y="4418"/>
                    </a:cubicBezTo>
                    <a:cubicBezTo>
                      <a:pt x="8287" y="2561"/>
                      <a:pt x="3739" y="2215"/>
                      <a:pt x="0" y="1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" name="Google Shape;579;p27"/>
              <p:cNvSpPr/>
              <p:nvPr/>
            </p:nvSpPr>
            <p:spPr>
              <a:xfrm>
                <a:off x="3754925" y="2729225"/>
                <a:ext cx="532525" cy="564825"/>
              </a:xfrm>
              <a:custGeom>
                <a:rect b="b" l="l" r="r" t="t"/>
                <a:pathLst>
                  <a:path extrusionOk="0" h="22593" w="21301">
                    <a:moveTo>
                      <a:pt x="14527" y="1"/>
                    </a:moveTo>
                    <a:cubicBezTo>
                      <a:pt x="12818" y="1"/>
                      <a:pt x="10910" y="810"/>
                      <a:pt x="8847" y="2184"/>
                    </a:cubicBezTo>
                    <a:cubicBezTo>
                      <a:pt x="6787" y="3565"/>
                      <a:pt x="5418" y="4898"/>
                      <a:pt x="3810" y="6387"/>
                    </a:cubicBezTo>
                    <a:cubicBezTo>
                      <a:pt x="1441" y="8613"/>
                      <a:pt x="0" y="10637"/>
                      <a:pt x="298" y="13947"/>
                    </a:cubicBezTo>
                    <a:cubicBezTo>
                      <a:pt x="429" y="15340"/>
                      <a:pt x="1072" y="16793"/>
                      <a:pt x="1953" y="17971"/>
                    </a:cubicBezTo>
                    <a:cubicBezTo>
                      <a:pt x="3108" y="19531"/>
                      <a:pt x="4763" y="20793"/>
                      <a:pt x="6561" y="21555"/>
                    </a:cubicBezTo>
                    <a:cubicBezTo>
                      <a:pt x="8183" y="22246"/>
                      <a:pt x="9957" y="22592"/>
                      <a:pt x="11700" y="22592"/>
                    </a:cubicBezTo>
                    <a:cubicBezTo>
                      <a:pt x="13834" y="22592"/>
                      <a:pt x="15923" y="22073"/>
                      <a:pt x="17634" y="21031"/>
                    </a:cubicBezTo>
                    <a:cubicBezTo>
                      <a:pt x="20908" y="19043"/>
                      <a:pt x="21253" y="16745"/>
                      <a:pt x="21277" y="13518"/>
                    </a:cubicBezTo>
                    <a:cubicBezTo>
                      <a:pt x="21301" y="11804"/>
                      <a:pt x="20824" y="10637"/>
                      <a:pt x="20765" y="8982"/>
                    </a:cubicBezTo>
                    <a:cubicBezTo>
                      <a:pt x="20705" y="7601"/>
                      <a:pt x="20515" y="6137"/>
                      <a:pt x="20146" y="4767"/>
                    </a:cubicBezTo>
                    <a:cubicBezTo>
                      <a:pt x="20146" y="4755"/>
                      <a:pt x="20134" y="4744"/>
                      <a:pt x="20134" y="4744"/>
                    </a:cubicBezTo>
                    <a:cubicBezTo>
                      <a:pt x="18674" y="1397"/>
                      <a:pt x="16772" y="1"/>
                      <a:pt x="145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" name="Google Shape;580;p27"/>
              <p:cNvSpPr/>
              <p:nvPr/>
            </p:nvSpPr>
            <p:spPr>
              <a:xfrm>
                <a:off x="3944825" y="2811775"/>
                <a:ext cx="193500" cy="272675"/>
              </a:xfrm>
              <a:custGeom>
                <a:rect b="b" l="l" r="r" t="t"/>
                <a:pathLst>
                  <a:path extrusionOk="0" fill="none" h="10907" w="7740">
                    <a:moveTo>
                      <a:pt x="6025" y="10907"/>
                    </a:moveTo>
                    <a:cubicBezTo>
                      <a:pt x="5966" y="7168"/>
                      <a:pt x="6632" y="3573"/>
                      <a:pt x="7740" y="1"/>
                    </a:cubicBezTo>
                    <a:cubicBezTo>
                      <a:pt x="5037" y="3025"/>
                      <a:pt x="3287" y="6692"/>
                      <a:pt x="1" y="9145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" name="Google Shape;581;p27"/>
              <p:cNvSpPr/>
              <p:nvPr/>
            </p:nvSpPr>
            <p:spPr>
              <a:xfrm>
                <a:off x="4151100" y="2665125"/>
                <a:ext cx="641475" cy="529875"/>
              </a:xfrm>
              <a:custGeom>
                <a:rect b="b" l="l" r="r" t="t"/>
                <a:pathLst>
                  <a:path extrusionOk="0" h="21195" w="25659">
                    <a:moveTo>
                      <a:pt x="7297" y="0"/>
                    </a:moveTo>
                    <a:cubicBezTo>
                      <a:pt x="7049" y="0"/>
                      <a:pt x="6800" y="7"/>
                      <a:pt x="6549" y="21"/>
                    </a:cubicBezTo>
                    <a:lnTo>
                      <a:pt x="6525" y="21"/>
                    </a:lnTo>
                    <a:cubicBezTo>
                      <a:pt x="96" y="1724"/>
                      <a:pt x="1" y="5843"/>
                      <a:pt x="2834" y="11129"/>
                    </a:cubicBezTo>
                    <a:cubicBezTo>
                      <a:pt x="4049" y="13404"/>
                      <a:pt x="5620" y="15309"/>
                      <a:pt x="7525" y="17190"/>
                    </a:cubicBezTo>
                    <a:cubicBezTo>
                      <a:pt x="9931" y="19544"/>
                      <a:pt x="12962" y="21195"/>
                      <a:pt x="16240" y="21195"/>
                    </a:cubicBezTo>
                    <a:cubicBezTo>
                      <a:pt x="16774" y="21195"/>
                      <a:pt x="17314" y="21151"/>
                      <a:pt x="17860" y="21059"/>
                    </a:cubicBezTo>
                    <a:cubicBezTo>
                      <a:pt x="19503" y="20773"/>
                      <a:pt x="20706" y="19869"/>
                      <a:pt x="21670" y="18952"/>
                    </a:cubicBezTo>
                    <a:cubicBezTo>
                      <a:pt x="22944" y="17761"/>
                      <a:pt x="23539" y="16844"/>
                      <a:pt x="24111" y="15297"/>
                    </a:cubicBezTo>
                    <a:cubicBezTo>
                      <a:pt x="25278" y="12189"/>
                      <a:pt x="25659" y="8986"/>
                      <a:pt x="24051" y="5903"/>
                    </a:cubicBezTo>
                    <a:cubicBezTo>
                      <a:pt x="22361" y="2640"/>
                      <a:pt x="19527" y="1676"/>
                      <a:pt x="16134" y="1104"/>
                    </a:cubicBezTo>
                    <a:cubicBezTo>
                      <a:pt x="14324" y="795"/>
                      <a:pt x="12669" y="700"/>
                      <a:pt x="10919" y="378"/>
                    </a:cubicBezTo>
                    <a:cubicBezTo>
                      <a:pt x="9701" y="160"/>
                      <a:pt x="8517" y="0"/>
                      <a:pt x="72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" name="Google Shape;582;p27"/>
              <p:cNvSpPr/>
              <p:nvPr/>
            </p:nvSpPr>
            <p:spPr>
              <a:xfrm>
                <a:off x="4264200" y="2775475"/>
                <a:ext cx="286375" cy="241125"/>
              </a:xfrm>
              <a:custGeom>
                <a:rect b="b" l="l" r="r" t="t"/>
                <a:pathLst>
                  <a:path extrusionOk="0" fill="none" h="9645" w="11455">
                    <a:moveTo>
                      <a:pt x="11455" y="4739"/>
                    </a:moveTo>
                    <a:cubicBezTo>
                      <a:pt x="7442" y="3572"/>
                      <a:pt x="3787" y="1715"/>
                      <a:pt x="1" y="0"/>
                    </a:cubicBezTo>
                    <a:cubicBezTo>
                      <a:pt x="3037" y="3286"/>
                      <a:pt x="6240" y="6442"/>
                      <a:pt x="9395" y="9644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" name="Google Shape;583;p27"/>
              <p:cNvSpPr/>
              <p:nvPr/>
            </p:nvSpPr>
            <p:spPr>
              <a:xfrm>
                <a:off x="4200200" y="2209500"/>
                <a:ext cx="660825" cy="549125"/>
              </a:xfrm>
              <a:custGeom>
                <a:rect b="b" l="l" r="r" t="t"/>
                <a:pathLst>
                  <a:path extrusionOk="0" h="21965" w="26433">
                    <a:moveTo>
                      <a:pt x="14735" y="1"/>
                    </a:moveTo>
                    <a:cubicBezTo>
                      <a:pt x="10886" y="1"/>
                      <a:pt x="8739" y="2125"/>
                      <a:pt x="6942" y="4780"/>
                    </a:cubicBezTo>
                    <a:cubicBezTo>
                      <a:pt x="5954" y="6221"/>
                      <a:pt x="5097" y="7828"/>
                      <a:pt x="4097" y="9328"/>
                    </a:cubicBezTo>
                    <a:cubicBezTo>
                      <a:pt x="3275" y="10578"/>
                      <a:pt x="2430" y="11864"/>
                      <a:pt x="1954" y="13281"/>
                    </a:cubicBezTo>
                    <a:cubicBezTo>
                      <a:pt x="1942" y="13281"/>
                      <a:pt x="1942" y="13293"/>
                      <a:pt x="1942" y="13293"/>
                    </a:cubicBezTo>
                    <a:cubicBezTo>
                      <a:pt x="0" y="19004"/>
                      <a:pt x="4162" y="21965"/>
                      <a:pt x="9339" y="21965"/>
                    </a:cubicBezTo>
                    <a:cubicBezTo>
                      <a:pt x="9559" y="21965"/>
                      <a:pt x="9780" y="21959"/>
                      <a:pt x="10002" y="21949"/>
                    </a:cubicBezTo>
                    <a:cubicBezTo>
                      <a:pt x="12372" y="21854"/>
                      <a:pt x="14741" y="21544"/>
                      <a:pt x="17063" y="21044"/>
                    </a:cubicBezTo>
                    <a:cubicBezTo>
                      <a:pt x="20468" y="20306"/>
                      <a:pt x="24111" y="18841"/>
                      <a:pt x="25635" y="15698"/>
                    </a:cubicBezTo>
                    <a:cubicBezTo>
                      <a:pt x="26254" y="14388"/>
                      <a:pt x="26433" y="12948"/>
                      <a:pt x="26266" y="11519"/>
                    </a:cubicBezTo>
                    <a:cubicBezTo>
                      <a:pt x="26064" y="9626"/>
                      <a:pt x="25302" y="7745"/>
                      <a:pt x="24278" y="6113"/>
                    </a:cubicBezTo>
                    <a:cubicBezTo>
                      <a:pt x="22242" y="2863"/>
                      <a:pt x="18884" y="101"/>
                      <a:pt x="15051" y="6"/>
                    </a:cubicBezTo>
                    <a:cubicBezTo>
                      <a:pt x="14944" y="2"/>
                      <a:pt x="14839" y="1"/>
                      <a:pt x="147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" name="Google Shape;584;p27"/>
              <p:cNvSpPr/>
              <p:nvPr/>
            </p:nvSpPr>
            <p:spPr>
              <a:xfrm>
                <a:off x="4325225" y="2423650"/>
                <a:ext cx="312275" cy="218200"/>
              </a:xfrm>
              <a:custGeom>
                <a:rect b="b" l="l" r="r" t="t"/>
                <a:pathLst>
                  <a:path extrusionOk="0" fill="none" h="8728" w="12491">
                    <a:moveTo>
                      <a:pt x="8716" y="0"/>
                    </a:moveTo>
                    <a:cubicBezTo>
                      <a:pt x="6263" y="3334"/>
                      <a:pt x="3323" y="6275"/>
                      <a:pt x="1" y="8727"/>
                    </a:cubicBezTo>
                    <a:cubicBezTo>
                      <a:pt x="4275" y="7930"/>
                      <a:pt x="8180" y="5537"/>
                      <a:pt x="12490" y="5132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" name="Google Shape;585;p27"/>
              <p:cNvSpPr/>
              <p:nvPr/>
            </p:nvSpPr>
            <p:spPr>
              <a:xfrm>
                <a:off x="3985600" y="2525450"/>
                <a:ext cx="410800" cy="358225"/>
              </a:xfrm>
              <a:custGeom>
                <a:rect b="b" l="l" r="r" t="t"/>
                <a:pathLst>
                  <a:path extrusionOk="0" h="14329" w="16432">
                    <a:moveTo>
                      <a:pt x="8128" y="0"/>
                    </a:moveTo>
                    <a:cubicBezTo>
                      <a:pt x="6044" y="0"/>
                      <a:pt x="3959" y="766"/>
                      <a:pt x="2584" y="2322"/>
                    </a:cubicBezTo>
                    <a:cubicBezTo>
                      <a:pt x="941" y="4215"/>
                      <a:pt x="1" y="7751"/>
                      <a:pt x="941" y="10120"/>
                    </a:cubicBezTo>
                    <a:cubicBezTo>
                      <a:pt x="1918" y="12597"/>
                      <a:pt x="4739" y="13823"/>
                      <a:pt x="7383" y="14216"/>
                    </a:cubicBezTo>
                    <a:cubicBezTo>
                      <a:pt x="7894" y="14291"/>
                      <a:pt x="8408" y="14329"/>
                      <a:pt x="8918" y="14329"/>
                    </a:cubicBezTo>
                    <a:cubicBezTo>
                      <a:pt x="12159" y="14329"/>
                      <a:pt x="15202" y="12786"/>
                      <a:pt x="15943" y="9216"/>
                    </a:cubicBezTo>
                    <a:cubicBezTo>
                      <a:pt x="16431" y="6834"/>
                      <a:pt x="15384" y="4346"/>
                      <a:pt x="13848" y="2477"/>
                    </a:cubicBezTo>
                    <a:cubicBezTo>
                      <a:pt x="12480" y="835"/>
                      <a:pt x="10304" y="0"/>
                      <a:pt x="8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28"/>
          <p:cNvSpPr txBox="1"/>
          <p:nvPr>
            <p:ph type="title"/>
          </p:nvPr>
        </p:nvSpPr>
        <p:spPr>
          <a:xfrm flipH="1">
            <a:off x="4061575" y="2271750"/>
            <a:ext cx="4369200" cy="92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591" name="Google Shape;591;p28"/>
          <p:cNvSpPr txBox="1"/>
          <p:nvPr>
            <p:ph idx="2" type="title"/>
          </p:nvPr>
        </p:nvSpPr>
        <p:spPr>
          <a:xfrm flipH="1">
            <a:off x="6579475" y="1256863"/>
            <a:ext cx="1851300" cy="101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592" name="Google Shape;592;p28"/>
          <p:cNvGrpSpPr/>
          <p:nvPr/>
        </p:nvGrpSpPr>
        <p:grpSpPr>
          <a:xfrm flipH="1">
            <a:off x="2733736" y="659143"/>
            <a:ext cx="2512261" cy="1593263"/>
            <a:chOff x="2059475" y="1107263"/>
            <a:chExt cx="1342450" cy="851375"/>
          </a:xfrm>
        </p:grpSpPr>
        <p:sp>
          <p:nvSpPr>
            <p:cNvPr id="593" name="Google Shape;593;p28"/>
            <p:cNvSpPr/>
            <p:nvPr/>
          </p:nvSpPr>
          <p:spPr>
            <a:xfrm>
              <a:off x="2059475" y="1108150"/>
              <a:ext cx="1342450" cy="849600"/>
            </a:xfrm>
            <a:custGeom>
              <a:rect b="b" l="l" r="r" t="t"/>
              <a:pathLst>
                <a:path extrusionOk="0" h="33984" w="53698">
                  <a:moveTo>
                    <a:pt x="28676" y="0"/>
                  </a:moveTo>
                  <a:cubicBezTo>
                    <a:pt x="26889" y="0"/>
                    <a:pt x="25131" y="616"/>
                    <a:pt x="23682" y="1656"/>
                  </a:cubicBezTo>
                  <a:lnTo>
                    <a:pt x="23503" y="1787"/>
                  </a:lnTo>
                  <a:cubicBezTo>
                    <a:pt x="23491" y="1811"/>
                    <a:pt x="23479" y="1823"/>
                    <a:pt x="23444" y="1835"/>
                  </a:cubicBezTo>
                  <a:cubicBezTo>
                    <a:pt x="23420" y="1847"/>
                    <a:pt x="23384" y="1882"/>
                    <a:pt x="23372" y="1894"/>
                  </a:cubicBezTo>
                  <a:cubicBezTo>
                    <a:pt x="23313" y="1942"/>
                    <a:pt x="23265" y="1989"/>
                    <a:pt x="23206" y="2025"/>
                  </a:cubicBezTo>
                  <a:cubicBezTo>
                    <a:pt x="23182" y="2049"/>
                    <a:pt x="23146" y="2073"/>
                    <a:pt x="23134" y="2085"/>
                  </a:cubicBezTo>
                  <a:cubicBezTo>
                    <a:pt x="23087" y="2132"/>
                    <a:pt x="23027" y="2180"/>
                    <a:pt x="22979" y="2228"/>
                  </a:cubicBezTo>
                  <a:cubicBezTo>
                    <a:pt x="22956" y="2251"/>
                    <a:pt x="22920" y="2263"/>
                    <a:pt x="22908" y="2299"/>
                  </a:cubicBezTo>
                  <a:lnTo>
                    <a:pt x="22777" y="2430"/>
                  </a:lnTo>
                  <a:lnTo>
                    <a:pt x="22706" y="2501"/>
                  </a:lnTo>
                  <a:cubicBezTo>
                    <a:pt x="22658" y="2549"/>
                    <a:pt x="22610" y="2597"/>
                    <a:pt x="22563" y="2656"/>
                  </a:cubicBezTo>
                  <a:cubicBezTo>
                    <a:pt x="22539" y="2680"/>
                    <a:pt x="22527" y="2716"/>
                    <a:pt x="22491" y="2728"/>
                  </a:cubicBezTo>
                  <a:cubicBezTo>
                    <a:pt x="22444" y="2787"/>
                    <a:pt x="22408" y="2835"/>
                    <a:pt x="22360" y="2894"/>
                  </a:cubicBezTo>
                  <a:cubicBezTo>
                    <a:pt x="22348" y="2918"/>
                    <a:pt x="22313" y="2942"/>
                    <a:pt x="22301" y="2966"/>
                  </a:cubicBezTo>
                  <a:cubicBezTo>
                    <a:pt x="22253" y="3025"/>
                    <a:pt x="22206" y="3097"/>
                    <a:pt x="22146" y="3180"/>
                  </a:cubicBezTo>
                  <a:cubicBezTo>
                    <a:pt x="22134" y="3192"/>
                    <a:pt x="22134" y="3204"/>
                    <a:pt x="22122" y="3216"/>
                  </a:cubicBezTo>
                  <a:cubicBezTo>
                    <a:pt x="22063" y="3311"/>
                    <a:pt x="22015" y="3394"/>
                    <a:pt x="21955" y="3490"/>
                  </a:cubicBezTo>
                  <a:cubicBezTo>
                    <a:pt x="21872" y="3668"/>
                    <a:pt x="21051" y="5109"/>
                    <a:pt x="20765" y="5597"/>
                  </a:cubicBezTo>
                  <a:cubicBezTo>
                    <a:pt x="20741" y="5645"/>
                    <a:pt x="20717" y="5692"/>
                    <a:pt x="20705" y="5716"/>
                  </a:cubicBezTo>
                  <a:cubicBezTo>
                    <a:pt x="20693" y="5752"/>
                    <a:pt x="20682" y="5764"/>
                    <a:pt x="20682" y="5764"/>
                  </a:cubicBezTo>
                  <a:cubicBezTo>
                    <a:pt x="20181" y="5228"/>
                    <a:pt x="19646" y="4752"/>
                    <a:pt x="19074" y="4323"/>
                  </a:cubicBezTo>
                  <a:cubicBezTo>
                    <a:pt x="18181" y="3668"/>
                    <a:pt x="17181" y="3144"/>
                    <a:pt x="16133" y="2763"/>
                  </a:cubicBezTo>
                  <a:cubicBezTo>
                    <a:pt x="15824" y="2644"/>
                    <a:pt x="15514" y="2537"/>
                    <a:pt x="15205" y="2442"/>
                  </a:cubicBezTo>
                  <a:cubicBezTo>
                    <a:pt x="14216" y="2168"/>
                    <a:pt x="13192" y="1989"/>
                    <a:pt x="12145" y="1906"/>
                  </a:cubicBezTo>
                  <a:cubicBezTo>
                    <a:pt x="11814" y="1891"/>
                    <a:pt x="11482" y="1881"/>
                    <a:pt x="11151" y="1881"/>
                  </a:cubicBezTo>
                  <a:cubicBezTo>
                    <a:pt x="10947" y="1881"/>
                    <a:pt x="10742" y="1885"/>
                    <a:pt x="10537" y="1894"/>
                  </a:cubicBezTo>
                  <a:cubicBezTo>
                    <a:pt x="9549" y="1942"/>
                    <a:pt x="8537" y="2085"/>
                    <a:pt x="7597" y="2442"/>
                  </a:cubicBezTo>
                  <a:cubicBezTo>
                    <a:pt x="5811" y="3132"/>
                    <a:pt x="4394" y="4585"/>
                    <a:pt x="3537" y="6299"/>
                  </a:cubicBezTo>
                  <a:cubicBezTo>
                    <a:pt x="3382" y="6597"/>
                    <a:pt x="3251" y="6907"/>
                    <a:pt x="3132" y="7228"/>
                  </a:cubicBezTo>
                  <a:cubicBezTo>
                    <a:pt x="2870" y="7966"/>
                    <a:pt x="2679" y="8740"/>
                    <a:pt x="2584" y="9514"/>
                  </a:cubicBezTo>
                  <a:cubicBezTo>
                    <a:pt x="2524" y="9943"/>
                    <a:pt x="2489" y="10395"/>
                    <a:pt x="2477" y="10824"/>
                  </a:cubicBezTo>
                  <a:lnTo>
                    <a:pt x="2024" y="10621"/>
                  </a:lnTo>
                  <a:cubicBezTo>
                    <a:pt x="1929" y="10570"/>
                    <a:pt x="1823" y="10547"/>
                    <a:pt x="1718" y="10547"/>
                  </a:cubicBezTo>
                  <a:cubicBezTo>
                    <a:pt x="1626" y="10547"/>
                    <a:pt x="1536" y="10564"/>
                    <a:pt x="1453" y="10598"/>
                  </a:cubicBezTo>
                  <a:cubicBezTo>
                    <a:pt x="1251" y="10681"/>
                    <a:pt x="1108" y="10836"/>
                    <a:pt x="1048" y="11014"/>
                  </a:cubicBezTo>
                  <a:lnTo>
                    <a:pt x="810" y="11669"/>
                  </a:lnTo>
                  <a:lnTo>
                    <a:pt x="143" y="13503"/>
                  </a:lnTo>
                  <a:cubicBezTo>
                    <a:pt x="0" y="13872"/>
                    <a:pt x="203" y="14312"/>
                    <a:pt x="572" y="14443"/>
                  </a:cubicBezTo>
                  <a:cubicBezTo>
                    <a:pt x="651" y="14471"/>
                    <a:pt x="732" y="14485"/>
                    <a:pt x="813" y="14485"/>
                  </a:cubicBezTo>
                  <a:cubicBezTo>
                    <a:pt x="1111" y="14485"/>
                    <a:pt x="1400" y="14305"/>
                    <a:pt x="1512" y="14015"/>
                  </a:cubicBezTo>
                  <a:lnTo>
                    <a:pt x="2143" y="12265"/>
                  </a:lnTo>
                  <a:lnTo>
                    <a:pt x="2548" y="12443"/>
                  </a:lnTo>
                  <a:cubicBezTo>
                    <a:pt x="2596" y="12919"/>
                    <a:pt x="2655" y="13396"/>
                    <a:pt x="2739" y="13860"/>
                  </a:cubicBezTo>
                  <a:cubicBezTo>
                    <a:pt x="2798" y="14205"/>
                    <a:pt x="2882" y="14551"/>
                    <a:pt x="2965" y="14872"/>
                  </a:cubicBezTo>
                  <a:cubicBezTo>
                    <a:pt x="3060" y="15217"/>
                    <a:pt x="3156" y="15574"/>
                    <a:pt x="3275" y="15920"/>
                  </a:cubicBezTo>
                  <a:cubicBezTo>
                    <a:pt x="3417" y="16301"/>
                    <a:pt x="3560" y="16670"/>
                    <a:pt x="3727" y="17027"/>
                  </a:cubicBezTo>
                  <a:cubicBezTo>
                    <a:pt x="4132" y="17896"/>
                    <a:pt x="4644" y="18694"/>
                    <a:pt x="5239" y="19444"/>
                  </a:cubicBezTo>
                  <a:cubicBezTo>
                    <a:pt x="5180" y="19492"/>
                    <a:pt x="5144" y="19551"/>
                    <a:pt x="5096" y="19623"/>
                  </a:cubicBezTo>
                  <a:cubicBezTo>
                    <a:pt x="5049" y="19682"/>
                    <a:pt x="4144" y="21170"/>
                    <a:pt x="3370" y="22790"/>
                  </a:cubicBezTo>
                  <a:cubicBezTo>
                    <a:pt x="2120" y="25397"/>
                    <a:pt x="1905" y="26814"/>
                    <a:pt x="2679" y="27493"/>
                  </a:cubicBezTo>
                  <a:cubicBezTo>
                    <a:pt x="2822" y="27612"/>
                    <a:pt x="3072" y="27778"/>
                    <a:pt x="3453" y="27778"/>
                  </a:cubicBezTo>
                  <a:cubicBezTo>
                    <a:pt x="3572" y="27778"/>
                    <a:pt x="3715" y="27766"/>
                    <a:pt x="3858" y="27719"/>
                  </a:cubicBezTo>
                  <a:cubicBezTo>
                    <a:pt x="5156" y="27374"/>
                    <a:pt x="6942" y="25218"/>
                    <a:pt x="7906" y="23968"/>
                  </a:cubicBezTo>
                  <a:cubicBezTo>
                    <a:pt x="8204" y="23575"/>
                    <a:pt x="8490" y="23194"/>
                    <a:pt x="8751" y="22790"/>
                  </a:cubicBezTo>
                  <a:cubicBezTo>
                    <a:pt x="8847" y="22861"/>
                    <a:pt x="8954" y="22944"/>
                    <a:pt x="9037" y="23016"/>
                  </a:cubicBezTo>
                  <a:cubicBezTo>
                    <a:pt x="9228" y="23159"/>
                    <a:pt x="9406" y="23313"/>
                    <a:pt x="9609" y="23444"/>
                  </a:cubicBezTo>
                  <a:cubicBezTo>
                    <a:pt x="11180" y="24647"/>
                    <a:pt x="12800" y="25778"/>
                    <a:pt x="14502" y="26814"/>
                  </a:cubicBezTo>
                  <a:cubicBezTo>
                    <a:pt x="14347" y="26969"/>
                    <a:pt x="14276" y="27195"/>
                    <a:pt x="14312" y="27421"/>
                  </a:cubicBezTo>
                  <a:lnTo>
                    <a:pt x="14347" y="27600"/>
                  </a:lnTo>
                  <a:cubicBezTo>
                    <a:pt x="14472" y="27876"/>
                    <a:pt x="14743" y="28038"/>
                    <a:pt x="15021" y="28038"/>
                  </a:cubicBezTo>
                  <a:cubicBezTo>
                    <a:pt x="15115" y="28038"/>
                    <a:pt x="15210" y="28020"/>
                    <a:pt x="15300" y="27981"/>
                  </a:cubicBezTo>
                  <a:lnTo>
                    <a:pt x="15979" y="27683"/>
                  </a:lnTo>
                  <a:cubicBezTo>
                    <a:pt x="16121" y="27766"/>
                    <a:pt x="16252" y="27850"/>
                    <a:pt x="16407" y="27921"/>
                  </a:cubicBezTo>
                  <a:cubicBezTo>
                    <a:pt x="16491" y="27969"/>
                    <a:pt x="16586" y="28016"/>
                    <a:pt x="16657" y="28076"/>
                  </a:cubicBezTo>
                  <a:cubicBezTo>
                    <a:pt x="16752" y="28136"/>
                    <a:pt x="16848" y="28183"/>
                    <a:pt x="16943" y="28243"/>
                  </a:cubicBezTo>
                  <a:cubicBezTo>
                    <a:pt x="17002" y="28266"/>
                    <a:pt x="17074" y="28314"/>
                    <a:pt x="17133" y="28338"/>
                  </a:cubicBezTo>
                  <a:cubicBezTo>
                    <a:pt x="17145" y="28362"/>
                    <a:pt x="17181" y="28374"/>
                    <a:pt x="17193" y="28374"/>
                  </a:cubicBezTo>
                  <a:cubicBezTo>
                    <a:pt x="17264" y="28421"/>
                    <a:pt x="17324" y="28445"/>
                    <a:pt x="17407" y="28493"/>
                  </a:cubicBezTo>
                  <a:cubicBezTo>
                    <a:pt x="17419" y="28493"/>
                    <a:pt x="17419" y="28505"/>
                    <a:pt x="17431" y="28505"/>
                  </a:cubicBezTo>
                  <a:cubicBezTo>
                    <a:pt x="17503" y="28552"/>
                    <a:pt x="17586" y="28576"/>
                    <a:pt x="17657" y="28624"/>
                  </a:cubicBezTo>
                  <a:cubicBezTo>
                    <a:pt x="17669" y="28636"/>
                    <a:pt x="17705" y="28636"/>
                    <a:pt x="17717" y="28659"/>
                  </a:cubicBezTo>
                  <a:cubicBezTo>
                    <a:pt x="17776" y="28683"/>
                    <a:pt x="17848" y="28719"/>
                    <a:pt x="17907" y="28755"/>
                  </a:cubicBezTo>
                  <a:cubicBezTo>
                    <a:pt x="17919" y="28778"/>
                    <a:pt x="17943" y="28778"/>
                    <a:pt x="17955" y="28790"/>
                  </a:cubicBezTo>
                  <a:cubicBezTo>
                    <a:pt x="18026" y="28838"/>
                    <a:pt x="18098" y="28862"/>
                    <a:pt x="18181" y="28898"/>
                  </a:cubicBezTo>
                  <a:cubicBezTo>
                    <a:pt x="18193" y="28909"/>
                    <a:pt x="18217" y="28909"/>
                    <a:pt x="18241" y="28921"/>
                  </a:cubicBezTo>
                  <a:cubicBezTo>
                    <a:pt x="18300" y="28957"/>
                    <a:pt x="18360" y="28981"/>
                    <a:pt x="18419" y="28993"/>
                  </a:cubicBezTo>
                  <a:cubicBezTo>
                    <a:pt x="18431" y="28993"/>
                    <a:pt x="18443" y="29017"/>
                    <a:pt x="18455" y="29017"/>
                  </a:cubicBezTo>
                  <a:cubicBezTo>
                    <a:pt x="18455" y="29017"/>
                    <a:pt x="18479" y="29017"/>
                    <a:pt x="18479" y="29028"/>
                  </a:cubicBezTo>
                  <a:cubicBezTo>
                    <a:pt x="18538" y="29052"/>
                    <a:pt x="18598" y="29088"/>
                    <a:pt x="18669" y="29112"/>
                  </a:cubicBezTo>
                  <a:cubicBezTo>
                    <a:pt x="18693" y="29136"/>
                    <a:pt x="18717" y="29136"/>
                    <a:pt x="18741" y="29148"/>
                  </a:cubicBezTo>
                  <a:lnTo>
                    <a:pt x="18872" y="29195"/>
                  </a:lnTo>
                  <a:cubicBezTo>
                    <a:pt x="18907" y="29207"/>
                    <a:pt x="18931" y="29219"/>
                    <a:pt x="18967" y="29219"/>
                  </a:cubicBezTo>
                  <a:cubicBezTo>
                    <a:pt x="19015" y="29231"/>
                    <a:pt x="19038" y="29255"/>
                    <a:pt x="19086" y="29267"/>
                  </a:cubicBezTo>
                  <a:cubicBezTo>
                    <a:pt x="19110" y="29279"/>
                    <a:pt x="19146" y="29279"/>
                    <a:pt x="19169" y="29290"/>
                  </a:cubicBezTo>
                  <a:cubicBezTo>
                    <a:pt x="19217" y="29314"/>
                    <a:pt x="19253" y="29326"/>
                    <a:pt x="19288" y="29338"/>
                  </a:cubicBezTo>
                  <a:cubicBezTo>
                    <a:pt x="19324" y="29350"/>
                    <a:pt x="19348" y="29350"/>
                    <a:pt x="19384" y="29374"/>
                  </a:cubicBezTo>
                  <a:cubicBezTo>
                    <a:pt x="19443" y="29386"/>
                    <a:pt x="19515" y="29398"/>
                    <a:pt x="19574" y="29433"/>
                  </a:cubicBezTo>
                  <a:cubicBezTo>
                    <a:pt x="19610" y="29433"/>
                    <a:pt x="19634" y="29445"/>
                    <a:pt x="19646" y="29445"/>
                  </a:cubicBezTo>
                  <a:cubicBezTo>
                    <a:pt x="19693" y="29457"/>
                    <a:pt x="19741" y="29457"/>
                    <a:pt x="19765" y="29469"/>
                  </a:cubicBezTo>
                  <a:cubicBezTo>
                    <a:pt x="19800" y="29469"/>
                    <a:pt x="19824" y="29493"/>
                    <a:pt x="19860" y="29493"/>
                  </a:cubicBezTo>
                  <a:cubicBezTo>
                    <a:pt x="19908" y="29493"/>
                    <a:pt x="19931" y="29505"/>
                    <a:pt x="19979" y="29505"/>
                  </a:cubicBezTo>
                  <a:cubicBezTo>
                    <a:pt x="20003" y="29505"/>
                    <a:pt x="20039" y="29517"/>
                    <a:pt x="20062" y="29517"/>
                  </a:cubicBezTo>
                  <a:cubicBezTo>
                    <a:pt x="20110" y="29517"/>
                    <a:pt x="20158" y="29529"/>
                    <a:pt x="20205" y="29529"/>
                  </a:cubicBezTo>
                  <a:cubicBezTo>
                    <a:pt x="20229" y="29529"/>
                    <a:pt x="20241" y="29529"/>
                    <a:pt x="20277" y="29552"/>
                  </a:cubicBezTo>
                  <a:cubicBezTo>
                    <a:pt x="20336" y="29552"/>
                    <a:pt x="20408" y="29564"/>
                    <a:pt x="20467" y="29564"/>
                  </a:cubicBezTo>
                  <a:lnTo>
                    <a:pt x="20765" y="29564"/>
                  </a:lnTo>
                  <a:cubicBezTo>
                    <a:pt x="20812" y="29564"/>
                    <a:pt x="20860" y="29564"/>
                    <a:pt x="20896" y="29552"/>
                  </a:cubicBezTo>
                  <a:cubicBezTo>
                    <a:pt x="20932" y="29552"/>
                    <a:pt x="20955" y="29552"/>
                    <a:pt x="20991" y="29529"/>
                  </a:cubicBezTo>
                  <a:cubicBezTo>
                    <a:pt x="21039" y="29529"/>
                    <a:pt x="21098" y="29517"/>
                    <a:pt x="21134" y="29517"/>
                  </a:cubicBezTo>
                  <a:cubicBezTo>
                    <a:pt x="21158" y="29517"/>
                    <a:pt x="21182" y="29517"/>
                    <a:pt x="21193" y="29505"/>
                  </a:cubicBezTo>
                  <a:cubicBezTo>
                    <a:pt x="21277" y="29493"/>
                    <a:pt x="21336" y="29469"/>
                    <a:pt x="21408" y="29457"/>
                  </a:cubicBezTo>
                  <a:cubicBezTo>
                    <a:pt x="21432" y="29457"/>
                    <a:pt x="21467" y="29445"/>
                    <a:pt x="21491" y="29445"/>
                  </a:cubicBezTo>
                  <a:cubicBezTo>
                    <a:pt x="21539" y="29433"/>
                    <a:pt x="21586" y="29409"/>
                    <a:pt x="21634" y="29409"/>
                  </a:cubicBezTo>
                  <a:cubicBezTo>
                    <a:pt x="21658" y="29398"/>
                    <a:pt x="21694" y="29398"/>
                    <a:pt x="21717" y="29386"/>
                  </a:cubicBezTo>
                  <a:lnTo>
                    <a:pt x="21848" y="29338"/>
                  </a:lnTo>
                  <a:cubicBezTo>
                    <a:pt x="21884" y="29326"/>
                    <a:pt x="21908" y="29326"/>
                    <a:pt x="21944" y="29314"/>
                  </a:cubicBezTo>
                  <a:cubicBezTo>
                    <a:pt x="22003" y="29279"/>
                    <a:pt x="22063" y="29267"/>
                    <a:pt x="22122" y="29231"/>
                  </a:cubicBezTo>
                  <a:cubicBezTo>
                    <a:pt x="22134" y="29231"/>
                    <a:pt x="22146" y="29219"/>
                    <a:pt x="22170" y="29219"/>
                  </a:cubicBezTo>
                  <a:cubicBezTo>
                    <a:pt x="22896" y="28898"/>
                    <a:pt x="23622" y="28517"/>
                    <a:pt x="24313" y="28100"/>
                  </a:cubicBezTo>
                  <a:cubicBezTo>
                    <a:pt x="25158" y="27600"/>
                    <a:pt x="25992" y="27028"/>
                    <a:pt x="26766" y="26421"/>
                  </a:cubicBezTo>
                  <a:lnTo>
                    <a:pt x="32588" y="32255"/>
                  </a:lnTo>
                  <a:cubicBezTo>
                    <a:pt x="33219" y="33089"/>
                    <a:pt x="34195" y="33577"/>
                    <a:pt x="34743" y="33803"/>
                  </a:cubicBezTo>
                  <a:cubicBezTo>
                    <a:pt x="34886" y="33898"/>
                    <a:pt x="35040" y="33922"/>
                    <a:pt x="35100" y="33934"/>
                  </a:cubicBezTo>
                  <a:cubicBezTo>
                    <a:pt x="35124" y="33934"/>
                    <a:pt x="35160" y="33958"/>
                    <a:pt x="35160" y="33958"/>
                  </a:cubicBezTo>
                  <a:cubicBezTo>
                    <a:pt x="35279" y="33970"/>
                    <a:pt x="35398" y="33981"/>
                    <a:pt x="35517" y="33981"/>
                  </a:cubicBezTo>
                  <a:lnTo>
                    <a:pt x="35648" y="33981"/>
                  </a:lnTo>
                  <a:cubicBezTo>
                    <a:pt x="35696" y="33983"/>
                    <a:pt x="35744" y="33984"/>
                    <a:pt x="35792" y="33984"/>
                  </a:cubicBezTo>
                  <a:cubicBezTo>
                    <a:pt x="40170" y="33984"/>
                    <a:pt x="41185" y="27012"/>
                    <a:pt x="41232" y="26647"/>
                  </a:cubicBezTo>
                  <a:cubicBezTo>
                    <a:pt x="41232" y="26588"/>
                    <a:pt x="41256" y="26409"/>
                    <a:pt x="41291" y="26111"/>
                  </a:cubicBezTo>
                  <a:cubicBezTo>
                    <a:pt x="41291" y="26064"/>
                    <a:pt x="41303" y="26016"/>
                    <a:pt x="41303" y="25957"/>
                  </a:cubicBezTo>
                  <a:cubicBezTo>
                    <a:pt x="41303" y="25897"/>
                    <a:pt x="41315" y="25861"/>
                    <a:pt x="41315" y="25802"/>
                  </a:cubicBezTo>
                  <a:cubicBezTo>
                    <a:pt x="41315" y="25742"/>
                    <a:pt x="41339" y="25683"/>
                    <a:pt x="41339" y="25623"/>
                  </a:cubicBezTo>
                  <a:cubicBezTo>
                    <a:pt x="41339" y="25564"/>
                    <a:pt x="41351" y="25516"/>
                    <a:pt x="41351" y="25457"/>
                  </a:cubicBezTo>
                  <a:lnTo>
                    <a:pt x="44887" y="29017"/>
                  </a:lnTo>
                  <a:cubicBezTo>
                    <a:pt x="45530" y="29862"/>
                    <a:pt x="46494" y="30338"/>
                    <a:pt x="47054" y="30564"/>
                  </a:cubicBezTo>
                  <a:cubicBezTo>
                    <a:pt x="47197" y="30648"/>
                    <a:pt x="47352" y="30683"/>
                    <a:pt x="47411" y="30695"/>
                  </a:cubicBezTo>
                  <a:cubicBezTo>
                    <a:pt x="47435" y="30695"/>
                    <a:pt x="47471" y="30707"/>
                    <a:pt x="47471" y="30707"/>
                  </a:cubicBezTo>
                  <a:cubicBezTo>
                    <a:pt x="47590" y="30719"/>
                    <a:pt x="47709" y="30743"/>
                    <a:pt x="47828" y="30743"/>
                  </a:cubicBezTo>
                  <a:lnTo>
                    <a:pt x="47959" y="30743"/>
                  </a:lnTo>
                  <a:cubicBezTo>
                    <a:pt x="48003" y="30744"/>
                    <a:pt x="48048" y="30745"/>
                    <a:pt x="48092" y="30745"/>
                  </a:cubicBezTo>
                  <a:cubicBezTo>
                    <a:pt x="52468" y="30745"/>
                    <a:pt x="53496" y="23774"/>
                    <a:pt x="53543" y="23397"/>
                  </a:cubicBezTo>
                  <a:cubicBezTo>
                    <a:pt x="53543" y="23337"/>
                    <a:pt x="53567" y="23159"/>
                    <a:pt x="53602" y="22861"/>
                  </a:cubicBezTo>
                  <a:cubicBezTo>
                    <a:pt x="53602" y="22825"/>
                    <a:pt x="53614" y="22778"/>
                    <a:pt x="53614" y="22718"/>
                  </a:cubicBezTo>
                  <a:cubicBezTo>
                    <a:pt x="53614" y="22659"/>
                    <a:pt x="53626" y="22611"/>
                    <a:pt x="53626" y="22551"/>
                  </a:cubicBezTo>
                  <a:cubicBezTo>
                    <a:pt x="53626" y="22492"/>
                    <a:pt x="53638" y="22432"/>
                    <a:pt x="53638" y="22373"/>
                  </a:cubicBezTo>
                  <a:cubicBezTo>
                    <a:pt x="53662" y="22147"/>
                    <a:pt x="53674" y="21909"/>
                    <a:pt x="53686" y="21635"/>
                  </a:cubicBezTo>
                  <a:lnTo>
                    <a:pt x="53686" y="21611"/>
                  </a:lnTo>
                  <a:cubicBezTo>
                    <a:pt x="53698" y="21420"/>
                    <a:pt x="53698" y="21230"/>
                    <a:pt x="53698" y="21016"/>
                  </a:cubicBezTo>
                  <a:lnTo>
                    <a:pt x="53698" y="20885"/>
                  </a:lnTo>
                  <a:cubicBezTo>
                    <a:pt x="53590" y="20646"/>
                    <a:pt x="53567" y="20373"/>
                    <a:pt x="53567" y="20099"/>
                  </a:cubicBezTo>
                  <a:cubicBezTo>
                    <a:pt x="53567" y="19992"/>
                    <a:pt x="53555" y="19896"/>
                    <a:pt x="53555" y="19801"/>
                  </a:cubicBezTo>
                  <a:cubicBezTo>
                    <a:pt x="53555" y="19694"/>
                    <a:pt x="53543" y="19599"/>
                    <a:pt x="53543" y="19492"/>
                  </a:cubicBezTo>
                  <a:cubicBezTo>
                    <a:pt x="53531" y="19182"/>
                    <a:pt x="53495" y="18884"/>
                    <a:pt x="53448" y="18563"/>
                  </a:cubicBezTo>
                  <a:cubicBezTo>
                    <a:pt x="53424" y="18361"/>
                    <a:pt x="53388" y="18146"/>
                    <a:pt x="53352" y="17956"/>
                  </a:cubicBezTo>
                  <a:cubicBezTo>
                    <a:pt x="53317" y="17789"/>
                    <a:pt x="53269" y="17622"/>
                    <a:pt x="53245" y="17468"/>
                  </a:cubicBezTo>
                  <a:cubicBezTo>
                    <a:pt x="53245" y="17432"/>
                    <a:pt x="53221" y="17408"/>
                    <a:pt x="53209" y="17360"/>
                  </a:cubicBezTo>
                  <a:cubicBezTo>
                    <a:pt x="53197" y="17325"/>
                    <a:pt x="53197" y="17301"/>
                    <a:pt x="53186" y="17253"/>
                  </a:cubicBezTo>
                  <a:cubicBezTo>
                    <a:pt x="53162" y="17229"/>
                    <a:pt x="53162" y="17194"/>
                    <a:pt x="53150" y="17170"/>
                  </a:cubicBezTo>
                  <a:cubicBezTo>
                    <a:pt x="53138" y="17110"/>
                    <a:pt x="53102" y="17051"/>
                    <a:pt x="53090" y="16991"/>
                  </a:cubicBezTo>
                  <a:cubicBezTo>
                    <a:pt x="53078" y="16956"/>
                    <a:pt x="53078" y="16932"/>
                    <a:pt x="53067" y="16896"/>
                  </a:cubicBezTo>
                  <a:cubicBezTo>
                    <a:pt x="53043" y="16872"/>
                    <a:pt x="53043" y="16837"/>
                    <a:pt x="53031" y="16813"/>
                  </a:cubicBezTo>
                  <a:cubicBezTo>
                    <a:pt x="53007" y="16717"/>
                    <a:pt x="52971" y="16646"/>
                    <a:pt x="52947" y="16575"/>
                  </a:cubicBezTo>
                  <a:cubicBezTo>
                    <a:pt x="52924" y="16527"/>
                    <a:pt x="52912" y="16491"/>
                    <a:pt x="52900" y="16467"/>
                  </a:cubicBezTo>
                  <a:cubicBezTo>
                    <a:pt x="52864" y="16408"/>
                    <a:pt x="52852" y="16348"/>
                    <a:pt x="52828" y="16301"/>
                  </a:cubicBezTo>
                  <a:lnTo>
                    <a:pt x="52781" y="16217"/>
                  </a:lnTo>
                  <a:cubicBezTo>
                    <a:pt x="52769" y="16182"/>
                    <a:pt x="52745" y="16158"/>
                    <a:pt x="52733" y="16134"/>
                  </a:cubicBezTo>
                  <a:cubicBezTo>
                    <a:pt x="52721" y="16122"/>
                    <a:pt x="52721" y="16110"/>
                    <a:pt x="52709" y="16075"/>
                  </a:cubicBezTo>
                  <a:cubicBezTo>
                    <a:pt x="52686" y="16063"/>
                    <a:pt x="52686" y="16039"/>
                    <a:pt x="52674" y="16015"/>
                  </a:cubicBezTo>
                  <a:cubicBezTo>
                    <a:pt x="52650" y="15979"/>
                    <a:pt x="52626" y="15932"/>
                    <a:pt x="52602" y="15896"/>
                  </a:cubicBezTo>
                  <a:cubicBezTo>
                    <a:pt x="52566" y="15872"/>
                    <a:pt x="52555" y="15824"/>
                    <a:pt x="52531" y="15801"/>
                  </a:cubicBezTo>
                  <a:cubicBezTo>
                    <a:pt x="52507" y="15765"/>
                    <a:pt x="52495" y="15753"/>
                    <a:pt x="52483" y="15717"/>
                  </a:cubicBezTo>
                  <a:cubicBezTo>
                    <a:pt x="52471" y="15705"/>
                    <a:pt x="52471" y="15694"/>
                    <a:pt x="52447" y="15682"/>
                  </a:cubicBezTo>
                  <a:cubicBezTo>
                    <a:pt x="52435" y="15658"/>
                    <a:pt x="52424" y="15634"/>
                    <a:pt x="52412" y="15622"/>
                  </a:cubicBezTo>
                  <a:lnTo>
                    <a:pt x="52185" y="15348"/>
                  </a:lnTo>
                  <a:lnTo>
                    <a:pt x="52126" y="15289"/>
                  </a:lnTo>
                  <a:lnTo>
                    <a:pt x="52114" y="15277"/>
                  </a:lnTo>
                  <a:cubicBezTo>
                    <a:pt x="52090" y="15265"/>
                    <a:pt x="52066" y="15241"/>
                    <a:pt x="52054" y="15217"/>
                  </a:cubicBezTo>
                  <a:cubicBezTo>
                    <a:pt x="51995" y="15158"/>
                    <a:pt x="51935" y="15110"/>
                    <a:pt x="51852" y="15051"/>
                  </a:cubicBezTo>
                  <a:cubicBezTo>
                    <a:pt x="51429" y="14793"/>
                    <a:pt x="50984" y="14689"/>
                    <a:pt x="50542" y="14689"/>
                  </a:cubicBezTo>
                  <a:cubicBezTo>
                    <a:pt x="48717" y="14689"/>
                    <a:pt x="46935" y="16456"/>
                    <a:pt x="46935" y="16456"/>
                  </a:cubicBezTo>
                  <a:cubicBezTo>
                    <a:pt x="45875" y="17348"/>
                    <a:pt x="45006" y="18503"/>
                    <a:pt x="44458" y="19789"/>
                  </a:cubicBezTo>
                  <a:cubicBezTo>
                    <a:pt x="44292" y="19789"/>
                    <a:pt x="44137" y="19801"/>
                    <a:pt x="43982" y="19825"/>
                  </a:cubicBezTo>
                  <a:cubicBezTo>
                    <a:pt x="43863" y="19861"/>
                    <a:pt x="43803" y="19968"/>
                    <a:pt x="43839" y="20087"/>
                  </a:cubicBezTo>
                  <a:cubicBezTo>
                    <a:pt x="43858" y="20183"/>
                    <a:pt x="43932" y="20240"/>
                    <a:pt x="44022" y="20240"/>
                  </a:cubicBezTo>
                  <a:cubicBezTo>
                    <a:pt x="44043" y="20240"/>
                    <a:pt x="44066" y="20237"/>
                    <a:pt x="44089" y="20230"/>
                  </a:cubicBezTo>
                  <a:cubicBezTo>
                    <a:pt x="44161" y="20218"/>
                    <a:pt x="44232" y="20206"/>
                    <a:pt x="44315" y="20206"/>
                  </a:cubicBezTo>
                  <a:cubicBezTo>
                    <a:pt x="44292" y="20265"/>
                    <a:pt x="44268" y="20325"/>
                    <a:pt x="44256" y="20385"/>
                  </a:cubicBezTo>
                  <a:cubicBezTo>
                    <a:pt x="44173" y="20575"/>
                    <a:pt x="44113" y="20766"/>
                    <a:pt x="44077" y="20956"/>
                  </a:cubicBezTo>
                  <a:cubicBezTo>
                    <a:pt x="43958" y="20956"/>
                    <a:pt x="43839" y="20980"/>
                    <a:pt x="43732" y="21004"/>
                  </a:cubicBezTo>
                  <a:cubicBezTo>
                    <a:pt x="43613" y="21039"/>
                    <a:pt x="43553" y="21135"/>
                    <a:pt x="43577" y="21254"/>
                  </a:cubicBezTo>
                  <a:cubicBezTo>
                    <a:pt x="43608" y="21355"/>
                    <a:pt x="43690" y="21414"/>
                    <a:pt x="43788" y="21414"/>
                  </a:cubicBezTo>
                  <a:cubicBezTo>
                    <a:pt x="43805" y="21414"/>
                    <a:pt x="43822" y="21412"/>
                    <a:pt x="43839" y="21408"/>
                  </a:cubicBezTo>
                  <a:cubicBezTo>
                    <a:pt x="43875" y="21397"/>
                    <a:pt x="43923" y="21397"/>
                    <a:pt x="43982" y="21373"/>
                  </a:cubicBezTo>
                  <a:lnTo>
                    <a:pt x="43982" y="21373"/>
                  </a:lnTo>
                  <a:cubicBezTo>
                    <a:pt x="43970" y="21456"/>
                    <a:pt x="43958" y="21516"/>
                    <a:pt x="43934" y="21587"/>
                  </a:cubicBezTo>
                  <a:cubicBezTo>
                    <a:pt x="42887" y="21397"/>
                    <a:pt x="41910" y="21123"/>
                    <a:pt x="41017" y="20825"/>
                  </a:cubicBezTo>
                  <a:cubicBezTo>
                    <a:pt x="41005" y="20777"/>
                    <a:pt x="41005" y="20742"/>
                    <a:pt x="40994" y="20706"/>
                  </a:cubicBezTo>
                  <a:cubicBezTo>
                    <a:pt x="40994" y="20682"/>
                    <a:pt x="40982" y="20646"/>
                    <a:pt x="40958" y="20599"/>
                  </a:cubicBezTo>
                  <a:cubicBezTo>
                    <a:pt x="40946" y="20575"/>
                    <a:pt x="40946" y="20539"/>
                    <a:pt x="40934" y="20504"/>
                  </a:cubicBezTo>
                  <a:cubicBezTo>
                    <a:pt x="40922" y="20468"/>
                    <a:pt x="40922" y="20444"/>
                    <a:pt x="40898" y="20408"/>
                  </a:cubicBezTo>
                  <a:cubicBezTo>
                    <a:pt x="40886" y="20349"/>
                    <a:pt x="40863" y="20289"/>
                    <a:pt x="40839" y="20230"/>
                  </a:cubicBezTo>
                  <a:cubicBezTo>
                    <a:pt x="40827" y="20206"/>
                    <a:pt x="40827" y="20170"/>
                    <a:pt x="40815" y="20146"/>
                  </a:cubicBezTo>
                  <a:cubicBezTo>
                    <a:pt x="40803" y="20111"/>
                    <a:pt x="40803" y="20087"/>
                    <a:pt x="40779" y="20051"/>
                  </a:cubicBezTo>
                  <a:cubicBezTo>
                    <a:pt x="40755" y="19968"/>
                    <a:pt x="40720" y="19884"/>
                    <a:pt x="40696" y="19813"/>
                  </a:cubicBezTo>
                  <a:cubicBezTo>
                    <a:pt x="40684" y="19765"/>
                    <a:pt x="40660" y="19742"/>
                    <a:pt x="40648" y="19706"/>
                  </a:cubicBezTo>
                  <a:cubicBezTo>
                    <a:pt x="40624" y="19646"/>
                    <a:pt x="40601" y="19587"/>
                    <a:pt x="40577" y="19551"/>
                  </a:cubicBezTo>
                  <a:lnTo>
                    <a:pt x="40529" y="19456"/>
                  </a:lnTo>
                  <a:cubicBezTo>
                    <a:pt x="40517" y="19432"/>
                    <a:pt x="40505" y="19396"/>
                    <a:pt x="40482" y="19384"/>
                  </a:cubicBezTo>
                  <a:cubicBezTo>
                    <a:pt x="40470" y="19373"/>
                    <a:pt x="40470" y="19349"/>
                    <a:pt x="40458" y="19325"/>
                  </a:cubicBezTo>
                  <a:cubicBezTo>
                    <a:pt x="40446" y="19313"/>
                    <a:pt x="40446" y="19277"/>
                    <a:pt x="40422" y="19265"/>
                  </a:cubicBezTo>
                  <a:cubicBezTo>
                    <a:pt x="40398" y="19218"/>
                    <a:pt x="40386" y="19170"/>
                    <a:pt x="40351" y="19146"/>
                  </a:cubicBezTo>
                  <a:cubicBezTo>
                    <a:pt x="40327" y="19111"/>
                    <a:pt x="40303" y="19075"/>
                    <a:pt x="40279" y="19039"/>
                  </a:cubicBezTo>
                  <a:cubicBezTo>
                    <a:pt x="40267" y="19015"/>
                    <a:pt x="40243" y="18992"/>
                    <a:pt x="40232" y="18968"/>
                  </a:cubicBezTo>
                  <a:cubicBezTo>
                    <a:pt x="40220" y="18956"/>
                    <a:pt x="40220" y="18932"/>
                    <a:pt x="40208" y="18920"/>
                  </a:cubicBezTo>
                  <a:cubicBezTo>
                    <a:pt x="40184" y="18908"/>
                    <a:pt x="40172" y="18872"/>
                    <a:pt x="40160" y="18861"/>
                  </a:cubicBezTo>
                  <a:lnTo>
                    <a:pt x="39934" y="18599"/>
                  </a:lnTo>
                  <a:lnTo>
                    <a:pt x="39874" y="18539"/>
                  </a:lnTo>
                  <a:lnTo>
                    <a:pt x="39862" y="18515"/>
                  </a:lnTo>
                  <a:cubicBezTo>
                    <a:pt x="39851" y="18503"/>
                    <a:pt x="39815" y="18491"/>
                    <a:pt x="39803" y="18456"/>
                  </a:cubicBezTo>
                  <a:cubicBezTo>
                    <a:pt x="39743" y="18396"/>
                    <a:pt x="39684" y="18361"/>
                    <a:pt x="39612" y="18301"/>
                  </a:cubicBezTo>
                  <a:cubicBezTo>
                    <a:pt x="39183" y="18035"/>
                    <a:pt x="38733" y="17928"/>
                    <a:pt x="38287" y="17928"/>
                  </a:cubicBezTo>
                  <a:cubicBezTo>
                    <a:pt x="37594" y="17928"/>
                    <a:pt x="36908" y="18185"/>
                    <a:pt x="36314" y="18503"/>
                  </a:cubicBezTo>
                  <a:cubicBezTo>
                    <a:pt x="35802" y="18146"/>
                    <a:pt x="35350" y="17801"/>
                    <a:pt x="34993" y="17503"/>
                  </a:cubicBezTo>
                  <a:cubicBezTo>
                    <a:pt x="34814" y="17360"/>
                    <a:pt x="34671" y="17229"/>
                    <a:pt x="34528" y="17087"/>
                  </a:cubicBezTo>
                  <a:cubicBezTo>
                    <a:pt x="37195" y="15265"/>
                    <a:pt x="37672" y="12538"/>
                    <a:pt x="37684" y="12419"/>
                  </a:cubicBezTo>
                  <a:cubicBezTo>
                    <a:pt x="37707" y="12348"/>
                    <a:pt x="37707" y="12253"/>
                    <a:pt x="37684" y="12181"/>
                  </a:cubicBezTo>
                  <a:cubicBezTo>
                    <a:pt x="37660" y="12026"/>
                    <a:pt x="37600" y="11895"/>
                    <a:pt x="37493" y="11788"/>
                  </a:cubicBezTo>
                  <a:lnTo>
                    <a:pt x="37505" y="11729"/>
                  </a:lnTo>
                  <a:lnTo>
                    <a:pt x="36279" y="11169"/>
                  </a:lnTo>
                  <a:cubicBezTo>
                    <a:pt x="36600" y="9347"/>
                    <a:pt x="36612" y="7550"/>
                    <a:pt x="36160" y="5835"/>
                  </a:cubicBezTo>
                  <a:cubicBezTo>
                    <a:pt x="35969" y="5156"/>
                    <a:pt x="35695" y="4490"/>
                    <a:pt x="35338" y="3835"/>
                  </a:cubicBezTo>
                  <a:cubicBezTo>
                    <a:pt x="34040" y="1525"/>
                    <a:pt x="31421" y="49"/>
                    <a:pt x="28778" y="1"/>
                  </a:cubicBezTo>
                  <a:cubicBezTo>
                    <a:pt x="28744" y="1"/>
                    <a:pt x="28710" y="0"/>
                    <a:pt x="28676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76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94" name="Google Shape;594;p28"/>
            <p:cNvGrpSpPr/>
            <p:nvPr/>
          </p:nvGrpSpPr>
          <p:grpSpPr>
            <a:xfrm>
              <a:off x="2059775" y="1107263"/>
              <a:ext cx="1341850" cy="851375"/>
              <a:chOff x="960225" y="3392500"/>
              <a:chExt cx="1341850" cy="851375"/>
            </a:xfrm>
          </p:grpSpPr>
          <p:sp>
            <p:nvSpPr>
              <p:cNvPr id="595" name="Google Shape;595;p28"/>
              <p:cNvSpPr/>
              <p:nvPr/>
            </p:nvSpPr>
            <p:spPr>
              <a:xfrm>
                <a:off x="1769250" y="3791725"/>
                <a:ext cx="363175" cy="184650"/>
              </a:xfrm>
              <a:custGeom>
                <a:rect b="b" l="l" r="r" t="t"/>
                <a:pathLst>
                  <a:path extrusionOk="0" h="7386" w="14527">
                    <a:moveTo>
                      <a:pt x="795" y="1"/>
                    </a:moveTo>
                    <a:cubicBezTo>
                      <a:pt x="636" y="1"/>
                      <a:pt x="477" y="54"/>
                      <a:pt x="346" y="165"/>
                    </a:cubicBezTo>
                    <a:cubicBezTo>
                      <a:pt x="298" y="189"/>
                      <a:pt x="263" y="224"/>
                      <a:pt x="239" y="248"/>
                    </a:cubicBezTo>
                    <a:cubicBezTo>
                      <a:pt x="13" y="522"/>
                      <a:pt x="1" y="903"/>
                      <a:pt x="227" y="1189"/>
                    </a:cubicBezTo>
                    <a:cubicBezTo>
                      <a:pt x="287" y="1248"/>
                      <a:pt x="727" y="1796"/>
                      <a:pt x="1596" y="2558"/>
                    </a:cubicBezTo>
                    <a:cubicBezTo>
                      <a:pt x="3323" y="4058"/>
                      <a:pt x="6716" y="6356"/>
                      <a:pt x="11955" y="7166"/>
                    </a:cubicBezTo>
                    <a:cubicBezTo>
                      <a:pt x="12514" y="7261"/>
                      <a:pt x="13110" y="7332"/>
                      <a:pt x="13717" y="7380"/>
                    </a:cubicBezTo>
                    <a:cubicBezTo>
                      <a:pt x="13745" y="7383"/>
                      <a:pt x="13774" y="7385"/>
                      <a:pt x="13802" y="7385"/>
                    </a:cubicBezTo>
                    <a:cubicBezTo>
                      <a:pt x="14169" y="7385"/>
                      <a:pt x="14469" y="7101"/>
                      <a:pt x="14491" y="6725"/>
                    </a:cubicBezTo>
                    <a:cubicBezTo>
                      <a:pt x="14526" y="6475"/>
                      <a:pt x="14407" y="6249"/>
                      <a:pt x="14229" y="6094"/>
                    </a:cubicBezTo>
                    <a:cubicBezTo>
                      <a:pt x="14122" y="6011"/>
                      <a:pt x="13991" y="5951"/>
                      <a:pt x="13836" y="5939"/>
                    </a:cubicBezTo>
                    <a:cubicBezTo>
                      <a:pt x="13288" y="5892"/>
                      <a:pt x="12740" y="5820"/>
                      <a:pt x="12217" y="5737"/>
                    </a:cubicBezTo>
                    <a:cubicBezTo>
                      <a:pt x="7442" y="4999"/>
                      <a:pt x="4299" y="2927"/>
                      <a:pt x="2680" y="1558"/>
                    </a:cubicBezTo>
                    <a:cubicBezTo>
                      <a:pt x="1811" y="832"/>
                      <a:pt x="1382" y="296"/>
                      <a:pt x="1370" y="284"/>
                    </a:cubicBezTo>
                    <a:cubicBezTo>
                      <a:pt x="1226" y="99"/>
                      <a:pt x="1011" y="1"/>
                      <a:pt x="7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" name="Google Shape;596;p28"/>
              <p:cNvSpPr/>
              <p:nvPr/>
            </p:nvSpPr>
            <p:spPr>
              <a:xfrm>
                <a:off x="1768950" y="3791725"/>
                <a:ext cx="67000" cy="63975"/>
              </a:xfrm>
              <a:custGeom>
                <a:rect b="b" l="l" r="r" t="t"/>
                <a:pathLst>
                  <a:path extrusionOk="0" h="2559" w="2680">
                    <a:moveTo>
                      <a:pt x="789" y="1"/>
                    </a:moveTo>
                    <a:cubicBezTo>
                      <a:pt x="630" y="1"/>
                      <a:pt x="471" y="54"/>
                      <a:pt x="334" y="165"/>
                    </a:cubicBezTo>
                    <a:cubicBezTo>
                      <a:pt x="299" y="189"/>
                      <a:pt x="263" y="224"/>
                      <a:pt x="239" y="248"/>
                    </a:cubicBezTo>
                    <a:cubicBezTo>
                      <a:pt x="13" y="522"/>
                      <a:pt x="1" y="903"/>
                      <a:pt x="215" y="1189"/>
                    </a:cubicBezTo>
                    <a:cubicBezTo>
                      <a:pt x="275" y="1248"/>
                      <a:pt x="727" y="1796"/>
                      <a:pt x="1584" y="2558"/>
                    </a:cubicBezTo>
                    <a:cubicBezTo>
                      <a:pt x="1692" y="2451"/>
                      <a:pt x="1811" y="2344"/>
                      <a:pt x="1942" y="2225"/>
                    </a:cubicBezTo>
                    <a:cubicBezTo>
                      <a:pt x="2180" y="2022"/>
                      <a:pt x="2430" y="1784"/>
                      <a:pt x="2680" y="1558"/>
                    </a:cubicBezTo>
                    <a:cubicBezTo>
                      <a:pt x="1811" y="832"/>
                      <a:pt x="1382" y="296"/>
                      <a:pt x="1370" y="284"/>
                    </a:cubicBezTo>
                    <a:cubicBezTo>
                      <a:pt x="1219" y="99"/>
                      <a:pt x="1005" y="1"/>
                      <a:pt x="7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" name="Google Shape;597;p28"/>
              <p:cNvSpPr/>
              <p:nvPr/>
            </p:nvSpPr>
            <p:spPr>
              <a:xfrm>
                <a:off x="1621925" y="3893700"/>
                <a:ext cx="495325" cy="232850"/>
              </a:xfrm>
              <a:custGeom>
                <a:rect b="b" l="l" r="r" t="t"/>
                <a:pathLst>
                  <a:path extrusionOk="0" h="9314" w="19813">
                    <a:moveTo>
                      <a:pt x="9416" y="0"/>
                    </a:moveTo>
                    <a:cubicBezTo>
                      <a:pt x="8749" y="0"/>
                      <a:pt x="8074" y="134"/>
                      <a:pt x="7430" y="408"/>
                    </a:cubicBezTo>
                    <a:lnTo>
                      <a:pt x="6060" y="1003"/>
                    </a:lnTo>
                    <a:lnTo>
                      <a:pt x="548" y="3372"/>
                    </a:lnTo>
                    <a:cubicBezTo>
                      <a:pt x="179" y="3527"/>
                      <a:pt x="0" y="3956"/>
                      <a:pt x="167" y="4325"/>
                    </a:cubicBezTo>
                    <a:cubicBezTo>
                      <a:pt x="275" y="4604"/>
                      <a:pt x="545" y="4774"/>
                      <a:pt x="836" y="4774"/>
                    </a:cubicBezTo>
                    <a:cubicBezTo>
                      <a:pt x="930" y="4774"/>
                      <a:pt x="1026" y="4756"/>
                      <a:pt x="1119" y="4718"/>
                    </a:cubicBezTo>
                    <a:lnTo>
                      <a:pt x="4286" y="3349"/>
                    </a:lnTo>
                    <a:lnTo>
                      <a:pt x="7989" y="1753"/>
                    </a:lnTo>
                    <a:cubicBezTo>
                      <a:pt x="8450" y="1555"/>
                      <a:pt x="8932" y="1459"/>
                      <a:pt x="9408" y="1459"/>
                    </a:cubicBezTo>
                    <a:cubicBezTo>
                      <a:pt x="10332" y="1459"/>
                      <a:pt x="11234" y="1823"/>
                      <a:pt x="11918" y="2515"/>
                    </a:cubicBezTo>
                    <a:lnTo>
                      <a:pt x="18479" y="9099"/>
                    </a:lnTo>
                    <a:cubicBezTo>
                      <a:pt x="18633" y="9242"/>
                      <a:pt x="18812" y="9314"/>
                      <a:pt x="19003" y="9314"/>
                    </a:cubicBezTo>
                    <a:cubicBezTo>
                      <a:pt x="19193" y="9314"/>
                      <a:pt x="19372" y="9254"/>
                      <a:pt x="19526" y="9099"/>
                    </a:cubicBezTo>
                    <a:cubicBezTo>
                      <a:pt x="19812" y="8826"/>
                      <a:pt x="19812" y="8361"/>
                      <a:pt x="19526" y="8064"/>
                    </a:cubicBezTo>
                    <a:lnTo>
                      <a:pt x="12966" y="1479"/>
                    </a:lnTo>
                    <a:cubicBezTo>
                      <a:pt x="11997" y="511"/>
                      <a:pt x="10721" y="0"/>
                      <a:pt x="941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" name="Google Shape;598;p28"/>
              <p:cNvSpPr/>
              <p:nvPr/>
            </p:nvSpPr>
            <p:spPr>
              <a:xfrm>
                <a:off x="2049650" y="3759875"/>
                <a:ext cx="211650" cy="401200"/>
              </a:xfrm>
              <a:custGeom>
                <a:rect b="b" l="l" r="r" t="t"/>
                <a:pathLst>
                  <a:path extrusionOk="0" h="16048" w="8466">
                    <a:moveTo>
                      <a:pt x="7033" y="0"/>
                    </a:moveTo>
                    <a:cubicBezTo>
                      <a:pt x="5205" y="0"/>
                      <a:pt x="3429" y="1760"/>
                      <a:pt x="3429" y="1760"/>
                    </a:cubicBezTo>
                    <a:cubicBezTo>
                      <a:pt x="2203" y="2784"/>
                      <a:pt x="1251" y="4177"/>
                      <a:pt x="715" y="5689"/>
                    </a:cubicBezTo>
                    <a:cubicBezTo>
                      <a:pt x="24" y="7666"/>
                      <a:pt x="0" y="9821"/>
                      <a:pt x="453" y="11845"/>
                    </a:cubicBezTo>
                    <a:cubicBezTo>
                      <a:pt x="524" y="12166"/>
                      <a:pt x="596" y="12643"/>
                      <a:pt x="703" y="13083"/>
                    </a:cubicBezTo>
                    <a:cubicBezTo>
                      <a:pt x="751" y="13309"/>
                      <a:pt x="822" y="13536"/>
                      <a:pt x="905" y="13726"/>
                    </a:cubicBezTo>
                    <a:cubicBezTo>
                      <a:pt x="941" y="13786"/>
                      <a:pt x="953" y="13845"/>
                      <a:pt x="989" y="13893"/>
                    </a:cubicBezTo>
                    <a:lnTo>
                      <a:pt x="1024" y="13976"/>
                    </a:lnTo>
                    <a:cubicBezTo>
                      <a:pt x="1894" y="15500"/>
                      <a:pt x="3858" y="16048"/>
                      <a:pt x="3858" y="16048"/>
                    </a:cubicBezTo>
                    <a:lnTo>
                      <a:pt x="4394" y="14167"/>
                    </a:lnTo>
                    <a:cubicBezTo>
                      <a:pt x="5739" y="13690"/>
                      <a:pt x="6894" y="12821"/>
                      <a:pt x="7740" y="11702"/>
                    </a:cubicBezTo>
                    <a:cubicBezTo>
                      <a:pt x="7763" y="11631"/>
                      <a:pt x="7775" y="11571"/>
                      <a:pt x="7787" y="11488"/>
                    </a:cubicBezTo>
                    <a:cubicBezTo>
                      <a:pt x="8466" y="8547"/>
                      <a:pt x="8394" y="5558"/>
                      <a:pt x="7680" y="2653"/>
                    </a:cubicBezTo>
                    <a:lnTo>
                      <a:pt x="8359" y="367"/>
                    </a:lnTo>
                    <a:cubicBezTo>
                      <a:pt x="7931" y="105"/>
                      <a:pt x="7480" y="0"/>
                      <a:pt x="70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" name="Google Shape;599;p28"/>
              <p:cNvSpPr/>
              <p:nvPr/>
            </p:nvSpPr>
            <p:spPr>
              <a:xfrm>
                <a:off x="2107100" y="3769050"/>
                <a:ext cx="194975" cy="392975"/>
              </a:xfrm>
              <a:custGeom>
                <a:rect b="b" l="l" r="r" t="t"/>
                <a:pathLst>
                  <a:path extrusionOk="0" h="15719" w="7799">
                    <a:moveTo>
                      <a:pt x="6037" y="0"/>
                    </a:moveTo>
                    <a:cubicBezTo>
                      <a:pt x="6013" y="12"/>
                      <a:pt x="5977" y="24"/>
                      <a:pt x="5953" y="60"/>
                    </a:cubicBezTo>
                    <a:cubicBezTo>
                      <a:pt x="5763" y="191"/>
                      <a:pt x="5584" y="358"/>
                      <a:pt x="5406" y="536"/>
                    </a:cubicBezTo>
                    <a:cubicBezTo>
                      <a:pt x="2548" y="3346"/>
                      <a:pt x="608" y="10037"/>
                      <a:pt x="298" y="12716"/>
                    </a:cubicBezTo>
                    <a:cubicBezTo>
                      <a:pt x="0" y="15240"/>
                      <a:pt x="1203" y="15609"/>
                      <a:pt x="1489" y="15669"/>
                    </a:cubicBezTo>
                    <a:cubicBezTo>
                      <a:pt x="1536" y="15681"/>
                      <a:pt x="1548" y="15681"/>
                      <a:pt x="1548" y="15681"/>
                    </a:cubicBezTo>
                    <a:cubicBezTo>
                      <a:pt x="1667" y="15693"/>
                      <a:pt x="1786" y="15717"/>
                      <a:pt x="1905" y="15717"/>
                    </a:cubicBezTo>
                    <a:lnTo>
                      <a:pt x="2036" y="15717"/>
                    </a:lnTo>
                    <a:cubicBezTo>
                      <a:pt x="2081" y="15718"/>
                      <a:pt x="2126" y="15719"/>
                      <a:pt x="2170" y="15719"/>
                    </a:cubicBezTo>
                    <a:cubicBezTo>
                      <a:pt x="6557" y="15719"/>
                      <a:pt x="7573" y="8759"/>
                      <a:pt x="7620" y="8370"/>
                    </a:cubicBezTo>
                    <a:cubicBezTo>
                      <a:pt x="7632" y="8311"/>
                      <a:pt x="7644" y="8132"/>
                      <a:pt x="7680" y="7835"/>
                    </a:cubicBezTo>
                    <a:cubicBezTo>
                      <a:pt x="7680" y="7799"/>
                      <a:pt x="7692" y="7739"/>
                      <a:pt x="7692" y="7692"/>
                    </a:cubicBezTo>
                    <a:cubicBezTo>
                      <a:pt x="7692" y="7644"/>
                      <a:pt x="7704" y="7585"/>
                      <a:pt x="7704" y="7525"/>
                    </a:cubicBezTo>
                    <a:cubicBezTo>
                      <a:pt x="7704" y="7466"/>
                      <a:pt x="7728" y="7406"/>
                      <a:pt x="7728" y="7346"/>
                    </a:cubicBezTo>
                    <a:cubicBezTo>
                      <a:pt x="7739" y="7120"/>
                      <a:pt x="7751" y="6870"/>
                      <a:pt x="7763" y="6608"/>
                    </a:cubicBezTo>
                    <a:lnTo>
                      <a:pt x="7763" y="6584"/>
                    </a:lnTo>
                    <a:cubicBezTo>
                      <a:pt x="7763" y="6406"/>
                      <a:pt x="7787" y="6203"/>
                      <a:pt x="7787" y="5989"/>
                    </a:cubicBezTo>
                    <a:lnTo>
                      <a:pt x="7787" y="5858"/>
                    </a:lnTo>
                    <a:cubicBezTo>
                      <a:pt x="7799" y="5596"/>
                      <a:pt x="7787" y="5322"/>
                      <a:pt x="7751" y="5037"/>
                    </a:cubicBezTo>
                    <a:cubicBezTo>
                      <a:pt x="7751" y="4953"/>
                      <a:pt x="7739" y="4846"/>
                      <a:pt x="7739" y="4739"/>
                    </a:cubicBezTo>
                    <a:cubicBezTo>
                      <a:pt x="7739" y="4644"/>
                      <a:pt x="7728" y="4537"/>
                      <a:pt x="7728" y="4429"/>
                    </a:cubicBezTo>
                    <a:cubicBezTo>
                      <a:pt x="7704" y="4120"/>
                      <a:pt x="7680" y="3822"/>
                      <a:pt x="7632" y="3513"/>
                    </a:cubicBezTo>
                    <a:cubicBezTo>
                      <a:pt x="7608" y="3298"/>
                      <a:pt x="7573" y="3096"/>
                      <a:pt x="7525" y="2894"/>
                    </a:cubicBezTo>
                    <a:cubicBezTo>
                      <a:pt x="7501" y="2739"/>
                      <a:pt x="7466" y="2572"/>
                      <a:pt x="7430" y="2405"/>
                    </a:cubicBezTo>
                    <a:cubicBezTo>
                      <a:pt x="7406" y="2358"/>
                      <a:pt x="7406" y="2334"/>
                      <a:pt x="7394" y="2298"/>
                    </a:cubicBezTo>
                    <a:cubicBezTo>
                      <a:pt x="7382" y="2263"/>
                      <a:pt x="7382" y="2227"/>
                      <a:pt x="7370" y="2203"/>
                    </a:cubicBezTo>
                    <a:cubicBezTo>
                      <a:pt x="7347" y="2167"/>
                      <a:pt x="7347" y="2143"/>
                      <a:pt x="7335" y="2108"/>
                    </a:cubicBezTo>
                    <a:cubicBezTo>
                      <a:pt x="7323" y="2048"/>
                      <a:pt x="7287" y="1989"/>
                      <a:pt x="7275" y="1929"/>
                    </a:cubicBezTo>
                    <a:cubicBezTo>
                      <a:pt x="7263" y="1905"/>
                      <a:pt x="7263" y="1870"/>
                      <a:pt x="7251" y="1846"/>
                    </a:cubicBezTo>
                    <a:cubicBezTo>
                      <a:pt x="7227" y="1810"/>
                      <a:pt x="7227" y="1786"/>
                      <a:pt x="7216" y="1751"/>
                    </a:cubicBezTo>
                    <a:cubicBezTo>
                      <a:pt x="7180" y="1679"/>
                      <a:pt x="7156" y="1584"/>
                      <a:pt x="7120" y="1512"/>
                    </a:cubicBezTo>
                    <a:cubicBezTo>
                      <a:pt x="7108" y="1477"/>
                      <a:pt x="7096" y="1441"/>
                      <a:pt x="7085" y="1405"/>
                    </a:cubicBezTo>
                    <a:cubicBezTo>
                      <a:pt x="7061" y="1358"/>
                      <a:pt x="7037" y="1298"/>
                      <a:pt x="7013" y="1239"/>
                    </a:cubicBezTo>
                    <a:lnTo>
                      <a:pt x="6966" y="1155"/>
                    </a:lnTo>
                    <a:cubicBezTo>
                      <a:pt x="6954" y="1143"/>
                      <a:pt x="6930" y="1108"/>
                      <a:pt x="6918" y="1084"/>
                    </a:cubicBezTo>
                    <a:cubicBezTo>
                      <a:pt x="6906" y="1048"/>
                      <a:pt x="6906" y="1036"/>
                      <a:pt x="6894" y="1024"/>
                    </a:cubicBezTo>
                    <a:cubicBezTo>
                      <a:pt x="6870" y="1000"/>
                      <a:pt x="6870" y="977"/>
                      <a:pt x="6858" y="965"/>
                    </a:cubicBezTo>
                    <a:cubicBezTo>
                      <a:pt x="6823" y="917"/>
                      <a:pt x="6811" y="881"/>
                      <a:pt x="6787" y="846"/>
                    </a:cubicBezTo>
                    <a:cubicBezTo>
                      <a:pt x="6751" y="810"/>
                      <a:pt x="6739" y="762"/>
                      <a:pt x="6715" y="739"/>
                    </a:cubicBezTo>
                    <a:cubicBezTo>
                      <a:pt x="6692" y="703"/>
                      <a:pt x="6680" y="679"/>
                      <a:pt x="6668" y="667"/>
                    </a:cubicBezTo>
                    <a:cubicBezTo>
                      <a:pt x="6668" y="655"/>
                      <a:pt x="6656" y="631"/>
                      <a:pt x="6632" y="619"/>
                    </a:cubicBezTo>
                    <a:cubicBezTo>
                      <a:pt x="6620" y="608"/>
                      <a:pt x="6608" y="572"/>
                      <a:pt x="6596" y="560"/>
                    </a:cubicBezTo>
                    <a:cubicBezTo>
                      <a:pt x="6513" y="453"/>
                      <a:pt x="6442" y="381"/>
                      <a:pt x="6370" y="298"/>
                    </a:cubicBezTo>
                    <a:lnTo>
                      <a:pt x="6311" y="238"/>
                    </a:lnTo>
                    <a:lnTo>
                      <a:pt x="6299" y="215"/>
                    </a:lnTo>
                    <a:cubicBezTo>
                      <a:pt x="6275" y="191"/>
                      <a:pt x="6251" y="179"/>
                      <a:pt x="6239" y="155"/>
                    </a:cubicBezTo>
                    <a:cubicBezTo>
                      <a:pt x="6180" y="96"/>
                      <a:pt x="6120" y="36"/>
                      <a:pt x="60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" name="Google Shape;600;p28"/>
              <p:cNvSpPr/>
              <p:nvPr/>
            </p:nvSpPr>
            <p:spPr>
              <a:xfrm>
                <a:off x="2168125" y="3836900"/>
                <a:ext cx="129200" cy="12525"/>
              </a:xfrm>
              <a:custGeom>
                <a:rect b="b" l="l" r="r" t="t"/>
                <a:pathLst>
                  <a:path extrusionOk="0" fill="none" h="501" w="5168">
                    <a:moveTo>
                      <a:pt x="5167" y="501"/>
                    </a:moveTo>
                    <a:lnTo>
                      <a:pt x="3477" y="334"/>
                    </a:lnTo>
                    <a:lnTo>
                      <a:pt x="3120" y="287"/>
                    </a:lnTo>
                    <a:lnTo>
                      <a:pt x="1262" y="120"/>
                    </a:lnTo>
                    <a:lnTo>
                      <a:pt x="0" y="1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" name="Google Shape;601;p28"/>
              <p:cNvSpPr/>
              <p:nvPr/>
            </p:nvSpPr>
            <p:spPr>
              <a:xfrm>
                <a:off x="2105600" y="3921750"/>
                <a:ext cx="192625" cy="22050"/>
              </a:xfrm>
              <a:custGeom>
                <a:rect b="b" l="l" r="r" t="t"/>
                <a:pathLst>
                  <a:path extrusionOk="0" fill="none" h="882" w="7705">
                    <a:moveTo>
                      <a:pt x="1" y="0"/>
                    </a:moveTo>
                    <a:lnTo>
                      <a:pt x="7704" y="881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" name="Google Shape;602;p28"/>
              <p:cNvSpPr/>
              <p:nvPr/>
            </p:nvSpPr>
            <p:spPr>
              <a:xfrm>
                <a:off x="2079125" y="3989900"/>
                <a:ext cx="206875" cy="42600"/>
              </a:xfrm>
              <a:custGeom>
                <a:rect b="b" l="l" r="r" t="t"/>
                <a:pathLst>
                  <a:path extrusionOk="0" fill="none" h="1704" w="8275">
                    <a:moveTo>
                      <a:pt x="0" y="1"/>
                    </a:moveTo>
                    <a:lnTo>
                      <a:pt x="8275" y="1703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" name="Google Shape;603;p28"/>
              <p:cNvSpPr/>
              <p:nvPr/>
            </p:nvSpPr>
            <p:spPr>
              <a:xfrm>
                <a:off x="2060950" y="4056575"/>
                <a:ext cx="183700" cy="61350"/>
              </a:xfrm>
              <a:custGeom>
                <a:rect b="b" l="l" r="r" t="t"/>
                <a:pathLst>
                  <a:path extrusionOk="0" fill="none" h="2454" w="7348">
                    <a:moveTo>
                      <a:pt x="1" y="1"/>
                    </a:moveTo>
                    <a:lnTo>
                      <a:pt x="7347" y="2453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" name="Google Shape;604;p28"/>
              <p:cNvSpPr/>
              <p:nvPr/>
            </p:nvSpPr>
            <p:spPr>
              <a:xfrm>
                <a:off x="2049350" y="3916325"/>
                <a:ext cx="49425" cy="19725"/>
              </a:xfrm>
              <a:custGeom>
                <a:rect b="b" l="l" r="r" t="t"/>
                <a:pathLst>
                  <a:path extrusionOk="0" h="789" w="1977">
                    <a:moveTo>
                      <a:pt x="602" y="1"/>
                    </a:moveTo>
                    <a:cubicBezTo>
                      <a:pt x="458" y="1"/>
                      <a:pt x="316" y="17"/>
                      <a:pt x="179" y="51"/>
                    </a:cubicBezTo>
                    <a:cubicBezTo>
                      <a:pt x="72" y="86"/>
                      <a:pt x="1" y="193"/>
                      <a:pt x="36" y="312"/>
                    </a:cubicBezTo>
                    <a:cubicBezTo>
                      <a:pt x="56" y="401"/>
                      <a:pt x="132" y="465"/>
                      <a:pt x="225" y="465"/>
                    </a:cubicBezTo>
                    <a:cubicBezTo>
                      <a:pt x="244" y="465"/>
                      <a:pt x="265" y="462"/>
                      <a:pt x="286" y="455"/>
                    </a:cubicBezTo>
                    <a:cubicBezTo>
                      <a:pt x="381" y="437"/>
                      <a:pt x="479" y="428"/>
                      <a:pt x="579" y="428"/>
                    </a:cubicBezTo>
                    <a:cubicBezTo>
                      <a:pt x="929" y="428"/>
                      <a:pt x="1301" y="540"/>
                      <a:pt x="1644" y="753"/>
                    </a:cubicBezTo>
                    <a:cubicBezTo>
                      <a:pt x="1679" y="777"/>
                      <a:pt x="1715" y="789"/>
                      <a:pt x="1763" y="789"/>
                    </a:cubicBezTo>
                    <a:cubicBezTo>
                      <a:pt x="1834" y="789"/>
                      <a:pt x="1894" y="753"/>
                      <a:pt x="1917" y="682"/>
                    </a:cubicBezTo>
                    <a:cubicBezTo>
                      <a:pt x="1977" y="586"/>
                      <a:pt x="1953" y="455"/>
                      <a:pt x="1858" y="396"/>
                    </a:cubicBezTo>
                    <a:cubicBezTo>
                      <a:pt x="1459" y="139"/>
                      <a:pt x="1021" y="1"/>
                      <a:pt x="60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" name="Google Shape;605;p28"/>
              <p:cNvSpPr/>
              <p:nvPr/>
            </p:nvSpPr>
            <p:spPr>
              <a:xfrm>
                <a:off x="2056500" y="3887025"/>
                <a:ext cx="49425" cy="19550"/>
              </a:xfrm>
              <a:custGeom>
                <a:rect b="b" l="l" r="r" t="t"/>
                <a:pathLst>
                  <a:path extrusionOk="0" h="782" w="1977">
                    <a:moveTo>
                      <a:pt x="611" y="1"/>
                    </a:moveTo>
                    <a:cubicBezTo>
                      <a:pt x="464" y="1"/>
                      <a:pt x="319" y="18"/>
                      <a:pt x="179" y="56"/>
                    </a:cubicBezTo>
                    <a:cubicBezTo>
                      <a:pt x="72" y="80"/>
                      <a:pt x="0" y="187"/>
                      <a:pt x="24" y="306"/>
                    </a:cubicBezTo>
                    <a:cubicBezTo>
                      <a:pt x="55" y="399"/>
                      <a:pt x="131" y="465"/>
                      <a:pt x="237" y="465"/>
                    </a:cubicBezTo>
                    <a:cubicBezTo>
                      <a:pt x="253" y="465"/>
                      <a:pt x="269" y="464"/>
                      <a:pt x="286" y="461"/>
                    </a:cubicBezTo>
                    <a:cubicBezTo>
                      <a:pt x="388" y="438"/>
                      <a:pt x="494" y="427"/>
                      <a:pt x="601" y="427"/>
                    </a:cubicBezTo>
                    <a:cubicBezTo>
                      <a:pt x="944" y="427"/>
                      <a:pt x="1305" y="541"/>
                      <a:pt x="1631" y="758"/>
                    </a:cubicBezTo>
                    <a:cubicBezTo>
                      <a:pt x="1679" y="770"/>
                      <a:pt x="1715" y="782"/>
                      <a:pt x="1751" y="782"/>
                    </a:cubicBezTo>
                    <a:cubicBezTo>
                      <a:pt x="1834" y="782"/>
                      <a:pt x="1893" y="758"/>
                      <a:pt x="1917" y="675"/>
                    </a:cubicBezTo>
                    <a:cubicBezTo>
                      <a:pt x="1977" y="591"/>
                      <a:pt x="1953" y="449"/>
                      <a:pt x="1858" y="389"/>
                    </a:cubicBezTo>
                    <a:cubicBezTo>
                      <a:pt x="1462" y="143"/>
                      <a:pt x="1027" y="1"/>
                      <a:pt x="61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" name="Google Shape;606;p28"/>
              <p:cNvSpPr/>
              <p:nvPr/>
            </p:nvSpPr>
            <p:spPr>
              <a:xfrm>
                <a:off x="1621925" y="3918775"/>
                <a:ext cx="150925" cy="94750"/>
              </a:xfrm>
              <a:custGeom>
                <a:rect b="b" l="l" r="r" t="t"/>
                <a:pathLst>
                  <a:path extrusionOk="0" h="3790" w="6037">
                    <a:moveTo>
                      <a:pt x="6037" y="0"/>
                    </a:moveTo>
                    <a:lnTo>
                      <a:pt x="548" y="2381"/>
                    </a:lnTo>
                    <a:cubicBezTo>
                      <a:pt x="179" y="2536"/>
                      <a:pt x="0" y="2965"/>
                      <a:pt x="167" y="3334"/>
                    </a:cubicBezTo>
                    <a:cubicBezTo>
                      <a:pt x="273" y="3618"/>
                      <a:pt x="538" y="3789"/>
                      <a:pt x="824" y="3789"/>
                    </a:cubicBezTo>
                    <a:cubicBezTo>
                      <a:pt x="922" y="3789"/>
                      <a:pt x="1022" y="3769"/>
                      <a:pt x="1119" y="3727"/>
                    </a:cubicBezTo>
                    <a:lnTo>
                      <a:pt x="4286" y="2358"/>
                    </a:lnTo>
                    <a:cubicBezTo>
                      <a:pt x="4822" y="1607"/>
                      <a:pt x="5429" y="762"/>
                      <a:pt x="60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" name="Google Shape;607;p28"/>
              <p:cNvSpPr/>
              <p:nvPr/>
            </p:nvSpPr>
            <p:spPr>
              <a:xfrm>
                <a:off x="1608525" y="3574850"/>
                <a:ext cx="289950" cy="146600"/>
              </a:xfrm>
              <a:custGeom>
                <a:rect b="b" l="l" r="r" t="t"/>
                <a:pathLst>
                  <a:path extrusionOk="0" h="5864" w="11598">
                    <a:moveTo>
                      <a:pt x="1742" y="1"/>
                    </a:moveTo>
                    <a:cubicBezTo>
                      <a:pt x="1648" y="1"/>
                      <a:pt x="1550" y="19"/>
                      <a:pt x="1453" y="53"/>
                    </a:cubicBezTo>
                    <a:cubicBezTo>
                      <a:pt x="1274" y="125"/>
                      <a:pt x="1131" y="279"/>
                      <a:pt x="1060" y="470"/>
                    </a:cubicBezTo>
                    <a:lnTo>
                      <a:pt x="143" y="2958"/>
                    </a:lnTo>
                    <a:cubicBezTo>
                      <a:pt x="0" y="3339"/>
                      <a:pt x="203" y="3756"/>
                      <a:pt x="584" y="3899"/>
                    </a:cubicBezTo>
                    <a:cubicBezTo>
                      <a:pt x="665" y="3927"/>
                      <a:pt x="748" y="3940"/>
                      <a:pt x="829" y="3940"/>
                    </a:cubicBezTo>
                    <a:cubicBezTo>
                      <a:pt x="1129" y="3940"/>
                      <a:pt x="1409" y="3758"/>
                      <a:pt x="1512" y="3458"/>
                    </a:cubicBezTo>
                    <a:lnTo>
                      <a:pt x="2155" y="1720"/>
                    </a:lnTo>
                    <a:lnTo>
                      <a:pt x="11002" y="5780"/>
                    </a:lnTo>
                    <a:cubicBezTo>
                      <a:pt x="11085" y="5840"/>
                      <a:pt x="11192" y="5863"/>
                      <a:pt x="11299" y="5863"/>
                    </a:cubicBezTo>
                    <a:lnTo>
                      <a:pt x="11597" y="4470"/>
                    </a:lnTo>
                    <a:lnTo>
                      <a:pt x="2036" y="65"/>
                    </a:lnTo>
                    <a:cubicBezTo>
                      <a:pt x="1944" y="22"/>
                      <a:pt x="1844" y="1"/>
                      <a:pt x="1742" y="1"/>
                    </a:cubicBezTo>
                    <a:close/>
                  </a:path>
                </a:pathLst>
              </a:custGeom>
              <a:solidFill>
                <a:srgbClr val="EAAEE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" name="Google Shape;608;p28"/>
              <p:cNvSpPr/>
              <p:nvPr/>
            </p:nvSpPr>
            <p:spPr>
              <a:xfrm>
                <a:off x="1608525" y="3574375"/>
                <a:ext cx="289950" cy="147075"/>
              </a:xfrm>
              <a:custGeom>
                <a:rect b="b" l="l" r="r" t="t"/>
                <a:pathLst>
                  <a:path extrusionOk="0" fill="none" h="5883" w="11598">
                    <a:moveTo>
                      <a:pt x="11299" y="5882"/>
                    </a:moveTo>
                    <a:cubicBezTo>
                      <a:pt x="11192" y="5882"/>
                      <a:pt x="11085" y="5859"/>
                      <a:pt x="11002" y="5799"/>
                    </a:cubicBezTo>
                    <a:lnTo>
                      <a:pt x="2155" y="1739"/>
                    </a:lnTo>
                    <a:lnTo>
                      <a:pt x="1512" y="3477"/>
                    </a:lnTo>
                    <a:cubicBezTo>
                      <a:pt x="1382" y="3858"/>
                      <a:pt x="965" y="4049"/>
                      <a:pt x="584" y="3918"/>
                    </a:cubicBezTo>
                    <a:cubicBezTo>
                      <a:pt x="203" y="3775"/>
                      <a:pt x="0" y="3358"/>
                      <a:pt x="143" y="2977"/>
                    </a:cubicBezTo>
                    <a:lnTo>
                      <a:pt x="1060" y="489"/>
                    </a:lnTo>
                    <a:cubicBezTo>
                      <a:pt x="1131" y="298"/>
                      <a:pt x="1274" y="144"/>
                      <a:pt x="1453" y="72"/>
                    </a:cubicBezTo>
                    <a:cubicBezTo>
                      <a:pt x="1655" y="1"/>
                      <a:pt x="1858" y="1"/>
                      <a:pt x="2036" y="84"/>
                    </a:cubicBezTo>
                    <a:lnTo>
                      <a:pt x="11597" y="4489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" name="Google Shape;609;p28"/>
              <p:cNvSpPr/>
              <p:nvPr/>
            </p:nvSpPr>
            <p:spPr>
              <a:xfrm>
                <a:off x="1018275" y="3393100"/>
                <a:ext cx="899525" cy="740175"/>
              </a:xfrm>
              <a:custGeom>
                <a:rect b="b" l="l" r="r" t="t"/>
                <a:pathLst>
                  <a:path extrusionOk="0" h="29607" w="35981">
                    <a:moveTo>
                      <a:pt x="26366" y="0"/>
                    </a:moveTo>
                    <a:cubicBezTo>
                      <a:pt x="24580" y="0"/>
                      <a:pt x="22821" y="616"/>
                      <a:pt x="21372" y="1656"/>
                    </a:cubicBezTo>
                    <a:lnTo>
                      <a:pt x="21193" y="1787"/>
                    </a:lnTo>
                    <a:cubicBezTo>
                      <a:pt x="20562" y="2275"/>
                      <a:pt x="20027" y="2799"/>
                      <a:pt x="19646" y="3501"/>
                    </a:cubicBezTo>
                    <a:cubicBezTo>
                      <a:pt x="19527" y="3727"/>
                      <a:pt x="18360" y="5775"/>
                      <a:pt x="18360" y="5775"/>
                    </a:cubicBezTo>
                    <a:cubicBezTo>
                      <a:pt x="16895" y="4168"/>
                      <a:pt x="14978" y="3073"/>
                      <a:pt x="12895" y="2453"/>
                    </a:cubicBezTo>
                    <a:cubicBezTo>
                      <a:pt x="11608" y="2076"/>
                      <a:pt x="10251" y="1890"/>
                      <a:pt x="8907" y="1890"/>
                    </a:cubicBezTo>
                    <a:cubicBezTo>
                      <a:pt x="8684" y="1890"/>
                      <a:pt x="8461" y="1896"/>
                      <a:pt x="8239" y="1906"/>
                    </a:cubicBezTo>
                    <a:cubicBezTo>
                      <a:pt x="7239" y="1953"/>
                      <a:pt x="6227" y="2096"/>
                      <a:pt x="5287" y="2453"/>
                    </a:cubicBezTo>
                    <a:cubicBezTo>
                      <a:pt x="3179" y="3263"/>
                      <a:pt x="1584" y="5120"/>
                      <a:pt x="810" y="7240"/>
                    </a:cubicBezTo>
                    <a:cubicBezTo>
                      <a:pt x="36" y="9335"/>
                      <a:pt x="0" y="11669"/>
                      <a:pt x="417" y="13883"/>
                    </a:cubicBezTo>
                    <a:cubicBezTo>
                      <a:pt x="631" y="14979"/>
                      <a:pt x="929" y="16062"/>
                      <a:pt x="1405" y="17062"/>
                    </a:cubicBezTo>
                    <a:cubicBezTo>
                      <a:pt x="2548" y="19503"/>
                      <a:pt x="4584" y="21384"/>
                      <a:pt x="6704" y="23051"/>
                    </a:cubicBezTo>
                    <a:cubicBezTo>
                      <a:pt x="9025" y="24885"/>
                      <a:pt x="11490" y="26540"/>
                      <a:pt x="14085" y="27968"/>
                    </a:cubicBezTo>
                    <a:cubicBezTo>
                      <a:pt x="14764" y="28349"/>
                      <a:pt x="15455" y="28754"/>
                      <a:pt x="16133" y="29064"/>
                    </a:cubicBezTo>
                    <a:cubicBezTo>
                      <a:pt x="16838" y="29384"/>
                      <a:pt x="17551" y="29607"/>
                      <a:pt x="18295" y="29607"/>
                    </a:cubicBezTo>
                    <a:cubicBezTo>
                      <a:pt x="18796" y="29607"/>
                      <a:pt x="19312" y="29506"/>
                      <a:pt x="19848" y="29266"/>
                    </a:cubicBezTo>
                    <a:cubicBezTo>
                      <a:pt x="23908" y="27445"/>
                      <a:pt x="27361" y="24361"/>
                      <a:pt x="29825" y="20658"/>
                    </a:cubicBezTo>
                    <a:cubicBezTo>
                      <a:pt x="32862" y="16110"/>
                      <a:pt x="35981" y="9109"/>
                      <a:pt x="33028" y="3823"/>
                    </a:cubicBezTo>
                    <a:cubicBezTo>
                      <a:pt x="31730" y="1525"/>
                      <a:pt x="29111" y="48"/>
                      <a:pt x="26468" y="1"/>
                    </a:cubicBezTo>
                    <a:cubicBezTo>
                      <a:pt x="26434" y="0"/>
                      <a:pt x="26400" y="0"/>
                      <a:pt x="2636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" name="Google Shape;610;p28"/>
              <p:cNvSpPr/>
              <p:nvPr/>
            </p:nvSpPr>
            <p:spPr>
              <a:xfrm>
                <a:off x="1018275" y="3392500"/>
                <a:ext cx="899825" cy="755200"/>
              </a:xfrm>
              <a:custGeom>
                <a:rect b="b" l="l" r="r" t="t"/>
                <a:pathLst>
                  <a:path extrusionOk="0" fill="none" h="30208" w="35993">
                    <a:moveTo>
                      <a:pt x="12895" y="2466"/>
                    </a:moveTo>
                    <a:cubicBezTo>
                      <a:pt x="11395" y="2025"/>
                      <a:pt x="9799" y="1835"/>
                      <a:pt x="8239" y="1918"/>
                    </a:cubicBezTo>
                    <a:cubicBezTo>
                      <a:pt x="7227" y="1954"/>
                      <a:pt x="6227" y="2108"/>
                      <a:pt x="5287" y="2466"/>
                    </a:cubicBezTo>
                    <a:cubicBezTo>
                      <a:pt x="3191" y="3275"/>
                      <a:pt x="1596" y="5144"/>
                      <a:pt x="810" y="7240"/>
                    </a:cubicBezTo>
                    <a:cubicBezTo>
                      <a:pt x="36" y="9359"/>
                      <a:pt x="0" y="11693"/>
                      <a:pt x="417" y="13896"/>
                    </a:cubicBezTo>
                    <a:cubicBezTo>
                      <a:pt x="631" y="14979"/>
                      <a:pt x="929" y="16051"/>
                      <a:pt x="1405" y="17063"/>
                    </a:cubicBezTo>
                    <a:cubicBezTo>
                      <a:pt x="2548" y="19503"/>
                      <a:pt x="4584" y="21396"/>
                      <a:pt x="6704" y="23063"/>
                    </a:cubicBezTo>
                    <a:cubicBezTo>
                      <a:pt x="9025" y="24897"/>
                      <a:pt x="11490" y="26540"/>
                      <a:pt x="14085" y="27981"/>
                    </a:cubicBezTo>
                    <a:cubicBezTo>
                      <a:pt x="15955" y="29016"/>
                      <a:pt x="17741" y="30207"/>
                      <a:pt x="19848" y="29266"/>
                    </a:cubicBezTo>
                    <a:cubicBezTo>
                      <a:pt x="23908" y="27457"/>
                      <a:pt x="27361" y="24373"/>
                      <a:pt x="29825" y="20670"/>
                    </a:cubicBezTo>
                    <a:cubicBezTo>
                      <a:pt x="32862" y="16134"/>
                      <a:pt x="35993" y="9121"/>
                      <a:pt x="33040" y="3847"/>
                    </a:cubicBezTo>
                    <a:cubicBezTo>
                      <a:pt x="31754" y="1549"/>
                      <a:pt x="29135" y="72"/>
                      <a:pt x="26480" y="25"/>
                    </a:cubicBezTo>
                    <a:cubicBezTo>
                      <a:pt x="24670" y="1"/>
                      <a:pt x="22860" y="620"/>
                      <a:pt x="21396" y="1680"/>
                    </a:cubicBezTo>
                    <a:cubicBezTo>
                      <a:pt x="20681" y="2204"/>
                      <a:pt x="20086" y="2751"/>
                      <a:pt x="19669" y="3513"/>
                    </a:cubicBezTo>
                    <a:cubicBezTo>
                      <a:pt x="19550" y="3728"/>
                      <a:pt x="18372" y="5787"/>
                      <a:pt x="18372" y="5787"/>
                    </a:cubicBezTo>
                    <a:cubicBezTo>
                      <a:pt x="16895" y="4192"/>
                      <a:pt x="14978" y="3073"/>
                      <a:pt x="12895" y="2466"/>
                    </a:cubicBezTo>
                    <a:close/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" name="Google Shape;611;p28"/>
              <p:cNvSpPr/>
              <p:nvPr/>
            </p:nvSpPr>
            <p:spPr>
              <a:xfrm>
                <a:off x="1552575" y="3841375"/>
                <a:ext cx="61625" cy="35750"/>
              </a:xfrm>
              <a:custGeom>
                <a:rect b="b" l="l" r="r" t="t"/>
                <a:pathLst>
                  <a:path extrusionOk="0" fill="none" h="1430" w="2465">
                    <a:moveTo>
                      <a:pt x="143" y="1"/>
                    </a:moveTo>
                    <a:cubicBezTo>
                      <a:pt x="24" y="239"/>
                      <a:pt x="0" y="536"/>
                      <a:pt x="107" y="798"/>
                    </a:cubicBezTo>
                    <a:cubicBezTo>
                      <a:pt x="214" y="1048"/>
                      <a:pt x="441" y="1239"/>
                      <a:pt x="691" y="1334"/>
                    </a:cubicBezTo>
                    <a:cubicBezTo>
                      <a:pt x="1012" y="1429"/>
                      <a:pt x="1369" y="1346"/>
                      <a:pt x="1667" y="1179"/>
                    </a:cubicBezTo>
                    <a:cubicBezTo>
                      <a:pt x="1965" y="1013"/>
                      <a:pt x="2203" y="763"/>
                      <a:pt x="2465" y="524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" name="Google Shape;612;p28"/>
              <p:cNvSpPr/>
              <p:nvPr/>
            </p:nvSpPr>
            <p:spPr>
              <a:xfrm>
                <a:off x="1282875" y="3633375"/>
                <a:ext cx="162425" cy="154850"/>
              </a:xfrm>
              <a:custGeom>
                <a:rect b="b" l="l" r="r" t="t"/>
                <a:pathLst>
                  <a:path extrusionOk="0" h="6194" w="6497">
                    <a:moveTo>
                      <a:pt x="3450" y="0"/>
                    </a:moveTo>
                    <a:cubicBezTo>
                      <a:pt x="2941" y="0"/>
                      <a:pt x="2372" y="156"/>
                      <a:pt x="1763" y="510"/>
                    </a:cubicBezTo>
                    <a:cubicBezTo>
                      <a:pt x="715" y="1105"/>
                      <a:pt x="1" y="2284"/>
                      <a:pt x="49" y="3487"/>
                    </a:cubicBezTo>
                    <a:cubicBezTo>
                      <a:pt x="96" y="4689"/>
                      <a:pt x="953" y="5844"/>
                      <a:pt x="2120" y="6118"/>
                    </a:cubicBezTo>
                    <a:cubicBezTo>
                      <a:pt x="2318" y="6169"/>
                      <a:pt x="2519" y="6193"/>
                      <a:pt x="2721" y="6193"/>
                    </a:cubicBezTo>
                    <a:cubicBezTo>
                      <a:pt x="3786" y="6193"/>
                      <a:pt x="4858" y="5517"/>
                      <a:pt x="5359" y="4546"/>
                    </a:cubicBezTo>
                    <a:cubicBezTo>
                      <a:pt x="6496" y="2375"/>
                      <a:pt x="5437" y="0"/>
                      <a:pt x="34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" name="Google Shape;613;p28"/>
              <p:cNvSpPr/>
              <p:nvPr/>
            </p:nvSpPr>
            <p:spPr>
              <a:xfrm>
                <a:off x="1331475" y="3654400"/>
                <a:ext cx="86875" cy="104300"/>
              </a:xfrm>
              <a:custGeom>
                <a:rect b="b" l="l" r="r" t="t"/>
                <a:pathLst>
                  <a:path extrusionOk="0" h="4172" w="3475">
                    <a:moveTo>
                      <a:pt x="1691" y="0"/>
                    </a:moveTo>
                    <a:cubicBezTo>
                      <a:pt x="1381" y="0"/>
                      <a:pt x="1074" y="90"/>
                      <a:pt x="831" y="276"/>
                    </a:cubicBezTo>
                    <a:cubicBezTo>
                      <a:pt x="545" y="502"/>
                      <a:pt x="367" y="812"/>
                      <a:pt x="248" y="1157"/>
                    </a:cubicBezTo>
                    <a:cubicBezTo>
                      <a:pt x="0" y="1833"/>
                      <a:pt x="4" y="2645"/>
                      <a:pt x="343" y="3272"/>
                    </a:cubicBezTo>
                    <a:lnTo>
                      <a:pt x="343" y="3272"/>
                    </a:lnTo>
                    <a:cubicBezTo>
                      <a:pt x="465" y="3619"/>
                      <a:pt x="736" y="3919"/>
                      <a:pt x="1081" y="4062"/>
                    </a:cubicBezTo>
                    <a:cubicBezTo>
                      <a:pt x="1256" y="4137"/>
                      <a:pt x="1445" y="4172"/>
                      <a:pt x="1636" y="4172"/>
                    </a:cubicBezTo>
                    <a:cubicBezTo>
                      <a:pt x="2056" y="4172"/>
                      <a:pt x="2485" y="4004"/>
                      <a:pt x="2796" y="3717"/>
                    </a:cubicBezTo>
                    <a:cubicBezTo>
                      <a:pt x="3236" y="3300"/>
                      <a:pt x="3474" y="2681"/>
                      <a:pt x="3462" y="2050"/>
                    </a:cubicBezTo>
                    <a:cubicBezTo>
                      <a:pt x="3462" y="1395"/>
                      <a:pt x="3189" y="729"/>
                      <a:pt x="2653" y="324"/>
                    </a:cubicBezTo>
                    <a:cubicBezTo>
                      <a:pt x="2383" y="111"/>
                      <a:pt x="2035" y="0"/>
                      <a:pt x="16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" name="Google Shape;614;p28"/>
              <p:cNvSpPr/>
              <p:nvPr/>
            </p:nvSpPr>
            <p:spPr>
              <a:xfrm>
                <a:off x="1394200" y="3694575"/>
                <a:ext cx="22350" cy="31650"/>
              </a:xfrm>
              <a:custGeom>
                <a:rect b="b" l="l" r="r" t="t"/>
                <a:pathLst>
                  <a:path extrusionOk="0" h="1266" w="894">
                    <a:moveTo>
                      <a:pt x="415" y="1"/>
                    </a:moveTo>
                    <a:cubicBezTo>
                      <a:pt x="307" y="1"/>
                      <a:pt x="212" y="86"/>
                      <a:pt x="144" y="217"/>
                    </a:cubicBezTo>
                    <a:cubicBezTo>
                      <a:pt x="25" y="455"/>
                      <a:pt x="1" y="848"/>
                      <a:pt x="191" y="1110"/>
                    </a:cubicBezTo>
                    <a:cubicBezTo>
                      <a:pt x="247" y="1188"/>
                      <a:pt x="324" y="1266"/>
                      <a:pt x="421" y="1266"/>
                    </a:cubicBezTo>
                    <a:cubicBezTo>
                      <a:pt x="428" y="1266"/>
                      <a:pt x="434" y="1266"/>
                      <a:pt x="441" y="1265"/>
                    </a:cubicBezTo>
                    <a:cubicBezTo>
                      <a:pt x="537" y="1253"/>
                      <a:pt x="596" y="1193"/>
                      <a:pt x="632" y="1134"/>
                    </a:cubicBezTo>
                    <a:cubicBezTo>
                      <a:pt x="834" y="872"/>
                      <a:pt x="894" y="503"/>
                      <a:pt x="727" y="241"/>
                    </a:cubicBezTo>
                    <a:cubicBezTo>
                      <a:pt x="620" y="71"/>
                      <a:pt x="512" y="1"/>
                      <a:pt x="4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" name="Google Shape;615;p28"/>
              <p:cNvSpPr/>
              <p:nvPr/>
            </p:nvSpPr>
            <p:spPr>
              <a:xfrm>
                <a:off x="1266700" y="3618650"/>
                <a:ext cx="169200" cy="107875"/>
              </a:xfrm>
              <a:custGeom>
                <a:rect b="b" l="l" r="r" t="t"/>
                <a:pathLst>
                  <a:path extrusionOk="0" h="4315" w="6768">
                    <a:moveTo>
                      <a:pt x="4032" y="0"/>
                    </a:moveTo>
                    <a:cubicBezTo>
                      <a:pt x="3738" y="0"/>
                      <a:pt x="3416" y="48"/>
                      <a:pt x="3065" y="158"/>
                    </a:cubicBezTo>
                    <a:cubicBezTo>
                      <a:pt x="2648" y="278"/>
                      <a:pt x="2291" y="480"/>
                      <a:pt x="1970" y="694"/>
                    </a:cubicBezTo>
                    <a:cubicBezTo>
                      <a:pt x="743" y="1575"/>
                      <a:pt x="243" y="3040"/>
                      <a:pt x="53" y="3849"/>
                    </a:cubicBezTo>
                    <a:cubicBezTo>
                      <a:pt x="0" y="4100"/>
                      <a:pt x="205" y="4315"/>
                      <a:pt x="433" y="4315"/>
                    </a:cubicBezTo>
                    <a:cubicBezTo>
                      <a:pt x="465" y="4315"/>
                      <a:pt x="497" y="4311"/>
                      <a:pt x="529" y="4302"/>
                    </a:cubicBezTo>
                    <a:lnTo>
                      <a:pt x="1112" y="4302"/>
                    </a:lnTo>
                    <a:cubicBezTo>
                      <a:pt x="1131" y="4302"/>
                      <a:pt x="1150" y="4302"/>
                      <a:pt x="1169" y="4302"/>
                    </a:cubicBezTo>
                    <a:cubicBezTo>
                      <a:pt x="3066" y="4302"/>
                      <a:pt x="4902" y="3707"/>
                      <a:pt x="6434" y="2599"/>
                    </a:cubicBezTo>
                    <a:cubicBezTo>
                      <a:pt x="6649" y="2540"/>
                      <a:pt x="6768" y="2302"/>
                      <a:pt x="6673" y="2111"/>
                    </a:cubicBezTo>
                    <a:cubicBezTo>
                      <a:pt x="6601" y="1932"/>
                      <a:pt x="6518" y="1742"/>
                      <a:pt x="6375" y="1516"/>
                    </a:cubicBezTo>
                    <a:cubicBezTo>
                      <a:pt x="5973" y="808"/>
                      <a:pt x="5233" y="0"/>
                      <a:pt x="403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" name="Google Shape;616;p28"/>
              <p:cNvSpPr/>
              <p:nvPr/>
            </p:nvSpPr>
            <p:spPr>
              <a:xfrm>
                <a:off x="1598400" y="3584725"/>
                <a:ext cx="162475" cy="154875"/>
              </a:xfrm>
              <a:custGeom>
                <a:rect b="b" l="l" r="r" t="t"/>
                <a:pathLst>
                  <a:path extrusionOk="0" h="6195" w="6499">
                    <a:moveTo>
                      <a:pt x="3439" y="1"/>
                    </a:moveTo>
                    <a:cubicBezTo>
                      <a:pt x="2933" y="1"/>
                      <a:pt x="2367" y="154"/>
                      <a:pt x="1763" y="503"/>
                    </a:cubicBezTo>
                    <a:cubicBezTo>
                      <a:pt x="715" y="1099"/>
                      <a:pt x="1" y="2277"/>
                      <a:pt x="48" y="3480"/>
                    </a:cubicBezTo>
                    <a:cubicBezTo>
                      <a:pt x="96" y="4694"/>
                      <a:pt x="953" y="5837"/>
                      <a:pt x="2108" y="6123"/>
                    </a:cubicBezTo>
                    <a:cubicBezTo>
                      <a:pt x="2304" y="6172"/>
                      <a:pt x="2503" y="6195"/>
                      <a:pt x="2702" y="6195"/>
                    </a:cubicBezTo>
                    <a:cubicBezTo>
                      <a:pt x="3778" y="6195"/>
                      <a:pt x="4856" y="5524"/>
                      <a:pt x="5358" y="4540"/>
                    </a:cubicBezTo>
                    <a:cubicBezTo>
                      <a:pt x="6498" y="2384"/>
                      <a:pt x="5433" y="1"/>
                      <a:pt x="34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" name="Google Shape;617;p28"/>
              <p:cNvSpPr/>
              <p:nvPr/>
            </p:nvSpPr>
            <p:spPr>
              <a:xfrm>
                <a:off x="1647225" y="3605725"/>
                <a:ext cx="86925" cy="104175"/>
              </a:xfrm>
              <a:custGeom>
                <a:rect b="b" l="l" r="r" t="t"/>
                <a:pathLst>
                  <a:path extrusionOk="0" h="4167" w="3477">
                    <a:moveTo>
                      <a:pt x="1699" y="0"/>
                    </a:moveTo>
                    <a:cubicBezTo>
                      <a:pt x="1389" y="0"/>
                      <a:pt x="1082" y="91"/>
                      <a:pt x="834" y="283"/>
                    </a:cubicBezTo>
                    <a:cubicBezTo>
                      <a:pt x="548" y="497"/>
                      <a:pt x="369" y="818"/>
                      <a:pt x="250" y="1152"/>
                    </a:cubicBezTo>
                    <a:cubicBezTo>
                      <a:pt x="0" y="1844"/>
                      <a:pt x="6" y="2661"/>
                      <a:pt x="357" y="3289"/>
                    </a:cubicBezTo>
                    <a:lnTo>
                      <a:pt x="357" y="3289"/>
                    </a:lnTo>
                    <a:cubicBezTo>
                      <a:pt x="485" y="3626"/>
                      <a:pt x="753" y="3916"/>
                      <a:pt x="1084" y="4057"/>
                    </a:cubicBezTo>
                    <a:cubicBezTo>
                      <a:pt x="1262" y="4131"/>
                      <a:pt x="1453" y="4166"/>
                      <a:pt x="1644" y="4166"/>
                    </a:cubicBezTo>
                    <a:cubicBezTo>
                      <a:pt x="2064" y="4166"/>
                      <a:pt x="2487" y="3998"/>
                      <a:pt x="2798" y="3712"/>
                    </a:cubicBezTo>
                    <a:cubicBezTo>
                      <a:pt x="3239" y="3295"/>
                      <a:pt x="3477" y="2676"/>
                      <a:pt x="3465" y="2045"/>
                    </a:cubicBezTo>
                    <a:cubicBezTo>
                      <a:pt x="3465" y="1390"/>
                      <a:pt x="3203" y="723"/>
                      <a:pt x="2667" y="318"/>
                    </a:cubicBezTo>
                    <a:cubicBezTo>
                      <a:pt x="2392" y="112"/>
                      <a:pt x="2044" y="0"/>
                      <a:pt x="16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" name="Google Shape;618;p28"/>
              <p:cNvSpPr/>
              <p:nvPr/>
            </p:nvSpPr>
            <p:spPr>
              <a:xfrm>
                <a:off x="1710025" y="3645800"/>
                <a:ext cx="22350" cy="31625"/>
              </a:xfrm>
              <a:custGeom>
                <a:rect b="b" l="l" r="r" t="t"/>
                <a:pathLst>
                  <a:path extrusionOk="0" h="1265" w="894">
                    <a:moveTo>
                      <a:pt x="427" y="0"/>
                    </a:moveTo>
                    <a:cubicBezTo>
                      <a:pt x="320" y="0"/>
                      <a:pt x="224" y="89"/>
                      <a:pt x="155" y="227"/>
                    </a:cubicBezTo>
                    <a:cubicBezTo>
                      <a:pt x="12" y="465"/>
                      <a:pt x="0" y="846"/>
                      <a:pt x="191" y="1120"/>
                    </a:cubicBezTo>
                    <a:cubicBezTo>
                      <a:pt x="247" y="1187"/>
                      <a:pt x="333" y="1264"/>
                      <a:pt x="432" y="1264"/>
                    </a:cubicBezTo>
                    <a:cubicBezTo>
                      <a:pt x="439" y="1264"/>
                      <a:pt x="446" y="1264"/>
                      <a:pt x="453" y="1263"/>
                    </a:cubicBezTo>
                    <a:cubicBezTo>
                      <a:pt x="536" y="1251"/>
                      <a:pt x="596" y="1192"/>
                      <a:pt x="643" y="1132"/>
                    </a:cubicBezTo>
                    <a:cubicBezTo>
                      <a:pt x="834" y="882"/>
                      <a:pt x="893" y="501"/>
                      <a:pt x="727" y="239"/>
                    </a:cubicBezTo>
                    <a:cubicBezTo>
                      <a:pt x="626" y="71"/>
                      <a:pt x="522" y="0"/>
                      <a:pt x="4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" name="Google Shape;619;p28"/>
              <p:cNvSpPr/>
              <p:nvPr/>
            </p:nvSpPr>
            <p:spPr>
              <a:xfrm>
                <a:off x="1583825" y="3570000"/>
                <a:ext cx="166400" cy="107800"/>
              </a:xfrm>
              <a:custGeom>
                <a:rect b="b" l="l" r="r" t="t"/>
                <a:pathLst>
                  <a:path extrusionOk="0" h="4312" w="6656">
                    <a:moveTo>
                      <a:pt x="3999" y="1"/>
                    </a:moveTo>
                    <a:cubicBezTo>
                      <a:pt x="3703" y="1"/>
                      <a:pt x="3379" y="50"/>
                      <a:pt x="3024" y="164"/>
                    </a:cubicBezTo>
                    <a:cubicBezTo>
                      <a:pt x="2608" y="283"/>
                      <a:pt x="2250" y="473"/>
                      <a:pt x="1941" y="700"/>
                    </a:cubicBezTo>
                    <a:cubicBezTo>
                      <a:pt x="703" y="1569"/>
                      <a:pt x="214" y="3033"/>
                      <a:pt x="24" y="3855"/>
                    </a:cubicBezTo>
                    <a:cubicBezTo>
                      <a:pt x="0" y="3890"/>
                      <a:pt x="0" y="3926"/>
                      <a:pt x="0" y="3950"/>
                    </a:cubicBezTo>
                    <a:cubicBezTo>
                      <a:pt x="0" y="4152"/>
                      <a:pt x="172" y="4311"/>
                      <a:pt x="369" y="4311"/>
                    </a:cubicBezTo>
                    <a:cubicBezTo>
                      <a:pt x="404" y="4311"/>
                      <a:pt x="440" y="4306"/>
                      <a:pt x="476" y="4295"/>
                    </a:cubicBezTo>
                    <a:lnTo>
                      <a:pt x="1429" y="3712"/>
                    </a:lnTo>
                    <a:cubicBezTo>
                      <a:pt x="1893" y="3438"/>
                      <a:pt x="2370" y="3200"/>
                      <a:pt x="2881" y="3021"/>
                    </a:cubicBezTo>
                    <a:cubicBezTo>
                      <a:pt x="3262" y="2878"/>
                      <a:pt x="3667" y="2759"/>
                      <a:pt x="4084" y="2688"/>
                    </a:cubicBezTo>
                    <a:cubicBezTo>
                      <a:pt x="4569" y="2604"/>
                      <a:pt x="5050" y="2560"/>
                      <a:pt x="5534" y="2560"/>
                    </a:cubicBezTo>
                    <a:cubicBezTo>
                      <a:pt x="5811" y="2560"/>
                      <a:pt x="6089" y="2574"/>
                      <a:pt x="6370" y="2605"/>
                    </a:cubicBezTo>
                    <a:cubicBezTo>
                      <a:pt x="6537" y="2557"/>
                      <a:pt x="6644" y="2426"/>
                      <a:pt x="6644" y="2259"/>
                    </a:cubicBezTo>
                    <a:cubicBezTo>
                      <a:pt x="6656" y="2212"/>
                      <a:pt x="6644" y="2152"/>
                      <a:pt x="6644" y="2104"/>
                    </a:cubicBezTo>
                    <a:cubicBezTo>
                      <a:pt x="6572" y="1926"/>
                      <a:pt x="6477" y="1735"/>
                      <a:pt x="6346" y="1509"/>
                    </a:cubicBezTo>
                    <a:cubicBezTo>
                      <a:pt x="5936" y="812"/>
                      <a:pt x="5196" y="1"/>
                      <a:pt x="39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" name="Google Shape;620;p28"/>
              <p:cNvSpPr/>
              <p:nvPr/>
            </p:nvSpPr>
            <p:spPr>
              <a:xfrm>
                <a:off x="1230800" y="3749575"/>
                <a:ext cx="316725" cy="144375"/>
              </a:xfrm>
              <a:custGeom>
                <a:rect b="b" l="l" r="r" t="t"/>
                <a:pathLst>
                  <a:path extrusionOk="0" h="5775" w="12669">
                    <a:moveTo>
                      <a:pt x="11607" y="0"/>
                    </a:moveTo>
                    <a:cubicBezTo>
                      <a:pt x="11580" y="0"/>
                      <a:pt x="11553" y="2"/>
                      <a:pt x="11526" y="5"/>
                    </a:cubicBezTo>
                    <a:lnTo>
                      <a:pt x="727" y="744"/>
                    </a:lnTo>
                    <a:lnTo>
                      <a:pt x="655" y="744"/>
                    </a:lnTo>
                    <a:cubicBezTo>
                      <a:pt x="429" y="767"/>
                      <a:pt x="238" y="898"/>
                      <a:pt x="131" y="1089"/>
                    </a:cubicBezTo>
                    <a:cubicBezTo>
                      <a:pt x="36" y="1267"/>
                      <a:pt x="0" y="1470"/>
                      <a:pt x="60" y="1660"/>
                    </a:cubicBezTo>
                    <a:cubicBezTo>
                      <a:pt x="72" y="1696"/>
                      <a:pt x="84" y="1744"/>
                      <a:pt x="108" y="1768"/>
                    </a:cubicBezTo>
                    <a:cubicBezTo>
                      <a:pt x="119" y="1803"/>
                      <a:pt x="191" y="1946"/>
                      <a:pt x="334" y="2172"/>
                    </a:cubicBezTo>
                    <a:cubicBezTo>
                      <a:pt x="822" y="2994"/>
                      <a:pt x="2203" y="4827"/>
                      <a:pt x="4882" y="5554"/>
                    </a:cubicBezTo>
                    <a:cubicBezTo>
                      <a:pt x="5430" y="5700"/>
                      <a:pt x="6022" y="5774"/>
                      <a:pt x="6643" y="5774"/>
                    </a:cubicBezTo>
                    <a:cubicBezTo>
                      <a:pt x="7034" y="5774"/>
                      <a:pt x="7437" y="5745"/>
                      <a:pt x="7847" y="5685"/>
                    </a:cubicBezTo>
                    <a:cubicBezTo>
                      <a:pt x="9478" y="5447"/>
                      <a:pt x="11490" y="4649"/>
                      <a:pt x="12276" y="3113"/>
                    </a:cubicBezTo>
                    <a:cubicBezTo>
                      <a:pt x="12609" y="2470"/>
                      <a:pt x="12669" y="1803"/>
                      <a:pt x="12502" y="1113"/>
                    </a:cubicBezTo>
                    <a:cubicBezTo>
                      <a:pt x="12478" y="994"/>
                      <a:pt x="12430" y="898"/>
                      <a:pt x="12383" y="779"/>
                    </a:cubicBezTo>
                    <a:cubicBezTo>
                      <a:pt x="12335" y="648"/>
                      <a:pt x="12276" y="517"/>
                      <a:pt x="12204" y="386"/>
                    </a:cubicBezTo>
                    <a:cubicBezTo>
                      <a:pt x="12157" y="315"/>
                      <a:pt x="12121" y="244"/>
                      <a:pt x="12038" y="184"/>
                    </a:cubicBezTo>
                    <a:cubicBezTo>
                      <a:pt x="11925" y="62"/>
                      <a:pt x="11769" y="0"/>
                      <a:pt x="116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" name="Google Shape;621;p28"/>
              <p:cNvSpPr/>
              <p:nvPr/>
            </p:nvSpPr>
            <p:spPr>
              <a:xfrm>
                <a:off x="1249850" y="3767550"/>
                <a:ext cx="303225" cy="107775"/>
              </a:xfrm>
              <a:custGeom>
                <a:rect b="b" l="l" r="r" t="t"/>
                <a:pathLst>
                  <a:path extrusionOk="0" h="4311" w="12129">
                    <a:moveTo>
                      <a:pt x="10776" y="1"/>
                    </a:moveTo>
                    <a:lnTo>
                      <a:pt x="8168" y="179"/>
                    </a:lnTo>
                    <a:lnTo>
                      <a:pt x="6204" y="310"/>
                    </a:lnTo>
                    <a:lnTo>
                      <a:pt x="0" y="739"/>
                    </a:lnTo>
                    <a:cubicBezTo>
                      <a:pt x="0" y="739"/>
                      <a:pt x="1108" y="3120"/>
                      <a:pt x="4037" y="4049"/>
                    </a:cubicBezTo>
                    <a:cubicBezTo>
                      <a:pt x="4120" y="4061"/>
                      <a:pt x="4227" y="4085"/>
                      <a:pt x="4310" y="4120"/>
                    </a:cubicBezTo>
                    <a:cubicBezTo>
                      <a:pt x="4810" y="4251"/>
                      <a:pt x="5346" y="4311"/>
                      <a:pt x="5894" y="4311"/>
                    </a:cubicBezTo>
                    <a:cubicBezTo>
                      <a:pt x="5904" y="4311"/>
                      <a:pt x="5913" y="4311"/>
                      <a:pt x="5923" y="4311"/>
                    </a:cubicBezTo>
                    <a:cubicBezTo>
                      <a:pt x="8845" y="4311"/>
                      <a:pt x="12128" y="2517"/>
                      <a:pt x="107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" name="Google Shape;622;p28"/>
              <p:cNvSpPr/>
              <p:nvPr/>
            </p:nvSpPr>
            <p:spPr>
              <a:xfrm>
                <a:off x="1350150" y="3772025"/>
                <a:ext cx="104200" cy="103300"/>
              </a:xfrm>
              <a:custGeom>
                <a:rect b="b" l="l" r="r" t="t"/>
                <a:pathLst>
                  <a:path extrusionOk="0" h="4132" w="4168">
                    <a:moveTo>
                      <a:pt x="4168" y="0"/>
                    </a:moveTo>
                    <a:lnTo>
                      <a:pt x="2180" y="108"/>
                    </a:lnTo>
                    <a:lnTo>
                      <a:pt x="1977" y="917"/>
                    </a:lnTo>
                    <a:lnTo>
                      <a:pt x="1858" y="846"/>
                    </a:lnTo>
                    <a:cubicBezTo>
                      <a:pt x="1707" y="745"/>
                      <a:pt x="1522" y="692"/>
                      <a:pt x="1338" y="692"/>
                    </a:cubicBezTo>
                    <a:cubicBezTo>
                      <a:pt x="1217" y="692"/>
                      <a:pt x="1098" y="715"/>
                      <a:pt x="989" y="762"/>
                    </a:cubicBezTo>
                    <a:cubicBezTo>
                      <a:pt x="703" y="905"/>
                      <a:pt x="489" y="1155"/>
                      <a:pt x="429" y="1465"/>
                    </a:cubicBezTo>
                    <a:lnTo>
                      <a:pt x="1" y="3870"/>
                    </a:lnTo>
                    <a:cubicBezTo>
                      <a:pt x="96" y="3882"/>
                      <a:pt x="191" y="3906"/>
                      <a:pt x="287" y="3941"/>
                    </a:cubicBezTo>
                    <a:cubicBezTo>
                      <a:pt x="775" y="4072"/>
                      <a:pt x="1310" y="4132"/>
                      <a:pt x="1858" y="4132"/>
                    </a:cubicBezTo>
                    <a:lnTo>
                      <a:pt x="2037" y="3191"/>
                    </a:lnTo>
                    <a:lnTo>
                      <a:pt x="2084" y="3227"/>
                    </a:lnTo>
                    <a:cubicBezTo>
                      <a:pt x="2234" y="3327"/>
                      <a:pt x="2413" y="3375"/>
                      <a:pt x="2595" y="3375"/>
                    </a:cubicBezTo>
                    <a:cubicBezTo>
                      <a:pt x="2716" y="3375"/>
                      <a:pt x="2839" y="3353"/>
                      <a:pt x="2954" y="3310"/>
                    </a:cubicBezTo>
                    <a:cubicBezTo>
                      <a:pt x="3239" y="3191"/>
                      <a:pt x="3442" y="2953"/>
                      <a:pt x="3513" y="2655"/>
                    </a:cubicBezTo>
                    <a:lnTo>
                      <a:pt x="416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" name="Google Shape;623;p28"/>
              <p:cNvSpPr/>
              <p:nvPr/>
            </p:nvSpPr>
            <p:spPr>
              <a:xfrm>
                <a:off x="1600775" y="3682025"/>
                <a:ext cx="302750" cy="170250"/>
              </a:xfrm>
              <a:custGeom>
                <a:rect b="b" l="l" r="r" t="t"/>
                <a:pathLst>
                  <a:path extrusionOk="0" h="6810" w="12110">
                    <a:moveTo>
                      <a:pt x="11362" y="0"/>
                    </a:moveTo>
                    <a:cubicBezTo>
                      <a:pt x="11334" y="0"/>
                      <a:pt x="11305" y="2"/>
                      <a:pt x="11276" y="5"/>
                    </a:cubicBezTo>
                    <a:cubicBezTo>
                      <a:pt x="11252" y="29"/>
                      <a:pt x="11228" y="29"/>
                      <a:pt x="11217" y="29"/>
                    </a:cubicBezTo>
                    <a:lnTo>
                      <a:pt x="632" y="2255"/>
                    </a:lnTo>
                    <a:cubicBezTo>
                      <a:pt x="453" y="2303"/>
                      <a:pt x="298" y="2410"/>
                      <a:pt x="191" y="2553"/>
                    </a:cubicBezTo>
                    <a:cubicBezTo>
                      <a:pt x="132" y="2624"/>
                      <a:pt x="84" y="2719"/>
                      <a:pt x="72" y="2815"/>
                    </a:cubicBezTo>
                    <a:cubicBezTo>
                      <a:pt x="37" y="2957"/>
                      <a:pt x="25" y="3077"/>
                      <a:pt x="13" y="3207"/>
                    </a:cubicBezTo>
                    <a:cubicBezTo>
                      <a:pt x="1" y="3338"/>
                      <a:pt x="1" y="3458"/>
                      <a:pt x="1" y="3600"/>
                    </a:cubicBezTo>
                    <a:cubicBezTo>
                      <a:pt x="1" y="4315"/>
                      <a:pt x="251" y="4946"/>
                      <a:pt x="739" y="5470"/>
                    </a:cubicBezTo>
                    <a:cubicBezTo>
                      <a:pt x="1660" y="6455"/>
                      <a:pt x="3175" y="6809"/>
                      <a:pt x="4578" y="6809"/>
                    </a:cubicBezTo>
                    <a:cubicBezTo>
                      <a:pt x="4971" y="6809"/>
                      <a:pt x="5356" y="6781"/>
                      <a:pt x="5716" y="6732"/>
                    </a:cubicBezTo>
                    <a:cubicBezTo>
                      <a:pt x="6764" y="6601"/>
                      <a:pt x="7740" y="6279"/>
                      <a:pt x="8526" y="5803"/>
                    </a:cubicBezTo>
                    <a:cubicBezTo>
                      <a:pt x="11562" y="3969"/>
                      <a:pt x="12086" y="969"/>
                      <a:pt x="12098" y="862"/>
                    </a:cubicBezTo>
                    <a:cubicBezTo>
                      <a:pt x="12109" y="779"/>
                      <a:pt x="12109" y="707"/>
                      <a:pt x="12098" y="600"/>
                    </a:cubicBezTo>
                    <a:cubicBezTo>
                      <a:pt x="12062" y="457"/>
                      <a:pt x="11990" y="302"/>
                      <a:pt x="11871" y="195"/>
                    </a:cubicBezTo>
                    <a:cubicBezTo>
                      <a:pt x="11747" y="70"/>
                      <a:pt x="11558" y="0"/>
                      <a:pt x="113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4" name="Google Shape;624;p28"/>
              <p:cNvSpPr/>
              <p:nvPr/>
            </p:nvSpPr>
            <p:spPr>
              <a:xfrm>
                <a:off x="1609475" y="3700875"/>
                <a:ext cx="275900" cy="133425"/>
              </a:xfrm>
              <a:custGeom>
                <a:rect b="b" l="l" r="r" t="t"/>
                <a:pathLst>
                  <a:path extrusionOk="0" h="5337" w="11036">
                    <a:moveTo>
                      <a:pt x="11035" y="1"/>
                    </a:moveTo>
                    <a:lnTo>
                      <a:pt x="4951" y="1275"/>
                    </a:lnTo>
                    <a:lnTo>
                      <a:pt x="3022" y="1680"/>
                    </a:lnTo>
                    <a:lnTo>
                      <a:pt x="462" y="2215"/>
                    </a:lnTo>
                    <a:cubicBezTo>
                      <a:pt x="0" y="4345"/>
                      <a:pt x="2015" y="5337"/>
                      <a:pt x="4249" y="5337"/>
                    </a:cubicBezTo>
                    <a:cubicBezTo>
                      <a:pt x="4949" y="5337"/>
                      <a:pt x="5671" y="5239"/>
                      <a:pt x="6344" y="5049"/>
                    </a:cubicBezTo>
                    <a:cubicBezTo>
                      <a:pt x="6868" y="4894"/>
                      <a:pt x="7368" y="4692"/>
                      <a:pt x="7809" y="4418"/>
                    </a:cubicBezTo>
                    <a:cubicBezTo>
                      <a:pt x="7892" y="4370"/>
                      <a:pt x="7963" y="4311"/>
                      <a:pt x="8059" y="4275"/>
                    </a:cubicBezTo>
                    <a:cubicBezTo>
                      <a:pt x="10618" y="2584"/>
                      <a:pt x="11035" y="1"/>
                      <a:pt x="110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" name="Google Shape;625;p28"/>
              <p:cNvSpPr/>
              <p:nvPr/>
            </p:nvSpPr>
            <p:spPr>
              <a:xfrm>
                <a:off x="1684725" y="3732125"/>
                <a:ext cx="126225" cy="94400"/>
              </a:xfrm>
              <a:custGeom>
                <a:rect b="b" l="l" r="r" t="t"/>
                <a:pathLst>
                  <a:path extrusionOk="0" h="3776" w="5049">
                    <a:moveTo>
                      <a:pt x="1929" y="1"/>
                    </a:moveTo>
                    <a:lnTo>
                      <a:pt x="0" y="430"/>
                    </a:lnTo>
                    <a:lnTo>
                      <a:pt x="1358" y="2811"/>
                    </a:lnTo>
                    <a:cubicBezTo>
                      <a:pt x="1501" y="3085"/>
                      <a:pt x="1774" y="3263"/>
                      <a:pt x="2084" y="3275"/>
                    </a:cubicBezTo>
                    <a:cubicBezTo>
                      <a:pt x="2109" y="3277"/>
                      <a:pt x="2134" y="3278"/>
                      <a:pt x="2159" y="3278"/>
                    </a:cubicBezTo>
                    <a:cubicBezTo>
                      <a:pt x="2431" y="3278"/>
                      <a:pt x="2697" y="3160"/>
                      <a:pt x="2894" y="2942"/>
                    </a:cubicBezTo>
                    <a:lnTo>
                      <a:pt x="2917" y="2918"/>
                    </a:lnTo>
                    <a:lnTo>
                      <a:pt x="3334" y="3775"/>
                    </a:lnTo>
                    <a:cubicBezTo>
                      <a:pt x="3858" y="3632"/>
                      <a:pt x="4358" y="3418"/>
                      <a:pt x="4799" y="3156"/>
                    </a:cubicBezTo>
                    <a:cubicBezTo>
                      <a:pt x="4882" y="3108"/>
                      <a:pt x="4953" y="3049"/>
                      <a:pt x="5049" y="3001"/>
                    </a:cubicBezTo>
                    <a:lnTo>
                      <a:pt x="3977" y="811"/>
                    </a:lnTo>
                    <a:cubicBezTo>
                      <a:pt x="3846" y="537"/>
                      <a:pt x="3560" y="334"/>
                      <a:pt x="3263" y="299"/>
                    </a:cubicBezTo>
                    <a:cubicBezTo>
                      <a:pt x="3218" y="292"/>
                      <a:pt x="3172" y="288"/>
                      <a:pt x="3127" y="288"/>
                    </a:cubicBezTo>
                    <a:cubicBezTo>
                      <a:pt x="2862" y="288"/>
                      <a:pt x="2602" y="405"/>
                      <a:pt x="2429" y="608"/>
                    </a:cubicBezTo>
                    <a:lnTo>
                      <a:pt x="2334" y="715"/>
                    </a:lnTo>
                    <a:lnTo>
                      <a:pt x="192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" name="Google Shape;626;p28"/>
              <p:cNvSpPr/>
              <p:nvPr/>
            </p:nvSpPr>
            <p:spPr>
              <a:xfrm>
                <a:off x="1526375" y="3740575"/>
                <a:ext cx="93175" cy="40100"/>
              </a:xfrm>
              <a:custGeom>
                <a:rect b="b" l="l" r="r" t="t"/>
                <a:pathLst>
                  <a:path extrusionOk="0" h="1604" w="3727">
                    <a:moveTo>
                      <a:pt x="1973" y="1"/>
                    </a:moveTo>
                    <a:cubicBezTo>
                      <a:pt x="1148" y="1"/>
                      <a:pt x="527" y="326"/>
                      <a:pt x="215" y="532"/>
                    </a:cubicBezTo>
                    <a:cubicBezTo>
                      <a:pt x="84" y="627"/>
                      <a:pt x="12" y="687"/>
                      <a:pt x="0" y="699"/>
                    </a:cubicBezTo>
                    <a:lnTo>
                      <a:pt x="334" y="1604"/>
                    </a:lnTo>
                    <a:cubicBezTo>
                      <a:pt x="453" y="1604"/>
                      <a:pt x="572" y="1568"/>
                      <a:pt x="667" y="1497"/>
                    </a:cubicBezTo>
                    <a:cubicBezTo>
                      <a:pt x="702" y="1462"/>
                      <a:pt x="1193" y="1047"/>
                      <a:pt x="1964" y="1047"/>
                    </a:cubicBezTo>
                    <a:cubicBezTo>
                      <a:pt x="2250" y="1047"/>
                      <a:pt x="2575" y="1104"/>
                      <a:pt x="2929" y="1258"/>
                    </a:cubicBezTo>
                    <a:cubicBezTo>
                      <a:pt x="2953" y="1258"/>
                      <a:pt x="2977" y="1270"/>
                      <a:pt x="2989" y="1270"/>
                    </a:cubicBezTo>
                    <a:cubicBezTo>
                      <a:pt x="3048" y="1282"/>
                      <a:pt x="3120" y="1282"/>
                      <a:pt x="3179" y="1282"/>
                    </a:cubicBezTo>
                    <a:cubicBezTo>
                      <a:pt x="3358" y="1270"/>
                      <a:pt x="3536" y="1151"/>
                      <a:pt x="3608" y="973"/>
                    </a:cubicBezTo>
                    <a:cubicBezTo>
                      <a:pt x="3727" y="699"/>
                      <a:pt x="3608" y="401"/>
                      <a:pt x="3358" y="294"/>
                    </a:cubicBezTo>
                    <a:cubicBezTo>
                      <a:pt x="3298" y="282"/>
                      <a:pt x="3251" y="258"/>
                      <a:pt x="3191" y="234"/>
                    </a:cubicBezTo>
                    <a:cubicBezTo>
                      <a:pt x="2750" y="66"/>
                      <a:pt x="2342" y="1"/>
                      <a:pt x="19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" name="Google Shape;627;p28"/>
              <p:cNvSpPr/>
              <p:nvPr/>
            </p:nvSpPr>
            <p:spPr>
              <a:xfrm>
                <a:off x="1534400" y="3757725"/>
                <a:ext cx="65225" cy="22650"/>
              </a:xfrm>
              <a:custGeom>
                <a:rect b="b" l="l" r="r" t="t"/>
                <a:pathLst>
                  <a:path extrusionOk="0" fill="none" h="906" w="2609">
                    <a:moveTo>
                      <a:pt x="1" y="906"/>
                    </a:moveTo>
                    <a:cubicBezTo>
                      <a:pt x="1" y="906"/>
                      <a:pt x="13" y="906"/>
                      <a:pt x="1" y="906"/>
                    </a:cubicBezTo>
                    <a:cubicBezTo>
                      <a:pt x="120" y="906"/>
                      <a:pt x="239" y="870"/>
                      <a:pt x="346" y="787"/>
                    </a:cubicBezTo>
                    <a:lnTo>
                      <a:pt x="346" y="787"/>
                    </a:lnTo>
                    <a:cubicBezTo>
                      <a:pt x="394" y="763"/>
                      <a:pt x="1299" y="1"/>
                      <a:pt x="2608" y="549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" name="Google Shape;628;p28"/>
              <p:cNvSpPr/>
              <p:nvPr/>
            </p:nvSpPr>
            <p:spPr>
              <a:xfrm>
                <a:off x="1525775" y="3726775"/>
                <a:ext cx="84250" cy="30975"/>
              </a:xfrm>
              <a:custGeom>
                <a:rect b="b" l="l" r="r" t="t"/>
                <a:pathLst>
                  <a:path extrusionOk="0" fill="none" h="1239" w="3370">
                    <a:moveTo>
                      <a:pt x="0" y="1239"/>
                    </a:moveTo>
                    <a:cubicBezTo>
                      <a:pt x="60" y="1191"/>
                      <a:pt x="1429" y="1"/>
                      <a:pt x="3370" y="834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" name="Google Shape;629;p28"/>
              <p:cNvSpPr/>
              <p:nvPr/>
            </p:nvSpPr>
            <p:spPr>
              <a:xfrm>
                <a:off x="960225" y="3657375"/>
                <a:ext cx="289650" cy="146525"/>
              </a:xfrm>
              <a:custGeom>
                <a:rect b="b" l="l" r="r" t="t"/>
                <a:pathLst>
                  <a:path extrusionOk="0" h="5861" w="11586">
                    <a:moveTo>
                      <a:pt x="1732" y="1"/>
                    </a:moveTo>
                    <a:cubicBezTo>
                      <a:pt x="1637" y="1"/>
                      <a:pt x="1539" y="22"/>
                      <a:pt x="1441" y="62"/>
                    </a:cubicBezTo>
                    <a:cubicBezTo>
                      <a:pt x="1263" y="133"/>
                      <a:pt x="1120" y="276"/>
                      <a:pt x="1048" y="479"/>
                    </a:cubicBezTo>
                    <a:lnTo>
                      <a:pt x="810" y="1134"/>
                    </a:lnTo>
                    <a:lnTo>
                      <a:pt x="132" y="2955"/>
                    </a:lnTo>
                    <a:cubicBezTo>
                      <a:pt x="1" y="3348"/>
                      <a:pt x="191" y="3765"/>
                      <a:pt x="572" y="3896"/>
                    </a:cubicBezTo>
                    <a:cubicBezTo>
                      <a:pt x="654" y="3924"/>
                      <a:pt x="737" y="3937"/>
                      <a:pt x="818" y="3937"/>
                    </a:cubicBezTo>
                    <a:cubicBezTo>
                      <a:pt x="1119" y="3937"/>
                      <a:pt x="1400" y="3757"/>
                      <a:pt x="1513" y="3467"/>
                    </a:cubicBezTo>
                    <a:lnTo>
                      <a:pt x="2144" y="1729"/>
                    </a:lnTo>
                    <a:lnTo>
                      <a:pt x="10978" y="5789"/>
                    </a:lnTo>
                    <a:cubicBezTo>
                      <a:pt x="11038" y="5813"/>
                      <a:pt x="11097" y="5825"/>
                      <a:pt x="11157" y="5848"/>
                    </a:cubicBezTo>
                    <a:cubicBezTo>
                      <a:pt x="11192" y="5860"/>
                      <a:pt x="11240" y="5860"/>
                      <a:pt x="11288" y="5860"/>
                    </a:cubicBezTo>
                    <a:lnTo>
                      <a:pt x="11335" y="5658"/>
                    </a:lnTo>
                    <a:lnTo>
                      <a:pt x="11585" y="4479"/>
                    </a:lnTo>
                    <a:lnTo>
                      <a:pt x="11466" y="4420"/>
                    </a:lnTo>
                    <a:lnTo>
                      <a:pt x="2025" y="74"/>
                    </a:lnTo>
                    <a:cubicBezTo>
                      <a:pt x="1932" y="25"/>
                      <a:pt x="1834" y="1"/>
                      <a:pt x="173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" name="Google Shape;630;p28"/>
              <p:cNvSpPr/>
              <p:nvPr/>
            </p:nvSpPr>
            <p:spPr>
              <a:xfrm>
                <a:off x="1595125" y="3452650"/>
                <a:ext cx="118800" cy="61025"/>
              </a:xfrm>
              <a:custGeom>
                <a:rect b="b" l="l" r="r" t="t"/>
                <a:pathLst>
                  <a:path extrusionOk="0" fill="none" h="2441" w="4752">
                    <a:moveTo>
                      <a:pt x="1" y="2441"/>
                    </a:moveTo>
                    <a:cubicBezTo>
                      <a:pt x="346" y="1857"/>
                      <a:pt x="763" y="1310"/>
                      <a:pt x="1215" y="810"/>
                    </a:cubicBezTo>
                    <a:cubicBezTo>
                      <a:pt x="1477" y="524"/>
                      <a:pt x="1751" y="250"/>
                      <a:pt x="2108" y="119"/>
                    </a:cubicBezTo>
                    <a:cubicBezTo>
                      <a:pt x="2346" y="24"/>
                      <a:pt x="2620" y="0"/>
                      <a:pt x="2882" y="12"/>
                    </a:cubicBezTo>
                    <a:cubicBezTo>
                      <a:pt x="3596" y="60"/>
                      <a:pt x="4299" y="429"/>
                      <a:pt x="4751" y="1000"/>
                    </a:cubicBezTo>
                  </a:path>
                </a:pathLst>
              </a:custGeom>
              <a:noFill/>
              <a:ln cap="flat" cmpd="sng" w="2975">
                <a:solidFill>
                  <a:srgbClr val="000139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" name="Google Shape;631;p28"/>
              <p:cNvSpPr/>
              <p:nvPr/>
            </p:nvSpPr>
            <p:spPr>
              <a:xfrm>
                <a:off x="1263250" y="3525850"/>
                <a:ext cx="146175" cy="49150"/>
              </a:xfrm>
              <a:custGeom>
                <a:rect b="b" l="l" r="r" t="t"/>
                <a:pathLst>
                  <a:path extrusionOk="0" fill="none" h="1966" w="5847">
                    <a:moveTo>
                      <a:pt x="0" y="1965"/>
                    </a:moveTo>
                    <a:cubicBezTo>
                      <a:pt x="357" y="1489"/>
                      <a:pt x="726" y="1001"/>
                      <a:pt x="1191" y="632"/>
                    </a:cubicBezTo>
                    <a:cubicBezTo>
                      <a:pt x="1655" y="263"/>
                      <a:pt x="2250" y="1"/>
                      <a:pt x="2846" y="49"/>
                    </a:cubicBezTo>
                    <a:cubicBezTo>
                      <a:pt x="3120" y="84"/>
                      <a:pt x="3393" y="168"/>
                      <a:pt x="3655" y="275"/>
                    </a:cubicBezTo>
                    <a:cubicBezTo>
                      <a:pt x="4465" y="596"/>
                      <a:pt x="5203" y="1072"/>
                      <a:pt x="5846" y="1656"/>
                    </a:cubicBezTo>
                  </a:path>
                </a:pathLst>
              </a:custGeom>
              <a:noFill/>
              <a:ln cap="flat" cmpd="sng" w="2975">
                <a:solidFill>
                  <a:srgbClr val="000139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" name="Google Shape;632;p28"/>
              <p:cNvSpPr/>
              <p:nvPr/>
            </p:nvSpPr>
            <p:spPr>
              <a:xfrm>
                <a:off x="1316525" y="3975350"/>
                <a:ext cx="493225" cy="232750"/>
              </a:xfrm>
              <a:custGeom>
                <a:rect b="b" l="l" r="r" t="t"/>
                <a:pathLst>
                  <a:path extrusionOk="0" h="9310" w="19729">
                    <a:moveTo>
                      <a:pt x="9349" y="0"/>
                    </a:moveTo>
                    <a:cubicBezTo>
                      <a:pt x="8676" y="0"/>
                      <a:pt x="7995" y="136"/>
                      <a:pt x="7347" y="416"/>
                    </a:cubicBezTo>
                    <a:lnTo>
                      <a:pt x="477" y="3381"/>
                    </a:lnTo>
                    <a:cubicBezTo>
                      <a:pt x="155" y="3512"/>
                      <a:pt x="0" y="3845"/>
                      <a:pt x="36" y="4155"/>
                    </a:cubicBezTo>
                    <a:cubicBezTo>
                      <a:pt x="36" y="4214"/>
                      <a:pt x="60" y="4274"/>
                      <a:pt x="84" y="4333"/>
                    </a:cubicBezTo>
                    <a:cubicBezTo>
                      <a:pt x="199" y="4608"/>
                      <a:pt x="466" y="4777"/>
                      <a:pt x="747" y="4777"/>
                    </a:cubicBezTo>
                    <a:cubicBezTo>
                      <a:pt x="843" y="4777"/>
                      <a:pt x="942" y="4757"/>
                      <a:pt x="1036" y="4714"/>
                    </a:cubicBezTo>
                    <a:lnTo>
                      <a:pt x="7918" y="1761"/>
                    </a:lnTo>
                    <a:cubicBezTo>
                      <a:pt x="8371" y="1563"/>
                      <a:pt x="8849" y="1467"/>
                      <a:pt x="9323" y="1467"/>
                    </a:cubicBezTo>
                    <a:cubicBezTo>
                      <a:pt x="10245" y="1467"/>
                      <a:pt x="11155" y="1832"/>
                      <a:pt x="11847" y="2523"/>
                    </a:cubicBezTo>
                    <a:lnTo>
                      <a:pt x="18407" y="9096"/>
                    </a:lnTo>
                    <a:cubicBezTo>
                      <a:pt x="18538" y="9215"/>
                      <a:pt x="18705" y="9286"/>
                      <a:pt x="18872" y="9310"/>
                    </a:cubicBezTo>
                    <a:lnTo>
                      <a:pt x="18931" y="9310"/>
                    </a:lnTo>
                    <a:cubicBezTo>
                      <a:pt x="19122" y="9310"/>
                      <a:pt x="19300" y="9250"/>
                      <a:pt x="19443" y="9096"/>
                    </a:cubicBezTo>
                    <a:cubicBezTo>
                      <a:pt x="19729" y="8810"/>
                      <a:pt x="19729" y="8358"/>
                      <a:pt x="19467" y="8072"/>
                    </a:cubicBezTo>
                    <a:lnTo>
                      <a:pt x="18717" y="7322"/>
                    </a:lnTo>
                    <a:lnTo>
                      <a:pt x="17991" y="6595"/>
                    </a:lnTo>
                    <a:lnTo>
                      <a:pt x="12883" y="1476"/>
                    </a:lnTo>
                    <a:cubicBezTo>
                      <a:pt x="11925" y="510"/>
                      <a:pt x="10652" y="0"/>
                      <a:pt x="934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" name="Google Shape;633;p28"/>
              <p:cNvSpPr/>
              <p:nvPr/>
            </p:nvSpPr>
            <p:spPr>
              <a:xfrm>
                <a:off x="1742475" y="3841275"/>
                <a:ext cx="211650" cy="401375"/>
              </a:xfrm>
              <a:custGeom>
                <a:rect b="b" l="l" r="r" t="t"/>
                <a:pathLst>
                  <a:path extrusionOk="0" h="16055" w="8466">
                    <a:moveTo>
                      <a:pt x="7031" y="0"/>
                    </a:moveTo>
                    <a:cubicBezTo>
                      <a:pt x="5199" y="0"/>
                      <a:pt x="3417" y="1767"/>
                      <a:pt x="3417" y="1767"/>
                    </a:cubicBezTo>
                    <a:cubicBezTo>
                      <a:pt x="2203" y="2791"/>
                      <a:pt x="1250" y="4172"/>
                      <a:pt x="715" y="5696"/>
                    </a:cubicBezTo>
                    <a:cubicBezTo>
                      <a:pt x="12" y="7672"/>
                      <a:pt x="0" y="9827"/>
                      <a:pt x="441" y="11851"/>
                    </a:cubicBezTo>
                    <a:cubicBezTo>
                      <a:pt x="512" y="12161"/>
                      <a:pt x="596" y="12637"/>
                      <a:pt x="691" y="13089"/>
                    </a:cubicBezTo>
                    <a:cubicBezTo>
                      <a:pt x="738" y="13316"/>
                      <a:pt x="810" y="13530"/>
                      <a:pt x="905" y="13732"/>
                    </a:cubicBezTo>
                    <a:cubicBezTo>
                      <a:pt x="929" y="13792"/>
                      <a:pt x="953" y="13851"/>
                      <a:pt x="977" y="13887"/>
                    </a:cubicBezTo>
                    <a:lnTo>
                      <a:pt x="1024" y="13982"/>
                    </a:lnTo>
                    <a:cubicBezTo>
                      <a:pt x="1881" y="15495"/>
                      <a:pt x="3846" y="16054"/>
                      <a:pt x="3846" y="16054"/>
                    </a:cubicBezTo>
                    <a:lnTo>
                      <a:pt x="4382" y="14173"/>
                    </a:lnTo>
                    <a:cubicBezTo>
                      <a:pt x="5727" y="13697"/>
                      <a:pt x="6894" y="12816"/>
                      <a:pt x="7739" y="11708"/>
                    </a:cubicBezTo>
                    <a:cubicBezTo>
                      <a:pt x="7751" y="11625"/>
                      <a:pt x="7763" y="11565"/>
                      <a:pt x="7787" y="11494"/>
                    </a:cubicBezTo>
                    <a:cubicBezTo>
                      <a:pt x="8466" y="8553"/>
                      <a:pt x="8394" y="5553"/>
                      <a:pt x="7680" y="2660"/>
                    </a:cubicBezTo>
                    <a:lnTo>
                      <a:pt x="8346" y="362"/>
                    </a:lnTo>
                    <a:cubicBezTo>
                      <a:pt x="7921" y="104"/>
                      <a:pt x="7475" y="0"/>
                      <a:pt x="70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" name="Google Shape;634;p28"/>
              <p:cNvSpPr/>
              <p:nvPr/>
            </p:nvSpPr>
            <p:spPr>
              <a:xfrm>
                <a:off x="1799625" y="3850900"/>
                <a:ext cx="194975" cy="392975"/>
              </a:xfrm>
              <a:custGeom>
                <a:rect b="b" l="l" r="r" t="t"/>
                <a:pathLst>
                  <a:path extrusionOk="0" h="15719" w="7799">
                    <a:moveTo>
                      <a:pt x="6049" y="1"/>
                    </a:moveTo>
                    <a:cubicBezTo>
                      <a:pt x="6013" y="12"/>
                      <a:pt x="5989" y="24"/>
                      <a:pt x="5953" y="60"/>
                    </a:cubicBezTo>
                    <a:cubicBezTo>
                      <a:pt x="5763" y="191"/>
                      <a:pt x="5584" y="358"/>
                      <a:pt x="5406" y="536"/>
                    </a:cubicBezTo>
                    <a:cubicBezTo>
                      <a:pt x="2548" y="3346"/>
                      <a:pt x="619" y="10037"/>
                      <a:pt x="298" y="12716"/>
                    </a:cubicBezTo>
                    <a:cubicBezTo>
                      <a:pt x="0" y="15240"/>
                      <a:pt x="1215" y="15610"/>
                      <a:pt x="1488" y="15669"/>
                    </a:cubicBezTo>
                    <a:cubicBezTo>
                      <a:pt x="1536" y="15681"/>
                      <a:pt x="1548" y="15681"/>
                      <a:pt x="1548" y="15681"/>
                    </a:cubicBezTo>
                    <a:cubicBezTo>
                      <a:pt x="1667" y="15693"/>
                      <a:pt x="1786" y="15717"/>
                      <a:pt x="1905" y="15717"/>
                    </a:cubicBezTo>
                    <a:lnTo>
                      <a:pt x="2036" y="15717"/>
                    </a:lnTo>
                    <a:cubicBezTo>
                      <a:pt x="2081" y="15718"/>
                      <a:pt x="2126" y="15719"/>
                      <a:pt x="2170" y="15719"/>
                    </a:cubicBezTo>
                    <a:cubicBezTo>
                      <a:pt x="6557" y="15719"/>
                      <a:pt x="7573" y="8760"/>
                      <a:pt x="7620" y="8371"/>
                    </a:cubicBezTo>
                    <a:cubicBezTo>
                      <a:pt x="7632" y="8311"/>
                      <a:pt x="7656" y="8132"/>
                      <a:pt x="7680" y="7835"/>
                    </a:cubicBezTo>
                    <a:cubicBezTo>
                      <a:pt x="7680" y="7799"/>
                      <a:pt x="7692" y="7740"/>
                      <a:pt x="7692" y="7692"/>
                    </a:cubicBezTo>
                    <a:cubicBezTo>
                      <a:pt x="7692" y="7644"/>
                      <a:pt x="7715" y="7585"/>
                      <a:pt x="7715" y="7525"/>
                    </a:cubicBezTo>
                    <a:cubicBezTo>
                      <a:pt x="7715" y="7466"/>
                      <a:pt x="7727" y="7406"/>
                      <a:pt x="7727" y="7347"/>
                    </a:cubicBezTo>
                    <a:cubicBezTo>
                      <a:pt x="7739" y="7120"/>
                      <a:pt x="7751" y="6870"/>
                      <a:pt x="7775" y="6608"/>
                    </a:cubicBezTo>
                    <a:lnTo>
                      <a:pt x="7775" y="6585"/>
                    </a:lnTo>
                    <a:cubicBezTo>
                      <a:pt x="7775" y="6406"/>
                      <a:pt x="7787" y="6204"/>
                      <a:pt x="7787" y="5989"/>
                    </a:cubicBezTo>
                    <a:lnTo>
                      <a:pt x="7787" y="5858"/>
                    </a:lnTo>
                    <a:cubicBezTo>
                      <a:pt x="7799" y="5596"/>
                      <a:pt x="7787" y="5323"/>
                      <a:pt x="7763" y="5037"/>
                    </a:cubicBezTo>
                    <a:cubicBezTo>
                      <a:pt x="7763" y="4954"/>
                      <a:pt x="7739" y="4846"/>
                      <a:pt x="7739" y="4739"/>
                    </a:cubicBezTo>
                    <a:cubicBezTo>
                      <a:pt x="7739" y="4644"/>
                      <a:pt x="7727" y="4537"/>
                      <a:pt x="7727" y="4430"/>
                    </a:cubicBezTo>
                    <a:cubicBezTo>
                      <a:pt x="7715" y="4120"/>
                      <a:pt x="7680" y="3822"/>
                      <a:pt x="7632" y="3513"/>
                    </a:cubicBezTo>
                    <a:cubicBezTo>
                      <a:pt x="7608" y="3299"/>
                      <a:pt x="7584" y="3096"/>
                      <a:pt x="7537" y="2894"/>
                    </a:cubicBezTo>
                    <a:cubicBezTo>
                      <a:pt x="7501" y="2739"/>
                      <a:pt x="7477" y="2572"/>
                      <a:pt x="7430" y="2406"/>
                    </a:cubicBezTo>
                    <a:cubicBezTo>
                      <a:pt x="7418" y="2358"/>
                      <a:pt x="7418" y="2334"/>
                      <a:pt x="7406" y="2298"/>
                    </a:cubicBezTo>
                    <a:cubicBezTo>
                      <a:pt x="7382" y="2263"/>
                      <a:pt x="7382" y="2227"/>
                      <a:pt x="7370" y="2203"/>
                    </a:cubicBezTo>
                    <a:cubicBezTo>
                      <a:pt x="7358" y="2167"/>
                      <a:pt x="7358" y="2144"/>
                      <a:pt x="7346" y="2108"/>
                    </a:cubicBezTo>
                    <a:cubicBezTo>
                      <a:pt x="7323" y="2048"/>
                      <a:pt x="7299" y="1989"/>
                      <a:pt x="7287" y="1929"/>
                    </a:cubicBezTo>
                    <a:cubicBezTo>
                      <a:pt x="7263" y="1906"/>
                      <a:pt x="7263" y="1870"/>
                      <a:pt x="7251" y="1846"/>
                    </a:cubicBezTo>
                    <a:cubicBezTo>
                      <a:pt x="7239" y="1810"/>
                      <a:pt x="7239" y="1786"/>
                      <a:pt x="7227" y="1751"/>
                    </a:cubicBezTo>
                    <a:cubicBezTo>
                      <a:pt x="7192" y="1679"/>
                      <a:pt x="7168" y="1584"/>
                      <a:pt x="7132" y="1513"/>
                    </a:cubicBezTo>
                    <a:cubicBezTo>
                      <a:pt x="7120" y="1477"/>
                      <a:pt x="7108" y="1441"/>
                      <a:pt x="7084" y="1405"/>
                    </a:cubicBezTo>
                    <a:cubicBezTo>
                      <a:pt x="7073" y="1358"/>
                      <a:pt x="7049" y="1298"/>
                      <a:pt x="7013" y="1239"/>
                    </a:cubicBezTo>
                    <a:lnTo>
                      <a:pt x="6965" y="1155"/>
                    </a:lnTo>
                    <a:cubicBezTo>
                      <a:pt x="6953" y="1144"/>
                      <a:pt x="6942" y="1108"/>
                      <a:pt x="6930" y="1084"/>
                    </a:cubicBezTo>
                    <a:cubicBezTo>
                      <a:pt x="6906" y="1048"/>
                      <a:pt x="6906" y="1036"/>
                      <a:pt x="6894" y="1024"/>
                    </a:cubicBezTo>
                    <a:cubicBezTo>
                      <a:pt x="6882" y="1001"/>
                      <a:pt x="6882" y="977"/>
                      <a:pt x="6870" y="965"/>
                    </a:cubicBezTo>
                    <a:cubicBezTo>
                      <a:pt x="6834" y="917"/>
                      <a:pt x="6822" y="882"/>
                      <a:pt x="6787" y="846"/>
                    </a:cubicBezTo>
                    <a:cubicBezTo>
                      <a:pt x="6763" y="810"/>
                      <a:pt x="6751" y="763"/>
                      <a:pt x="6715" y="739"/>
                    </a:cubicBezTo>
                    <a:cubicBezTo>
                      <a:pt x="6703" y="703"/>
                      <a:pt x="6692" y="679"/>
                      <a:pt x="6668" y="667"/>
                    </a:cubicBezTo>
                    <a:cubicBezTo>
                      <a:pt x="6668" y="655"/>
                      <a:pt x="6656" y="632"/>
                      <a:pt x="6644" y="620"/>
                    </a:cubicBezTo>
                    <a:cubicBezTo>
                      <a:pt x="6632" y="608"/>
                      <a:pt x="6608" y="572"/>
                      <a:pt x="6596" y="560"/>
                    </a:cubicBezTo>
                    <a:cubicBezTo>
                      <a:pt x="6525" y="453"/>
                      <a:pt x="6453" y="382"/>
                      <a:pt x="6370" y="298"/>
                    </a:cubicBezTo>
                    <a:lnTo>
                      <a:pt x="6311" y="239"/>
                    </a:lnTo>
                    <a:lnTo>
                      <a:pt x="6299" y="215"/>
                    </a:lnTo>
                    <a:cubicBezTo>
                      <a:pt x="6287" y="191"/>
                      <a:pt x="6251" y="179"/>
                      <a:pt x="6239" y="155"/>
                    </a:cubicBezTo>
                    <a:cubicBezTo>
                      <a:pt x="6180" y="96"/>
                      <a:pt x="6120" y="36"/>
                      <a:pt x="60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" name="Google Shape;635;p28"/>
              <p:cNvSpPr/>
              <p:nvPr/>
            </p:nvSpPr>
            <p:spPr>
              <a:xfrm>
                <a:off x="1860625" y="3918475"/>
                <a:ext cx="129225" cy="12225"/>
              </a:xfrm>
              <a:custGeom>
                <a:rect b="b" l="l" r="r" t="t"/>
                <a:pathLst>
                  <a:path extrusionOk="0" fill="none" h="489" w="5169">
                    <a:moveTo>
                      <a:pt x="5168" y="488"/>
                    </a:moveTo>
                    <a:lnTo>
                      <a:pt x="3490" y="334"/>
                    </a:lnTo>
                    <a:lnTo>
                      <a:pt x="3132" y="298"/>
                    </a:lnTo>
                    <a:lnTo>
                      <a:pt x="1275" y="119"/>
                    </a:lnTo>
                    <a:lnTo>
                      <a:pt x="1" y="0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" name="Google Shape;636;p28"/>
              <p:cNvSpPr/>
              <p:nvPr/>
            </p:nvSpPr>
            <p:spPr>
              <a:xfrm>
                <a:off x="1798125" y="4003300"/>
                <a:ext cx="192900" cy="22350"/>
              </a:xfrm>
              <a:custGeom>
                <a:rect b="b" l="l" r="r" t="t"/>
                <a:pathLst>
                  <a:path extrusionOk="0" fill="none" h="894" w="7716">
                    <a:moveTo>
                      <a:pt x="1" y="1"/>
                    </a:moveTo>
                    <a:lnTo>
                      <a:pt x="7716" y="893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" name="Google Shape;637;p28"/>
              <p:cNvSpPr/>
              <p:nvPr/>
            </p:nvSpPr>
            <p:spPr>
              <a:xfrm>
                <a:off x="1771925" y="4071750"/>
                <a:ext cx="206600" cy="42000"/>
              </a:xfrm>
              <a:custGeom>
                <a:rect b="b" l="l" r="r" t="t"/>
                <a:pathLst>
                  <a:path extrusionOk="0" fill="none" h="1680" w="8264">
                    <a:moveTo>
                      <a:pt x="1" y="1"/>
                    </a:moveTo>
                    <a:lnTo>
                      <a:pt x="8264" y="1680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" name="Google Shape;638;p28"/>
              <p:cNvSpPr/>
              <p:nvPr/>
            </p:nvSpPr>
            <p:spPr>
              <a:xfrm>
                <a:off x="1753475" y="4137850"/>
                <a:ext cx="183975" cy="61625"/>
              </a:xfrm>
              <a:custGeom>
                <a:rect b="b" l="l" r="r" t="t"/>
                <a:pathLst>
                  <a:path extrusionOk="0" fill="none" h="2465" w="7359">
                    <a:moveTo>
                      <a:pt x="1" y="0"/>
                    </a:moveTo>
                    <a:lnTo>
                      <a:pt x="7359" y="2465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" name="Google Shape;639;p28"/>
              <p:cNvSpPr/>
              <p:nvPr/>
            </p:nvSpPr>
            <p:spPr>
              <a:xfrm>
                <a:off x="1742175" y="3998175"/>
                <a:ext cx="49425" cy="19725"/>
              </a:xfrm>
              <a:custGeom>
                <a:rect b="b" l="l" r="r" t="t"/>
                <a:pathLst>
                  <a:path extrusionOk="0" h="789" w="1977">
                    <a:moveTo>
                      <a:pt x="602" y="1"/>
                    </a:moveTo>
                    <a:cubicBezTo>
                      <a:pt x="458" y="1"/>
                      <a:pt x="316" y="17"/>
                      <a:pt x="179" y="51"/>
                    </a:cubicBezTo>
                    <a:cubicBezTo>
                      <a:pt x="72" y="86"/>
                      <a:pt x="0" y="194"/>
                      <a:pt x="24" y="313"/>
                    </a:cubicBezTo>
                    <a:cubicBezTo>
                      <a:pt x="53" y="401"/>
                      <a:pt x="123" y="465"/>
                      <a:pt x="213" y="465"/>
                    </a:cubicBezTo>
                    <a:cubicBezTo>
                      <a:pt x="233" y="465"/>
                      <a:pt x="253" y="462"/>
                      <a:pt x="274" y="456"/>
                    </a:cubicBezTo>
                    <a:cubicBezTo>
                      <a:pt x="372" y="437"/>
                      <a:pt x="472" y="428"/>
                      <a:pt x="573" y="428"/>
                    </a:cubicBezTo>
                    <a:cubicBezTo>
                      <a:pt x="928" y="428"/>
                      <a:pt x="1298" y="540"/>
                      <a:pt x="1631" y="753"/>
                    </a:cubicBezTo>
                    <a:cubicBezTo>
                      <a:pt x="1679" y="777"/>
                      <a:pt x="1703" y="789"/>
                      <a:pt x="1751" y="789"/>
                    </a:cubicBezTo>
                    <a:cubicBezTo>
                      <a:pt x="1822" y="789"/>
                      <a:pt x="1881" y="753"/>
                      <a:pt x="1917" y="682"/>
                    </a:cubicBezTo>
                    <a:cubicBezTo>
                      <a:pt x="1977" y="587"/>
                      <a:pt x="1941" y="456"/>
                      <a:pt x="1858" y="396"/>
                    </a:cubicBezTo>
                    <a:cubicBezTo>
                      <a:pt x="1459" y="139"/>
                      <a:pt x="1021" y="1"/>
                      <a:pt x="60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" name="Google Shape;640;p28"/>
              <p:cNvSpPr/>
              <p:nvPr/>
            </p:nvSpPr>
            <p:spPr>
              <a:xfrm>
                <a:off x="1749025" y="3968875"/>
                <a:ext cx="49725" cy="19575"/>
              </a:xfrm>
              <a:custGeom>
                <a:rect b="b" l="l" r="r" t="t"/>
                <a:pathLst>
                  <a:path extrusionOk="0" h="783" w="1989">
                    <a:moveTo>
                      <a:pt x="611" y="1"/>
                    </a:moveTo>
                    <a:cubicBezTo>
                      <a:pt x="464" y="1"/>
                      <a:pt x="319" y="19"/>
                      <a:pt x="179" y="56"/>
                    </a:cubicBezTo>
                    <a:cubicBezTo>
                      <a:pt x="83" y="80"/>
                      <a:pt x="0" y="187"/>
                      <a:pt x="36" y="306"/>
                    </a:cubicBezTo>
                    <a:cubicBezTo>
                      <a:pt x="57" y="399"/>
                      <a:pt x="149" y="465"/>
                      <a:pt x="244" y="465"/>
                    </a:cubicBezTo>
                    <a:cubicBezTo>
                      <a:pt x="258" y="465"/>
                      <a:pt x="272" y="464"/>
                      <a:pt x="286" y="461"/>
                    </a:cubicBezTo>
                    <a:cubicBezTo>
                      <a:pt x="388" y="438"/>
                      <a:pt x="495" y="427"/>
                      <a:pt x="603" y="427"/>
                    </a:cubicBezTo>
                    <a:cubicBezTo>
                      <a:pt x="949" y="427"/>
                      <a:pt x="1317" y="541"/>
                      <a:pt x="1643" y="758"/>
                    </a:cubicBezTo>
                    <a:cubicBezTo>
                      <a:pt x="1691" y="770"/>
                      <a:pt x="1715" y="782"/>
                      <a:pt x="1762" y="782"/>
                    </a:cubicBezTo>
                    <a:cubicBezTo>
                      <a:pt x="1834" y="782"/>
                      <a:pt x="1893" y="758"/>
                      <a:pt x="1917" y="675"/>
                    </a:cubicBezTo>
                    <a:cubicBezTo>
                      <a:pt x="1988" y="592"/>
                      <a:pt x="1953" y="449"/>
                      <a:pt x="1869" y="389"/>
                    </a:cubicBezTo>
                    <a:cubicBezTo>
                      <a:pt x="1465" y="143"/>
                      <a:pt x="1028" y="1"/>
                      <a:pt x="61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" name="Google Shape;641;p28"/>
              <p:cNvSpPr/>
              <p:nvPr/>
            </p:nvSpPr>
            <p:spPr>
              <a:xfrm>
                <a:off x="1007250" y="3741050"/>
                <a:ext cx="278350" cy="347100"/>
              </a:xfrm>
              <a:custGeom>
                <a:rect b="b" l="l" r="r" t="t"/>
                <a:pathLst>
                  <a:path extrusionOk="0" h="13884" w="11134">
                    <a:moveTo>
                      <a:pt x="8414" y="1"/>
                    </a:moveTo>
                    <a:cubicBezTo>
                      <a:pt x="8407" y="1"/>
                      <a:pt x="8401" y="1"/>
                      <a:pt x="8395" y="1"/>
                    </a:cubicBezTo>
                    <a:cubicBezTo>
                      <a:pt x="8157" y="13"/>
                      <a:pt x="7966" y="227"/>
                      <a:pt x="7859" y="430"/>
                    </a:cubicBezTo>
                    <a:cubicBezTo>
                      <a:pt x="7752" y="656"/>
                      <a:pt x="7704" y="894"/>
                      <a:pt x="7621" y="1120"/>
                    </a:cubicBezTo>
                    <a:cubicBezTo>
                      <a:pt x="7526" y="1335"/>
                      <a:pt x="7383" y="1549"/>
                      <a:pt x="7156" y="1632"/>
                    </a:cubicBezTo>
                    <a:cubicBezTo>
                      <a:pt x="7166" y="1483"/>
                      <a:pt x="7003" y="1368"/>
                      <a:pt x="6844" y="1368"/>
                    </a:cubicBezTo>
                    <a:cubicBezTo>
                      <a:pt x="6813" y="1368"/>
                      <a:pt x="6781" y="1372"/>
                      <a:pt x="6752" y="1382"/>
                    </a:cubicBezTo>
                    <a:cubicBezTo>
                      <a:pt x="6573" y="1454"/>
                      <a:pt x="6490" y="1656"/>
                      <a:pt x="6490" y="1847"/>
                    </a:cubicBezTo>
                    <a:cubicBezTo>
                      <a:pt x="6502" y="2132"/>
                      <a:pt x="6680" y="2382"/>
                      <a:pt x="6847" y="2621"/>
                    </a:cubicBezTo>
                    <a:cubicBezTo>
                      <a:pt x="7192" y="3109"/>
                      <a:pt x="7323" y="3918"/>
                      <a:pt x="7704" y="4335"/>
                    </a:cubicBezTo>
                    <a:lnTo>
                      <a:pt x="7728" y="4347"/>
                    </a:lnTo>
                    <a:cubicBezTo>
                      <a:pt x="7228" y="5645"/>
                      <a:pt x="6073" y="7562"/>
                      <a:pt x="4704" y="9336"/>
                    </a:cubicBezTo>
                    <a:cubicBezTo>
                      <a:pt x="3275" y="11181"/>
                      <a:pt x="2251" y="12050"/>
                      <a:pt x="1775" y="12324"/>
                    </a:cubicBezTo>
                    <a:lnTo>
                      <a:pt x="1775" y="12276"/>
                    </a:lnTo>
                    <a:cubicBezTo>
                      <a:pt x="1775" y="12229"/>
                      <a:pt x="1775" y="12193"/>
                      <a:pt x="1787" y="12134"/>
                    </a:cubicBezTo>
                    <a:cubicBezTo>
                      <a:pt x="1858" y="11669"/>
                      <a:pt x="2108" y="10824"/>
                      <a:pt x="2882" y="9252"/>
                    </a:cubicBezTo>
                    <a:cubicBezTo>
                      <a:pt x="3620" y="7812"/>
                      <a:pt x="4406" y="6502"/>
                      <a:pt x="4418" y="6490"/>
                    </a:cubicBezTo>
                    <a:cubicBezTo>
                      <a:pt x="4632" y="6145"/>
                      <a:pt x="4525" y="5704"/>
                      <a:pt x="4180" y="5490"/>
                    </a:cubicBezTo>
                    <a:cubicBezTo>
                      <a:pt x="4073" y="5430"/>
                      <a:pt x="3977" y="5407"/>
                      <a:pt x="3870" y="5383"/>
                    </a:cubicBezTo>
                    <a:cubicBezTo>
                      <a:pt x="3847" y="5381"/>
                      <a:pt x="3825" y="5380"/>
                      <a:pt x="3802" y="5380"/>
                    </a:cubicBezTo>
                    <a:cubicBezTo>
                      <a:pt x="3553" y="5380"/>
                      <a:pt x="3322" y="5499"/>
                      <a:pt x="3180" y="5728"/>
                    </a:cubicBezTo>
                    <a:cubicBezTo>
                      <a:pt x="3156" y="5788"/>
                      <a:pt x="2251" y="7276"/>
                      <a:pt x="1453" y="8895"/>
                    </a:cubicBezTo>
                    <a:cubicBezTo>
                      <a:pt x="203" y="11503"/>
                      <a:pt x="1" y="12919"/>
                      <a:pt x="775" y="13598"/>
                    </a:cubicBezTo>
                    <a:cubicBezTo>
                      <a:pt x="906" y="13717"/>
                      <a:pt x="1156" y="13884"/>
                      <a:pt x="1549" y="13884"/>
                    </a:cubicBezTo>
                    <a:cubicBezTo>
                      <a:pt x="1668" y="13884"/>
                      <a:pt x="1799" y="13872"/>
                      <a:pt x="1953" y="13824"/>
                    </a:cubicBezTo>
                    <a:cubicBezTo>
                      <a:pt x="3239" y="13479"/>
                      <a:pt x="5049" y="11324"/>
                      <a:pt x="6002" y="10074"/>
                    </a:cubicBezTo>
                    <a:cubicBezTo>
                      <a:pt x="6692" y="9157"/>
                      <a:pt x="7347" y="8181"/>
                      <a:pt x="7942" y="7192"/>
                    </a:cubicBezTo>
                    <a:cubicBezTo>
                      <a:pt x="8240" y="6681"/>
                      <a:pt x="8526" y="6157"/>
                      <a:pt x="8776" y="5621"/>
                    </a:cubicBezTo>
                    <a:cubicBezTo>
                      <a:pt x="8883" y="5407"/>
                      <a:pt x="8942" y="5133"/>
                      <a:pt x="9073" y="4930"/>
                    </a:cubicBezTo>
                    <a:cubicBezTo>
                      <a:pt x="9526" y="4240"/>
                      <a:pt x="10264" y="3764"/>
                      <a:pt x="10776" y="3121"/>
                    </a:cubicBezTo>
                    <a:cubicBezTo>
                      <a:pt x="10966" y="2882"/>
                      <a:pt x="11133" y="2585"/>
                      <a:pt x="11074" y="2228"/>
                    </a:cubicBezTo>
                    <a:cubicBezTo>
                      <a:pt x="11041" y="1954"/>
                      <a:pt x="10806" y="1710"/>
                      <a:pt x="10537" y="1710"/>
                    </a:cubicBezTo>
                    <a:cubicBezTo>
                      <a:pt x="10514" y="1710"/>
                      <a:pt x="10490" y="1712"/>
                      <a:pt x="10466" y="1716"/>
                    </a:cubicBezTo>
                    <a:cubicBezTo>
                      <a:pt x="10443" y="1728"/>
                      <a:pt x="10431" y="1728"/>
                      <a:pt x="10419" y="1728"/>
                    </a:cubicBezTo>
                    <a:cubicBezTo>
                      <a:pt x="10470" y="1408"/>
                      <a:pt x="10164" y="1097"/>
                      <a:pt x="9850" y="1097"/>
                    </a:cubicBezTo>
                    <a:cubicBezTo>
                      <a:pt x="9801" y="1097"/>
                      <a:pt x="9752" y="1104"/>
                      <a:pt x="9704" y="1120"/>
                    </a:cubicBezTo>
                    <a:cubicBezTo>
                      <a:pt x="9744" y="739"/>
                      <a:pt x="9387" y="391"/>
                      <a:pt x="9024" y="391"/>
                    </a:cubicBezTo>
                    <a:cubicBezTo>
                      <a:pt x="8957" y="391"/>
                      <a:pt x="8889" y="404"/>
                      <a:pt x="8823" y="430"/>
                    </a:cubicBezTo>
                    <a:cubicBezTo>
                      <a:pt x="8881" y="210"/>
                      <a:pt x="8646" y="1"/>
                      <a:pt x="84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" name="Google Shape;642;p28"/>
              <p:cNvSpPr/>
              <p:nvPr/>
            </p:nvSpPr>
            <p:spPr>
              <a:xfrm>
                <a:off x="1032850" y="4039325"/>
                <a:ext cx="32775" cy="27700"/>
              </a:xfrm>
              <a:custGeom>
                <a:rect b="b" l="l" r="r" t="t"/>
                <a:pathLst>
                  <a:path extrusionOk="0" fill="none" h="1108" w="1311">
                    <a:moveTo>
                      <a:pt x="1" y="107"/>
                    </a:moveTo>
                    <a:cubicBezTo>
                      <a:pt x="1" y="107"/>
                      <a:pt x="72" y="1107"/>
                      <a:pt x="1310" y="0"/>
                    </a:cubicBezTo>
                  </a:path>
                </a:pathLst>
              </a:custGeom>
              <a:noFill/>
              <a:ln cap="rnd" cmpd="sng" w="2975">
                <a:solidFill>
                  <a:srgbClr val="000139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" name="Google Shape;643;p28"/>
              <p:cNvSpPr/>
              <p:nvPr/>
            </p:nvSpPr>
            <p:spPr>
              <a:xfrm>
                <a:off x="1754375" y="3476450"/>
                <a:ext cx="64625" cy="101400"/>
              </a:xfrm>
              <a:custGeom>
                <a:rect b="b" l="l" r="r" t="t"/>
                <a:pathLst>
                  <a:path extrusionOk="0" h="4056" w="2585">
                    <a:moveTo>
                      <a:pt x="655" y="1"/>
                    </a:moveTo>
                    <a:cubicBezTo>
                      <a:pt x="596" y="12"/>
                      <a:pt x="536" y="12"/>
                      <a:pt x="477" y="48"/>
                    </a:cubicBezTo>
                    <a:cubicBezTo>
                      <a:pt x="131" y="179"/>
                      <a:pt x="0" y="655"/>
                      <a:pt x="179" y="1108"/>
                    </a:cubicBezTo>
                    <a:lnTo>
                      <a:pt x="1179" y="3525"/>
                    </a:lnTo>
                    <a:cubicBezTo>
                      <a:pt x="1298" y="3849"/>
                      <a:pt x="1574" y="4055"/>
                      <a:pt x="1846" y="4055"/>
                    </a:cubicBezTo>
                    <a:cubicBezTo>
                      <a:pt x="1874" y="4055"/>
                      <a:pt x="1902" y="4053"/>
                      <a:pt x="1929" y="4049"/>
                    </a:cubicBezTo>
                    <a:cubicBezTo>
                      <a:pt x="1965" y="4049"/>
                      <a:pt x="2013" y="4037"/>
                      <a:pt x="2036" y="4025"/>
                    </a:cubicBezTo>
                    <a:lnTo>
                      <a:pt x="2155" y="3977"/>
                    </a:lnTo>
                    <a:cubicBezTo>
                      <a:pt x="2465" y="3846"/>
                      <a:pt x="2584" y="3406"/>
                      <a:pt x="2429" y="3013"/>
                    </a:cubicBezTo>
                    <a:lnTo>
                      <a:pt x="1429" y="584"/>
                    </a:lnTo>
                    <a:cubicBezTo>
                      <a:pt x="1334" y="358"/>
                      <a:pt x="1191" y="191"/>
                      <a:pt x="1024" y="96"/>
                    </a:cubicBezTo>
                    <a:cubicBezTo>
                      <a:pt x="905" y="36"/>
                      <a:pt x="774" y="1"/>
                      <a:pt x="655" y="1"/>
                    </a:cubicBezTo>
                    <a:close/>
                  </a:path>
                </a:pathLst>
              </a:custGeom>
              <a:solidFill>
                <a:srgbClr val="F7E4D5"/>
              </a:solidFill>
              <a:ln cap="flat" cmpd="sng" w="2975">
                <a:solidFill>
                  <a:srgbClr val="000139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" name="Google Shape;644;p28"/>
              <p:cNvSpPr/>
              <p:nvPr/>
            </p:nvSpPr>
            <p:spPr>
              <a:xfrm>
                <a:off x="1770750" y="3476750"/>
                <a:ext cx="48250" cy="100925"/>
              </a:xfrm>
              <a:custGeom>
                <a:rect b="b" l="l" r="r" t="t"/>
                <a:pathLst>
                  <a:path extrusionOk="0" h="4037" w="1930">
                    <a:moveTo>
                      <a:pt x="0" y="0"/>
                    </a:moveTo>
                    <a:cubicBezTo>
                      <a:pt x="24" y="24"/>
                      <a:pt x="48" y="36"/>
                      <a:pt x="60" y="48"/>
                    </a:cubicBezTo>
                    <a:cubicBezTo>
                      <a:pt x="262" y="239"/>
                      <a:pt x="441" y="500"/>
                      <a:pt x="608" y="762"/>
                    </a:cubicBezTo>
                    <a:cubicBezTo>
                      <a:pt x="1000" y="1417"/>
                      <a:pt x="1274" y="2144"/>
                      <a:pt x="1429" y="2894"/>
                    </a:cubicBezTo>
                    <a:cubicBezTo>
                      <a:pt x="1477" y="3144"/>
                      <a:pt x="1512" y="3417"/>
                      <a:pt x="1453" y="3656"/>
                    </a:cubicBezTo>
                    <a:cubicBezTo>
                      <a:pt x="1429" y="3798"/>
                      <a:pt x="1370" y="3918"/>
                      <a:pt x="1298" y="4025"/>
                    </a:cubicBezTo>
                    <a:lnTo>
                      <a:pt x="1274" y="4037"/>
                    </a:lnTo>
                    <a:cubicBezTo>
                      <a:pt x="1310" y="4037"/>
                      <a:pt x="1358" y="4025"/>
                      <a:pt x="1381" y="4013"/>
                    </a:cubicBezTo>
                    <a:lnTo>
                      <a:pt x="1500" y="3965"/>
                    </a:lnTo>
                    <a:cubicBezTo>
                      <a:pt x="1810" y="3834"/>
                      <a:pt x="1929" y="3394"/>
                      <a:pt x="1774" y="3001"/>
                    </a:cubicBezTo>
                    <a:lnTo>
                      <a:pt x="774" y="572"/>
                    </a:lnTo>
                    <a:cubicBezTo>
                      <a:pt x="679" y="346"/>
                      <a:pt x="536" y="179"/>
                      <a:pt x="369" y="96"/>
                    </a:cubicBezTo>
                    <a:cubicBezTo>
                      <a:pt x="250" y="36"/>
                      <a:pt x="119" y="0"/>
                      <a:pt x="0" y="0"/>
                    </a:cubicBezTo>
                    <a:close/>
                  </a:path>
                </a:pathLst>
              </a:custGeom>
              <a:solidFill>
                <a:srgbClr val="F7E4D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" name="Google Shape;645;p28"/>
              <p:cNvSpPr/>
              <p:nvPr/>
            </p:nvSpPr>
            <p:spPr>
              <a:xfrm>
                <a:off x="1762400" y="3501825"/>
                <a:ext cx="46775" cy="46200"/>
              </a:xfrm>
              <a:custGeom>
                <a:rect b="b" l="l" r="r" t="t"/>
                <a:pathLst>
                  <a:path extrusionOk="0" h="1848" w="1871">
                    <a:moveTo>
                      <a:pt x="1279" y="0"/>
                    </a:moveTo>
                    <a:cubicBezTo>
                      <a:pt x="1266" y="0"/>
                      <a:pt x="1252" y="3"/>
                      <a:pt x="1239" y="9"/>
                    </a:cubicBezTo>
                    <a:lnTo>
                      <a:pt x="60" y="509"/>
                    </a:lnTo>
                    <a:cubicBezTo>
                      <a:pt x="25" y="521"/>
                      <a:pt x="1" y="581"/>
                      <a:pt x="25" y="629"/>
                    </a:cubicBezTo>
                    <a:lnTo>
                      <a:pt x="513" y="1795"/>
                    </a:lnTo>
                    <a:cubicBezTo>
                      <a:pt x="522" y="1832"/>
                      <a:pt x="559" y="1847"/>
                      <a:pt x="597" y="1847"/>
                    </a:cubicBezTo>
                    <a:cubicBezTo>
                      <a:pt x="609" y="1847"/>
                      <a:pt x="621" y="1846"/>
                      <a:pt x="632" y="1843"/>
                    </a:cubicBezTo>
                    <a:lnTo>
                      <a:pt x="1811" y="1355"/>
                    </a:lnTo>
                    <a:cubicBezTo>
                      <a:pt x="1846" y="1343"/>
                      <a:pt x="1870" y="1283"/>
                      <a:pt x="1846" y="1236"/>
                    </a:cubicBezTo>
                    <a:lnTo>
                      <a:pt x="1358" y="57"/>
                    </a:lnTo>
                    <a:cubicBezTo>
                      <a:pt x="1350" y="22"/>
                      <a:pt x="1315" y="0"/>
                      <a:pt x="1279" y="0"/>
                    </a:cubicBezTo>
                    <a:close/>
                  </a:path>
                </a:pathLst>
              </a:custGeom>
              <a:solidFill>
                <a:srgbClr val="F7E4D5"/>
              </a:solidFill>
              <a:ln cap="flat" cmpd="sng" w="2975">
                <a:solidFill>
                  <a:srgbClr val="000139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" name="Google Shape;646;p28"/>
              <p:cNvSpPr/>
              <p:nvPr/>
            </p:nvSpPr>
            <p:spPr>
              <a:xfrm>
                <a:off x="1776700" y="3535375"/>
                <a:ext cx="33050" cy="14925"/>
              </a:xfrm>
              <a:custGeom>
                <a:rect b="b" l="l" r="r" t="t"/>
                <a:pathLst>
                  <a:path extrusionOk="0" h="597" w="1322">
                    <a:moveTo>
                      <a:pt x="1262" y="1"/>
                    </a:moveTo>
                    <a:lnTo>
                      <a:pt x="0" y="537"/>
                    </a:lnTo>
                    <a:lnTo>
                      <a:pt x="48" y="596"/>
                    </a:lnTo>
                    <a:lnTo>
                      <a:pt x="1322" y="144"/>
                    </a:lnTo>
                    <a:lnTo>
                      <a:pt x="1262" y="1"/>
                    </a:ln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" name="Google Shape;647;p28"/>
              <p:cNvSpPr/>
              <p:nvPr/>
            </p:nvSpPr>
            <p:spPr>
              <a:xfrm>
                <a:off x="1771050" y="3518200"/>
                <a:ext cx="6875" cy="5825"/>
              </a:xfrm>
              <a:custGeom>
                <a:rect b="b" l="l" r="r" t="t"/>
                <a:pathLst>
                  <a:path extrusionOk="0" h="233" w="275">
                    <a:moveTo>
                      <a:pt x="141" y="0"/>
                    </a:moveTo>
                    <a:cubicBezTo>
                      <a:pt x="126" y="0"/>
                      <a:pt x="111" y="3"/>
                      <a:pt x="95" y="9"/>
                    </a:cubicBezTo>
                    <a:cubicBezTo>
                      <a:pt x="36" y="45"/>
                      <a:pt x="0" y="105"/>
                      <a:pt x="36" y="164"/>
                    </a:cubicBezTo>
                    <a:cubicBezTo>
                      <a:pt x="54" y="208"/>
                      <a:pt x="91" y="233"/>
                      <a:pt x="133" y="233"/>
                    </a:cubicBezTo>
                    <a:cubicBezTo>
                      <a:pt x="148" y="233"/>
                      <a:pt x="163" y="230"/>
                      <a:pt x="179" y="224"/>
                    </a:cubicBezTo>
                    <a:cubicBezTo>
                      <a:pt x="238" y="188"/>
                      <a:pt x="274" y="128"/>
                      <a:pt x="238" y="69"/>
                    </a:cubicBezTo>
                    <a:cubicBezTo>
                      <a:pt x="221" y="25"/>
                      <a:pt x="183" y="0"/>
                      <a:pt x="141" y="0"/>
                    </a:cubicBez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" name="Google Shape;648;p28"/>
              <p:cNvSpPr/>
              <p:nvPr/>
            </p:nvSpPr>
            <p:spPr>
              <a:xfrm>
                <a:off x="1787125" y="3511525"/>
                <a:ext cx="6575" cy="5775"/>
              </a:xfrm>
              <a:custGeom>
                <a:rect b="b" l="l" r="r" t="t"/>
                <a:pathLst>
                  <a:path extrusionOk="0" h="231" w="263">
                    <a:moveTo>
                      <a:pt x="146" y="0"/>
                    </a:moveTo>
                    <a:cubicBezTo>
                      <a:pt x="128" y="0"/>
                      <a:pt x="106" y="5"/>
                      <a:pt x="83" y="14"/>
                    </a:cubicBezTo>
                    <a:cubicBezTo>
                      <a:pt x="24" y="38"/>
                      <a:pt x="0" y="98"/>
                      <a:pt x="24" y="157"/>
                    </a:cubicBezTo>
                    <a:cubicBezTo>
                      <a:pt x="50" y="200"/>
                      <a:pt x="88" y="231"/>
                      <a:pt x="130" y="231"/>
                    </a:cubicBezTo>
                    <a:cubicBezTo>
                      <a:pt x="146" y="231"/>
                      <a:pt x="162" y="227"/>
                      <a:pt x="179" y="217"/>
                    </a:cubicBezTo>
                    <a:cubicBezTo>
                      <a:pt x="238" y="193"/>
                      <a:pt x="262" y="133"/>
                      <a:pt x="238" y="74"/>
                    </a:cubicBezTo>
                    <a:cubicBezTo>
                      <a:pt x="230" y="31"/>
                      <a:pt x="196" y="0"/>
                      <a:pt x="146" y="0"/>
                    </a:cubicBez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" name="Google Shape;649;p28"/>
              <p:cNvSpPr/>
              <p:nvPr/>
            </p:nvSpPr>
            <p:spPr>
              <a:xfrm>
                <a:off x="1777000" y="3533075"/>
                <a:ext cx="6875" cy="5850"/>
              </a:xfrm>
              <a:custGeom>
                <a:rect b="b" l="l" r="r" t="t"/>
                <a:pathLst>
                  <a:path extrusionOk="0" h="234" w="275">
                    <a:moveTo>
                      <a:pt x="148" y="0"/>
                    </a:moveTo>
                    <a:cubicBezTo>
                      <a:pt x="132" y="0"/>
                      <a:pt x="114" y="3"/>
                      <a:pt x="96" y="10"/>
                    </a:cubicBezTo>
                    <a:cubicBezTo>
                      <a:pt x="36" y="45"/>
                      <a:pt x="0" y="105"/>
                      <a:pt x="36" y="164"/>
                    </a:cubicBezTo>
                    <a:cubicBezTo>
                      <a:pt x="54" y="209"/>
                      <a:pt x="91" y="233"/>
                      <a:pt x="133" y="233"/>
                    </a:cubicBezTo>
                    <a:cubicBezTo>
                      <a:pt x="148" y="233"/>
                      <a:pt x="164" y="230"/>
                      <a:pt x="179" y="224"/>
                    </a:cubicBezTo>
                    <a:cubicBezTo>
                      <a:pt x="238" y="188"/>
                      <a:pt x="274" y="129"/>
                      <a:pt x="238" y="69"/>
                    </a:cubicBezTo>
                    <a:cubicBezTo>
                      <a:pt x="230" y="25"/>
                      <a:pt x="195" y="0"/>
                      <a:pt x="148" y="0"/>
                    </a:cubicBez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" name="Google Shape;650;p28"/>
              <p:cNvSpPr/>
              <p:nvPr/>
            </p:nvSpPr>
            <p:spPr>
              <a:xfrm>
                <a:off x="1793375" y="3526400"/>
                <a:ext cx="6850" cy="5800"/>
              </a:xfrm>
              <a:custGeom>
                <a:rect b="b" l="l" r="r" t="t"/>
                <a:pathLst>
                  <a:path extrusionOk="0" h="232" w="274">
                    <a:moveTo>
                      <a:pt x="144" y="0"/>
                    </a:moveTo>
                    <a:cubicBezTo>
                      <a:pt x="128" y="0"/>
                      <a:pt x="112" y="5"/>
                      <a:pt x="95" y="15"/>
                    </a:cubicBezTo>
                    <a:cubicBezTo>
                      <a:pt x="36" y="38"/>
                      <a:pt x="0" y="98"/>
                      <a:pt x="36" y="158"/>
                    </a:cubicBezTo>
                    <a:cubicBezTo>
                      <a:pt x="53" y="201"/>
                      <a:pt x="89" y="231"/>
                      <a:pt x="130" y="231"/>
                    </a:cubicBezTo>
                    <a:cubicBezTo>
                      <a:pt x="146" y="231"/>
                      <a:pt x="162" y="227"/>
                      <a:pt x="179" y="217"/>
                    </a:cubicBezTo>
                    <a:cubicBezTo>
                      <a:pt x="238" y="193"/>
                      <a:pt x="274" y="134"/>
                      <a:pt x="238" y="74"/>
                    </a:cubicBezTo>
                    <a:cubicBezTo>
                      <a:pt x="221" y="31"/>
                      <a:pt x="185" y="0"/>
                      <a:pt x="144" y="0"/>
                    </a:cubicBez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" name="Google Shape;651;p28"/>
              <p:cNvSpPr/>
              <p:nvPr/>
            </p:nvSpPr>
            <p:spPr>
              <a:xfrm>
                <a:off x="1762700" y="3501450"/>
                <a:ext cx="46475" cy="35750"/>
              </a:xfrm>
              <a:custGeom>
                <a:rect b="b" l="l" r="r" t="t"/>
                <a:pathLst>
                  <a:path extrusionOk="0" h="1430" w="1859">
                    <a:moveTo>
                      <a:pt x="1227" y="1"/>
                    </a:moveTo>
                    <a:lnTo>
                      <a:pt x="334" y="358"/>
                    </a:lnTo>
                    <a:lnTo>
                      <a:pt x="1" y="501"/>
                    </a:lnTo>
                    <a:cubicBezTo>
                      <a:pt x="1" y="501"/>
                      <a:pt x="799" y="286"/>
                      <a:pt x="1060" y="263"/>
                    </a:cubicBezTo>
                    <a:cubicBezTo>
                      <a:pt x="1062" y="262"/>
                      <a:pt x="1063" y="262"/>
                      <a:pt x="1065" y="262"/>
                    </a:cubicBezTo>
                    <a:cubicBezTo>
                      <a:pt x="1338" y="262"/>
                      <a:pt x="1632" y="1346"/>
                      <a:pt x="1632" y="1346"/>
                    </a:cubicBezTo>
                    <a:lnTo>
                      <a:pt x="1644" y="1429"/>
                    </a:lnTo>
                    <a:lnTo>
                      <a:pt x="1799" y="1370"/>
                    </a:lnTo>
                    <a:cubicBezTo>
                      <a:pt x="1834" y="1358"/>
                      <a:pt x="1858" y="1298"/>
                      <a:pt x="1834" y="1251"/>
                    </a:cubicBezTo>
                    <a:lnTo>
                      <a:pt x="1346" y="72"/>
                    </a:lnTo>
                    <a:cubicBezTo>
                      <a:pt x="1334" y="24"/>
                      <a:pt x="1275" y="1"/>
                      <a:pt x="1227" y="1"/>
                    </a:cubicBezTo>
                    <a:close/>
                  </a:path>
                </a:pathLst>
              </a:custGeom>
              <a:solidFill>
                <a:srgbClr val="F7E4D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" name="Google Shape;652;p28"/>
              <p:cNvSpPr/>
              <p:nvPr/>
            </p:nvSpPr>
            <p:spPr>
              <a:xfrm>
                <a:off x="1736225" y="3496200"/>
                <a:ext cx="102100" cy="59950"/>
              </a:xfrm>
              <a:custGeom>
                <a:rect b="b" l="l" r="r" t="t"/>
                <a:pathLst>
                  <a:path extrusionOk="0" h="2398" w="4084">
                    <a:moveTo>
                      <a:pt x="3358" y="0"/>
                    </a:moveTo>
                    <a:cubicBezTo>
                      <a:pt x="3242" y="0"/>
                      <a:pt x="3120" y="22"/>
                      <a:pt x="3001" y="68"/>
                    </a:cubicBezTo>
                    <a:lnTo>
                      <a:pt x="572" y="1068"/>
                    </a:lnTo>
                    <a:cubicBezTo>
                      <a:pt x="357" y="1175"/>
                      <a:pt x="179" y="1330"/>
                      <a:pt x="84" y="1473"/>
                    </a:cubicBezTo>
                    <a:cubicBezTo>
                      <a:pt x="24" y="1592"/>
                      <a:pt x="0" y="1723"/>
                      <a:pt x="0" y="1842"/>
                    </a:cubicBezTo>
                    <a:cubicBezTo>
                      <a:pt x="12" y="1901"/>
                      <a:pt x="12" y="1961"/>
                      <a:pt x="36" y="2020"/>
                    </a:cubicBezTo>
                    <a:cubicBezTo>
                      <a:pt x="136" y="2261"/>
                      <a:pt x="397" y="2398"/>
                      <a:pt x="696" y="2398"/>
                    </a:cubicBezTo>
                    <a:cubicBezTo>
                      <a:pt x="826" y="2398"/>
                      <a:pt x="962" y="2372"/>
                      <a:pt x="1096" y="2318"/>
                    </a:cubicBezTo>
                    <a:lnTo>
                      <a:pt x="3524" y="1318"/>
                    </a:lnTo>
                    <a:cubicBezTo>
                      <a:pt x="3882" y="1187"/>
                      <a:pt x="4084" y="865"/>
                      <a:pt x="4048" y="568"/>
                    </a:cubicBezTo>
                    <a:cubicBezTo>
                      <a:pt x="4048" y="532"/>
                      <a:pt x="4024" y="484"/>
                      <a:pt x="4013" y="461"/>
                    </a:cubicBezTo>
                    <a:lnTo>
                      <a:pt x="3965" y="342"/>
                    </a:lnTo>
                    <a:cubicBezTo>
                      <a:pt x="3873" y="124"/>
                      <a:pt x="3633" y="0"/>
                      <a:pt x="3358" y="0"/>
                    </a:cubicBezTo>
                    <a:close/>
                  </a:path>
                </a:pathLst>
              </a:custGeom>
              <a:solidFill>
                <a:srgbClr val="F7E4D5"/>
              </a:solidFill>
              <a:ln cap="flat" cmpd="sng" w="2975">
                <a:solidFill>
                  <a:srgbClr val="000139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" name="Google Shape;653;p28"/>
              <p:cNvSpPr/>
              <p:nvPr/>
            </p:nvSpPr>
            <p:spPr>
              <a:xfrm>
                <a:off x="1736525" y="3496200"/>
                <a:ext cx="100925" cy="46050"/>
              </a:xfrm>
              <a:custGeom>
                <a:rect b="b" l="l" r="r" t="t"/>
                <a:pathLst>
                  <a:path extrusionOk="0" h="1842" w="4037">
                    <a:moveTo>
                      <a:pt x="3346" y="0"/>
                    </a:moveTo>
                    <a:cubicBezTo>
                      <a:pt x="3230" y="0"/>
                      <a:pt x="3108" y="22"/>
                      <a:pt x="2989" y="68"/>
                    </a:cubicBezTo>
                    <a:lnTo>
                      <a:pt x="560" y="1068"/>
                    </a:lnTo>
                    <a:cubicBezTo>
                      <a:pt x="345" y="1175"/>
                      <a:pt x="167" y="1330"/>
                      <a:pt x="83" y="1473"/>
                    </a:cubicBezTo>
                    <a:cubicBezTo>
                      <a:pt x="24" y="1592"/>
                      <a:pt x="0" y="1723"/>
                      <a:pt x="0" y="1842"/>
                    </a:cubicBezTo>
                    <a:cubicBezTo>
                      <a:pt x="12" y="1818"/>
                      <a:pt x="24" y="1806"/>
                      <a:pt x="36" y="1782"/>
                    </a:cubicBezTo>
                    <a:cubicBezTo>
                      <a:pt x="238" y="1580"/>
                      <a:pt x="488" y="1401"/>
                      <a:pt x="750" y="1235"/>
                    </a:cubicBezTo>
                    <a:cubicBezTo>
                      <a:pt x="1417" y="842"/>
                      <a:pt x="2143" y="568"/>
                      <a:pt x="2881" y="413"/>
                    </a:cubicBezTo>
                    <a:cubicBezTo>
                      <a:pt x="3045" y="383"/>
                      <a:pt x="3210" y="358"/>
                      <a:pt x="3368" y="358"/>
                    </a:cubicBezTo>
                    <a:cubicBezTo>
                      <a:pt x="3462" y="358"/>
                      <a:pt x="3554" y="367"/>
                      <a:pt x="3643" y="389"/>
                    </a:cubicBezTo>
                    <a:cubicBezTo>
                      <a:pt x="3798" y="413"/>
                      <a:pt x="3917" y="473"/>
                      <a:pt x="4012" y="544"/>
                    </a:cubicBezTo>
                    <a:lnTo>
                      <a:pt x="4036" y="568"/>
                    </a:lnTo>
                    <a:cubicBezTo>
                      <a:pt x="4036" y="532"/>
                      <a:pt x="4012" y="484"/>
                      <a:pt x="4001" y="461"/>
                    </a:cubicBezTo>
                    <a:lnTo>
                      <a:pt x="3953" y="342"/>
                    </a:lnTo>
                    <a:cubicBezTo>
                      <a:pt x="3861" y="124"/>
                      <a:pt x="3621" y="0"/>
                      <a:pt x="3346" y="0"/>
                    </a:cubicBezTo>
                    <a:close/>
                  </a:path>
                </a:pathLst>
              </a:custGeom>
              <a:solidFill>
                <a:srgbClr val="F7E4D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" name="Google Shape;654;p28"/>
              <p:cNvSpPr/>
              <p:nvPr/>
            </p:nvSpPr>
            <p:spPr>
              <a:xfrm>
                <a:off x="1760925" y="3504325"/>
                <a:ext cx="47050" cy="45900"/>
              </a:xfrm>
              <a:custGeom>
                <a:rect b="b" l="l" r="r" t="t"/>
                <a:pathLst>
                  <a:path extrusionOk="0" h="1836" w="1882">
                    <a:moveTo>
                      <a:pt x="1285" y="0"/>
                    </a:moveTo>
                    <a:cubicBezTo>
                      <a:pt x="1274" y="0"/>
                      <a:pt x="1262" y="2"/>
                      <a:pt x="1251" y="5"/>
                    </a:cubicBezTo>
                    <a:lnTo>
                      <a:pt x="84" y="493"/>
                    </a:lnTo>
                    <a:cubicBezTo>
                      <a:pt x="36" y="505"/>
                      <a:pt x="0" y="564"/>
                      <a:pt x="36" y="612"/>
                    </a:cubicBezTo>
                    <a:lnTo>
                      <a:pt x="524" y="1791"/>
                    </a:lnTo>
                    <a:cubicBezTo>
                      <a:pt x="533" y="1816"/>
                      <a:pt x="566" y="1836"/>
                      <a:pt x="602" y="1836"/>
                    </a:cubicBezTo>
                    <a:cubicBezTo>
                      <a:pt x="616" y="1836"/>
                      <a:pt x="630" y="1833"/>
                      <a:pt x="643" y="1826"/>
                    </a:cubicBezTo>
                    <a:lnTo>
                      <a:pt x="1822" y="1338"/>
                    </a:lnTo>
                    <a:cubicBezTo>
                      <a:pt x="1870" y="1326"/>
                      <a:pt x="1882" y="1267"/>
                      <a:pt x="1870" y="1219"/>
                    </a:cubicBezTo>
                    <a:lnTo>
                      <a:pt x="1370" y="52"/>
                    </a:lnTo>
                    <a:cubicBezTo>
                      <a:pt x="1361" y="16"/>
                      <a:pt x="1324" y="0"/>
                      <a:pt x="1285" y="0"/>
                    </a:cubicBezTo>
                    <a:close/>
                  </a:path>
                </a:pathLst>
              </a:custGeom>
              <a:solidFill>
                <a:srgbClr val="F7E4D5"/>
              </a:solidFill>
              <a:ln cap="flat" cmpd="sng" w="2975">
                <a:solidFill>
                  <a:srgbClr val="000139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" name="Google Shape;655;p28"/>
              <p:cNvSpPr/>
              <p:nvPr/>
            </p:nvSpPr>
            <p:spPr>
              <a:xfrm>
                <a:off x="1794850" y="3503250"/>
                <a:ext cx="14900" cy="33050"/>
              </a:xfrm>
              <a:custGeom>
                <a:rect b="b" l="l" r="r" t="t"/>
                <a:pathLst>
                  <a:path extrusionOk="0" h="1322" w="596">
                    <a:moveTo>
                      <a:pt x="155" y="0"/>
                    </a:moveTo>
                    <a:lnTo>
                      <a:pt x="1" y="60"/>
                    </a:lnTo>
                    <a:lnTo>
                      <a:pt x="525" y="1322"/>
                    </a:lnTo>
                    <a:lnTo>
                      <a:pt x="596" y="1298"/>
                    </a:lnTo>
                    <a:lnTo>
                      <a:pt x="155" y="0"/>
                    </a:ln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" name="Google Shape;656;p28"/>
              <p:cNvSpPr/>
              <p:nvPr/>
            </p:nvSpPr>
            <p:spPr>
              <a:xfrm>
                <a:off x="1777300" y="3535625"/>
                <a:ext cx="6575" cy="5975"/>
              </a:xfrm>
              <a:custGeom>
                <a:rect b="b" l="l" r="r" t="t"/>
                <a:pathLst>
                  <a:path extrusionOk="0" h="239" w="263">
                    <a:moveTo>
                      <a:pt x="132" y="0"/>
                    </a:moveTo>
                    <a:cubicBezTo>
                      <a:pt x="116" y="0"/>
                      <a:pt x="100" y="5"/>
                      <a:pt x="84" y="15"/>
                    </a:cubicBezTo>
                    <a:cubicBezTo>
                      <a:pt x="36" y="50"/>
                      <a:pt x="0" y="110"/>
                      <a:pt x="24" y="170"/>
                    </a:cubicBezTo>
                    <a:cubicBezTo>
                      <a:pt x="42" y="214"/>
                      <a:pt x="79" y="238"/>
                      <a:pt x="121" y="238"/>
                    </a:cubicBezTo>
                    <a:cubicBezTo>
                      <a:pt x="136" y="238"/>
                      <a:pt x="152" y="235"/>
                      <a:pt x="167" y="229"/>
                    </a:cubicBezTo>
                    <a:cubicBezTo>
                      <a:pt x="226" y="193"/>
                      <a:pt x="262" y="134"/>
                      <a:pt x="226" y="74"/>
                    </a:cubicBezTo>
                    <a:cubicBezTo>
                      <a:pt x="209" y="31"/>
                      <a:pt x="173" y="0"/>
                      <a:pt x="132" y="0"/>
                    </a:cubicBez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" name="Google Shape;657;p28"/>
              <p:cNvSpPr/>
              <p:nvPr/>
            </p:nvSpPr>
            <p:spPr>
              <a:xfrm>
                <a:off x="1770750" y="3519675"/>
                <a:ext cx="6575" cy="5850"/>
              </a:xfrm>
              <a:custGeom>
                <a:rect b="b" l="l" r="r" t="t"/>
                <a:pathLst>
                  <a:path extrusionOk="0" h="234" w="263">
                    <a:moveTo>
                      <a:pt x="129" y="1"/>
                    </a:moveTo>
                    <a:cubicBezTo>
                      <a:pt x="114" y="1"/>
                      <a:pt x="99" y="4"/>
                      <a:pt x="84" y="10"/>
                    </a:cubicBezTo>
                    <a:cubicBezTo>
                      <a:pt x="24" y="46"/>
                      <a:pt x="0" y="105"/>
                      <a:pt x="24" y="165"/>
                    </a:cubicBezTo>
                    <a:cubicBezTo>
                      <a:pt x="51" y="209"/>
                      <a:pt x="90" y="233"/>
                      <a:pt x="133" y="233"/>
                    </a:cubicBezTo>
                    <a:cubicBezTo>
                      <a:pt x="148" y="233"/>
                      <a:pt x="163" y="230"/>
                      <a:pt x="179" y="224"/>
                    </a:cubicBezTo>
                    <a:cubicBezTo>
                      <a:pt x="238" y="188"/>
                      <a:pt x="262" y="129"/>
                      <a:pt x="238" y="69"/>
                    </a:cubicBezTo>
                    <a:cubicBezTo>
                      <a:pt x="212" y="25"/>
                      <a:pt x="172" y="1"/>
                      <a:pt x="129" y="1"/>
                    </a:cubicBez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" name="Google Shape;658;p28"/>
              <p:cNvSpPr/>
              <p:nvPr/>
            </p:nvSpPr>
            <p:spPr>
              <a:xfrm>
                <a:off x="1792175" y="3529800"/>
                <a:ext cx="6875" cy="5850"/>
              </a:xfrm>
              <a:custGeom>
                <a:rect b="b" l="l" r="r" t="t"/>
                <a:pathLst>
                  <a:path extrusionOk="0" h="234" w="275">
                    <a:moveTo>
                      <a:pt x="141" y="0"/>
                    </a:moveTo>
                    <a:cubicBezTo>
                      <a:pt x="127" y="0"/>
                      <a:pt x="111" y="3"/>
                      <a:pt x="96" y="10"/>
                    </a:cubicBezTo>
                    <a:cubicBezTo>
                      <a:pt x="36" y="22"/>
                      <a:pt x="1" y="105"/>
                      <a:pt x="36" y="164"/>
                    </a:cubicBezTo>
                    <a:cubicBezTo>
                      <a:pt x="54" y="209"/>
                      <a:pt x="91" y="233"/>
                      <a:pt x="134" y="233"/>
                    </a:cubicBezTo>
                    <a:cubicBezTo>
                      <a:pt x="148" y="233"/>
                      <a:pt x="164" y="230"/>
                      <a:pt x="179" y="224"/>
                    </a:cubicBezTo>
                    <a:cubicBezTo>
                      <a:pt x="239" y="188"/>
                      <a:pt x="274" y="129"/>
                      <a:pt x="239" y="69"/>
                    </a:cubicBezTo>
                    <a:cubicBezTo>
                      <a:pt x="221" y="25"/>
                      <a:pt x="184" y="0"/>
                      <a:pt x="141" y="0"/>
                    </a:cubicBez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" name="Google Shape;659;p28"/>
              <p:cNvSpPr/>
              <p:nvPr/>
            </p:nvSpPr>
            <p:spPr>
              <a:xfrm>
                <a:off x="1785625" y="3513300"/>
                <a:ext cx="6575" cy="5975"/>
              </a:xfrm>
              <a:custGeom>
                <a:rect b="b" l="l" r="r" t="t"/>
                <a:pathLst>
                  <a:path extrusionOk="0" h="239" w="263">
                    <a:moveTo>
                      <a:pt x="133" y="1"/>
                    </a:moveTo>
                    <a:cubicBezTo>
                      <a:pt x="117" y="1"/>
                      <a:pt x="100" y="5"/>
                      <a:pt x="84" y="15"/>
                    </a:cubicBezTo>
                    <a:cubicBezTo>
                      <a:pt x="24" y="50"/>
                      <a:pt x="1" y="110"/>
                      <a:pt x="24" y="170"/>
                    </a:cubicBezTo>
                    <a:cubicBezTo>
                      <a:pt x="51" y="214"/>
                      <a:pt x="90" y="238"/>
                      <a:pt x="133" y="238"/>
                    </a:cubicBezTo>
                    <a:cubicBezTo>
                      <a:pt x="148" y="238"/>
                      <a:pt x="164" y="235"/>
                      <a:pt x="179" y="229"/>
                    </a:cubicBezTo>
                    <a:cubicBezTo>
                      <a:pt x="239" y="193"/>
                      <a:pt x="263" y="134"/>
                      <a:pt x="239" y="74"/>
                    </a:cubicBezTo>
                    <a:cubicBezTo>
                      <a:pt x="213" y="31"/>
                      <a:pt x="174" y="1"/>
                      <a:pt x="133" y="1"/>
                    </a:cubicBez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" name="Google Shape;660;p28"/>
              <p:cNvSpPr/>
              <p:nvPr/>
            </p:nvSpPr>
            <p:spPr>
              <a:xfrm>
                <a:off x="1760925" y="3504325"/>
                <a:ext cx="35750" cy="45975"/>
              </a:xfrm>
              <a:custGeom>
                <a:rect b="b" l="l" r="r" t="t"/>
                <a:pathLst>
                  <a:path extrusionOk="0" h="1839" w="1430">
                    <a:moveTo>
                      <a:pt x="1285" y="0"/>
                    </a:moveTo>
                    <a:cubicBezTo>
                      <a:pt x="1274" y="0"/>
                      <a:pt x="1262" y="2"/>
                      <a:pt x="1251" y="5"/>
                    </a:cubicBezTo>
                    <a:lnTo>
                      <a:pt x="84" y="493"/>
                    </a:lnTo>
                    <a:cubicBezTo>
                      <a:pt x="36" y="505"/>
                      <a:pt x="0" y="564"/>
                      <a:pt x="0" y="612"/>
                    </a:cubicBezTo>
                    <a:lnTo>
                      <a:pt x="358" y="1505"/>
                    </a:lnTo>
                    <a:lnTo>
                      <a:pt x="512" y="1838"/>
                    </a:lnTo>
                    <a:cubicBezTo>
                      <a:pt x="512" y="1838"/>
                      <a:pt x="286" y="1041"/>
                      <a:pt x="274" y="779"/>
                    </a:cubicBezTo>
                    <a:cubicBezTo>
                      <a:pt x="262" y="505"/>
                      <a:pt x="1358" y="207"/>
                      <a:pt x="1358" y="207"/>
                    </a:cubicBezTo>
                    <a:lnTo>
                      <a:pt x="1429" y="195"/>
                    </a:lnTo>
                    <a:lnTo>
                      <a:pt x="1370" y="52"/>
                    </a:lnTo>
                    <a:cubicBezTo>
                      <a:pt x="1361" y="16"/>
                      <a:pt x="1324" y="0"/>
                      <a:pt x="1285" y="0"/>
                    </a:cubicBezTo>
                    <a:close/>
                  </a:path>
                </a:pathLst>
              </a:custGeom>
              <a:solidFill>
                <a:srgbClr val="F7E4D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61" name="Google Shape;661;p28"/>
          <p:cNvGrpSpPr/>
          <p:nvPr/>
        </p:nvGrpSpPr>
        <p:grpSpPr>
          <a:xfrm flipH="1">
            <a:off x="725488" y="2257576"/>
            <a:ext cx="2512281" cy="2471165"/>
            <a:chOff x="4466638" y="696313"/>
            <a:chExt cx="1147213" cy="1128438"/>
          </a:xfrm>
        </p:grpSpPr>
        <p:sp>
          <p:nvSpPr>
            <p:cNvPr id="662" name="Google Shape;662;p28"/>
            <p:cNvSpPr/>
            <p:nvPr/>
          </p:nvSpPr>
          <p:spPr>
            <a:xfrm>
              <a:off x="5479575" y="1290725"/>
              <a:ext cx="31875" cy="29000"/>
            </a:xfrm>
            <a:custGeom>
              <a:rect b="b" l="l" r="r" t="t"/>
              <a:pathLst>
                <a:path extrusionOk="0" h="1160" w="1275">
                  <a:moveTo>
                    <a:pt x="739" y="0"/>
                  </a:moveTo>
                  <a:lnTo>
                    <a:pt x="310" y="48"/>
                  </a:lnTo>
                  <a:lnTo>
                    <a:pt x="203" y="60"/>
                  </a:lnTo>
                  <a:lnTo>
                    <a:pt x="298" y="441"/>
                  </a:lnTo>
                  <a:cubicBezTo>
                    <a:pt x="251" y="465"/>
                    <a:pt x="215" y="488"/>
                    <a:pt x="191" y="500"/>
                  </a:cubicBezTo>
                  <a:cubicBezTo>
                    <a:pt x="96" y="560"/>
                    <a:pt x="24" y="655"/>
                    <a:pt x="12" y="762"/>
                  </a:cubicBezTo>
                  <a:cubicBezTo>
                    <a:pt x="1" y="822"/>
                    <a:pt x="12" y="893"/>
                    <a:pt x="36" y="941"/>
                  </a:cubicBezTo>
                  <a:cubicBezTo>
                    <a:pt x="96" y="1036"/>
                    <a:pt x="203" y="1131"/>
                    <a:pt x="322" y="1155"/>
                  </a:cubicBezTo>
                  <a:cubicBezTo>
                    <a:pt x="336" y="1158"/>
                    <a:pt x="350" y="1159"/>
                    <a:pt x="364" y="1159"/>
                  </a:cubicBezTo>
                  <a:cubicBezTo>
                    <a:pt x="473" y="1159"/>
                    <a:pt x="588" y="1082"/>
                    <a:pt x="620" y="977"/>
                  </a:cubicBezTo>
                  <a:cubicBezTo>
                    <a:pt x="690" y="1055"/>
                    <a:pt x="796" y="1102"/>
                    <a:pt x="904" y="1102"/>
                  </a:cubicBezTo>
                  <a:cubicBezTo>
                    <a:pt x="961" y="1102"/>
                    <a:pt x="1019" y="1089"/>
                    <a:pt x="1072" y="1060"/>
                  </a:cubicBezTo>
                  <a:cubicBezTo>
                    <a:pt x="1203" y="977"/>
                    <a:pt x="1274" y="786"/>
                    <a:pt x="1215" y="643"/>
                  </a:cubicBezTo>
                  <a:cubicBezTo>
                    <a:pt x="1155" y="441"/>
                    <a:pt x="1001" y="357"/>
                    <a:pt x="822" y="322"/>
                  </a:cubicBezTo>
                  <a:lnTo>
                    <a:pt x="739" y="0"/>
                  </a:lnTo>
                  <a:close/>
                </a:path>
              </a:pathLst>
            </a:custGeom>
            <a:solidFill>
              <a:srgbClr val="F7E4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28"/>
            <p:cNvSpPr/>
            <p:nvPr/>
          </p:nvSpPr>
          <p:spPr>
            <a:xfrm>
              <a:off x="5521250" y="1286550"/>
              <a:ext cx="31875" cy="27750"/>
            </a:xfrm>
            <a:custGeom>
              <a:rect b="b" l="l" r="r" t="t"/>
              <a:pathLst>
                <a:path extrusionOk="0" h="1110" w="1275">
                  <a:moveTo>
                    <a:pt x="762" y="1"/>
                  </a:moveTo>
                  <a:lnTo>
                    <a:pt x="227" y="48"/>
                  </a:lnTo>
                  <a:lnTo>
                    <a:pt x="298" y="405"/>
                  </a:lnTo>
                  <a:cubicBezTo>
                    <a:pt x="250" y="417"/>
                    <a:pt x="227" y="441"/>
                    <a:pt x="191" y="465"/>
                  </a:cubicBezTo>
                  <a:cubicBezTo>
                    <a:pt x="108" y="524"/>
                    <a:pt x="24" y="608"/>
                    <a:pt x="12" y="715"/>
                  </a:cubicBezTo>
                  <a:cubicBezTo>
                    <a:pt x="0" y="775"/>
                    <a:pt x="24" y="846"/>
                    <a:pt x="48" y="894"/>
                  </a:cubicBezTo>
                  <a:cubicBezTo>
                    <a:pt x="108" y="1001"/>
                    <a:pt x="203" y="1084"/>
                    <a:pt x="322" y="1108"/>
                  </a:cubicBezTo>
                  <a:cubicBezTo>
                    <a:pt x="330" y="1109"/>
                    <a:pt x="339" y="1109"/>
                    <a:pt x="348" y="1109"/>
                  </a:cubicBezTo>
                  <a:cubicBezTo>
                    <a:pt x="461" y="1109"/>
                    <a:pt x="586" y="1039"/>
                    <a:pt x="620" y="917"/>
                  </a:cubicBezTo>
                  <a:cubicBezTo>
                    <a:pt x="690" y="995"/>
                    <a:pt x="796" y="1043"/>
                    <a:pt x="904" y="1043"/>
                  </a:cubicBezTo>
                  <a:cubicBezTo>
                    <a:pt x="961" y="1043"/>
                    <a:pt x="1019" y="1030"/>
                    <a:pt x="1072" y="1001"/>
                  </a:cubicBezTo>
                  <a:cubicBezTo>
                    <a:pt x="1203" y="917"/>
                    <a:pt x="1274" y="727"/>
                    <a:pt x="1215" y="584"/>
                  </a:cubicBezTo>
                  <a:cubicBezTo>
                    <a:pt x="1179" y="417"/>
                    <a:pt x="1012" y="334"/>
                    <a:pt x="834" y="298"/>
                  </a:cubicBezTo>
                  <a:lnTo>
                    <a:pt x="762" y="1"/>
                  </a:lnTo>
                  <a:close/>
                </a:path>
              </a:pathLst>
            </a:custGeom>
            <a:solidFill>
              <a:srgbClr val="F7E4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28"/>
            <p:cNvSpPr/>
            <p:nvPr/>
          </p:nvSpPr>
          <p:spPr>
            <a:xfrm>
              <a:off x="5565600" y="1282100"/>
              <a:ext cx="31875" cy="26525"/>
            </a:xfrm>
            <a:custGeom>
              <a:rect b="b" l="l" r="r" t="t"/>
              <a:pathLst>
                <a:path extrusionOk="0" h="1061" w="1275">
                  <a:moveTo>
                    <a:pt x="751" y="0"/>
                  </a:moveTo>
                  <a:lnTo>
                    <a:pt x="215" y="48"/>
                  </a:lnTo>
                  <a:lnTo>
                    <a:pt x="298" y="357"/>
                  </a:lnTo>
                  <a:cubicBezTo>
                    <a:pt x="262" y="369"/>
                    <a:pt x="215" y="405"/>
                    <a:pt x="191" y="417"/>
                  </a:cubicBezTo>
                  <a:cubicBezTo>
                    <a:pt x="96" y="476"/>
                    <a:pt x="24" y="572"/>
                    <a:pt x="12" y="667"/>
                  </a:cubicBezTo>
                  <a:cubicBezTo>
                    <a:pt x="0" y="726"/>
                    <a:pt x="12" y="810"/>
                    <a:pt x="36" y="845"/>
                  </a:cubicBezTo>
                  <a:cubicBezTo>
                    <a:pt x="96" y="953"/>
                    <a:pt x="203" y="1048"/>
                    <a:pt x="322" y="1060"/>
                  </a:cubicBezTo>
                  <a:cubicBezTo>
                    <a:pt x="331" y="1061"/>
                    <a:pt x="339" y="1061"/>
                    <a:pt x="348" y="1061"/>
                  </a:cubicBezTo>
                  <a:cubicBezTo>
                    <a:pt x="460" y="1061"/>
                    <a:pt x="575" y="991"/>
                    <a:pt x="620" y="881"/>
                  </a:cubicBezTo>
                  <a:cubicBezTo>
                    <a:pt x="687" y="956"/>
                    <a:pt x="789" y="1003"/>
                    <a:pt x="893" y="1003"/>
                  </a:cubicBezTo>
                  <a:cubicBezTo>
                    <a:pt x="954" y="1003"/>
                    <a:pt x="1015" y="987"/>
                    <a:pt x="1072" y="953"/>
                  </a:cubicBezTo>
                  <a:cubicBezTo>
                    <a:pt x="1203" y="881"/>
                    <a:pt x="1274" y="691"/>
                    <a:pt x="1215" y="536"/>
                  </a:cubicBezTo>
                  <a:cubicBezTo>
                    <a:pt x="1155" y="393"/>
                    <a:pt x="989" y="298"/>
                    <a:pt x="810" y="274"/>
                  </a:cubicBezTo>
                  <a:lnTo>
                    <a:pt x="751" y="0"/>
                  </a:lnTo>
                  <a:close/>
                </a:path>
              </a:pathLst>
            </a:custGeom>
            <a:solidFill>
              <a:srgbClr val="F7E4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28"/>
            <p:cNvSpPr/>
            <p:nvPr/>
          </p:nvSpPr>
          <p:spPr>
            <a:xfrm>
              <a:off x="4490175" y="719825"/>
              <a:ext cx="1123675" cy="1104925"/>
            </a:xfrm>
            <a:custGeom>
              <a:rect b="b" l="l" r="r" t="t"/>
              <a:pathLst>
                <a:path extrusionOk="0" h="44197" w="44947">
                  <a:moveTo>
                    <a:pt x="42124" y="17324"/>
                  </a:moveTo>
                  <a:cubicBezTo>
                    <a:pt x="42148" y="17348"/>
                    <a:pt x="42196" y="17348"/>
                    <a:pt x="42244" y="17348"/>
                  </a:cubicBezTo>
                  <a:lnTo>
                    <a:pt x="42374" y="18181"/>
                  </a:lnTo>
                  <a:lnTo>
                    <a:pt x="42017" y="18276"/>
                  </a:lnTo>
                  <a:lnTo>
                    <a:pt x="41660" y="18383"/>
                  </a:lnTo>
                  <a:lnTo>
                    <a:pt x="41577" y="18395"/>
                  </a:lnTo>
                  <a:cubicBezTo>
                    <a:pt x="41791" y="18062"/>
                    <a:pt x="41970" y="17705"/>
                    <a:pt x="42124" y="17324"/>
                  </a:cubicBezTo>
                  <a:close/>
                  <a:moveTo>
                    <a:pt x="12990" y="13526"/>
                  </a:moveTo>
                  <a:cubicBezTo>
                    <a:pt x="13228" y="14645"/>
                    <a:pt x="13514" y="15728"/>
                    <a:pt x="13788" y="16740"/>
                  </a:cubicBezTo>
                  <a:cubicBezTo>
                    <a:pt x="13799" y="16824"/>
                    <a:pt x="13823" y="16895"/>
                    <a:pt x="13847" y="16955"/>
                  </a:cubicBezTo>
                  <a:cubicBezTo>
                    <a:pt x="13883" y="17133"/>
                    <a:pt x="13942" y="17312"/>
                    <a:pt x="14002" y="17490"/>
                  </a:cubicBezTo>
                  <a:cubicBezTo>
                    <a:pt x="14038" y="17598"/>
                    <a:pt x="14085" y="17693"/>
                    <a:pt x="14109" y="17800"/>
                  </a:cubicBezTo>
                  <a:cubicBezTo>
                    <a:pt x="14157" y="17955"/>
                    <a:pt x="14204" y="18098"/>
                    <a:pt x="14264" y="18252"/>
                  </a:cubicBezTo>
                  <a:cubicBezTo>
                    <a:pt x="14300" y="18360"/>
                    <a:pt x="14335" y="18479"/>
                    <a:pt x="14383" y="18574"/>
                  </a:cubicBezTo>
                  <a:cubicBezTo>
                    <a:pt x="14419" y="18729"/>
                    <a:pt x="14478" y="18860"/>
                    <a:pt x="14526" y="18991"/>
                  </a:cubicBezTo>
                  <a:cubicBezTo>
                    <a:pt x="14573" y="19098"/>
                    <a:pt x="14621" y="19217"/>
                    <a:pt x="14657" y="19324"/>
                  </a:cubicBezTo>
                  <a:cubicBezTo>
                    <a:pt x="14657" y="19336"/>
                    <a:pt x="14681" y="19348"/>
                    <a:pt x="14681" y="19372"/>
                  </a:cubicBezTo>
                  <a:cubicBezTo>
                    <a:pt x="14573" y="19336"/>
                    <a:pt x="14466" y="19288"/>
                    <a:pt x="14383" y="19229"/>
                  </a:cubicBezTo>
                  <a:cubicBezTo>
                    <a:pt x="13347" y="18443"/>
                    <a:pt x="12156" y="17848"/>
                    <a:pt x="10847" y="17490"/>
                  </a:cubicBezTo>
                  <a:cubicBezTo>
                    <a:pt x="11240" y="16038"/>
                    <a:pt x="11966" y="14657"/>
                    <a:pt x="12990" y="13526"/>
                  </a:cubicBezTo>
                  <a:close/>
                  <a:moveTo>
                    <a:pt x="43244" y="19037"/>
                  </a:moveTo>
                  <a:cubicBezTo>
                    <a:pt x="43425" y="19037"/>
                    <a:pt x="43591" y="19165"/>
                    <a:pt x="43637" y="19348"/>
                  </a:cubicBezTo>
                  <a:cubicBezTo>
                    <a:pt x="43648" y="19455"/>
                    <a:pt x="43637" y="19562"/>
                    <a:pt x="43577" y="19645"/>
                  </a:cubicBezTo>
                  <a:cubicBezTo>
                    <a:pt x="43529" y="19729"/>
                    <a:pt x="43458" y="19764"/>
                    <a:pt x="43363" y="19800"/>
                  </a:cubicBezTo>
                  <a:cubicBezTo>
                    <a:pt x="43351" y="19800"/>
                    <a:pt x="43339" y="19812"/>
                    <a:pt x="43327" y="19812"/>
                  </a:cubicBezTo>
                  <a:lnTo>
                    <a:pt x="40112" y="20407"/>
                  </a:lnTo>
                  <a:cubicBezTo>
                    <a:pt x="40398" y="20110"/>
                    <a:pt x="40648" y="19800"/>
                    <a:pt x="40886" y="19467"/>
                  </a:cubicBezTo>
                  <a:lnTo>
                    <a:pt x="43172" y="19038"/>
                  </a:lnTo>
                  <a:lnTo>
                    <a:pt x="43220" y="19038"/>
                  </a:lnTo>
                  <a:cubicBezTo>
                    <a:pt x="43228" y="19038"/>
                    <a:pt x="43236" y="19037"/>
                    <a:pt x="43244" y="19037"/>
                  </a:cubicBezTo>
                  <a:close/>
                  <a:moveTo>
                    <a:pt x="43555" y="20669"/>
                  </a:moveTo>
                  <a:cubicBezTo>
                    <a:pt x="43747" y="20669"/>
                    <a:pt x="43911" y="20797"/>
                    <a:pt x="43934" y="21003"/>
                  </a:cubicBezTo>
                  <a:lnTo>
                    <a:pt x="43934" y="21062"/>
                  </a:lnTo>
                  <a:lnTo>
                    <a:pt x="43934" y="21110"/>
                  </a:lnTo>
                  <a:cubicBezTo>
                    <a:pt x="43938" y="21106"/>
                    <a:pt x="43940" y="21105"/>
                    <a:pt x="43942" y="21105"/>
                  </a:cubicBezTo>
                  <a:cubicBezTo>
                    <a:pt x="43946" y="21105"/>
                    <a:pt x="43946" y="21113"/>
                    <a:pt x="43946" y="21122"/>
                  </a:cubicBezTo>
                  <a:cubicBezTo>
                    <a:pt x="43946" y="21134"/>
                    <a:pt x="43946" y="21158"/>
                    <a:pt x="43934" y="21169"/>
                  </a:cubicBezTo>
                  <a:cubicBezTo>
                    <a:pt x="43934" y="21181"/>
                    <a:pt x="43922" y="21205"/>
                    <a:pt x="43922" y="21229"/>
                  </a:cubicBezTo>
                  <a:cubicBezTo>
                    <a:pt x="43910" y="21253"/>
                    <a:pt x="43910" y="21265"/>
                    <a:pt x="43887" y="21288"/>
                  </a:cubicBezTo>
                  <a:cubicBezTo>
                    <a:pt x="43851" y="21360"/>
                    <a:pt x="43768" y="21408"/>
                    <a:pt x="43684" y="21431"/>
                  </a:cubicBezTo>
                  <a:cubicBezTo>
                    <a:pt x="43672" y="21431"/>
                    <a:pt x="43648" y="21455"/>
                    <a:pt x="43637" y="21455"/>
                  </a:cubicBezTo>
                  <a:lnTo>
                    <a:pt x="40160" y="22098"/>
                  </a:lnTo>
                  <a:cubicBezTo>
                    <a:pt x="40130" y="22104"/>
                    <a:pt x="40102" y="22107"/>
                    <a:pt x="40074" y="22107"/>
                  </a:cubicBezTo>
                  <a:cubicBezTo>
                    <a:pt x="39886" y="22107"/>
                    <a:pt x="39737" y="21975"/>
                    <a:pt x="39696" y="21789"/>
                  </a:cubicBezTo>
                  <a:cubicBezTo>
                    <a:pt x="39684" y="21729"/>
                    <a:pt x="39696" y="21658"/>
                    <a:pt x="39707" y="21610"/>
                  </a:cubicBezTo>
                  <a:cubicBezTo>
                    <a:pt x="39755" y="21479"/>
                    <a:pt x="39862" y="21360"/>
                    <a:pt x="40005" y="21348"/>
                  </a:cubicBezTo>
                  <a:lnTo>
                    <a:pt x="43494" y="20693"/>
                  </a:lnTo>
                  <a:cubicBezTo>
                    <a:pt x="43506" y="20693"/>
                    <a:pt x="43517" y="20693"/>
                    <a:pt x="43529" y="20669"/>
                  </a:cubicBezTo>
                  <a:cubicBezTo>
                    <a:pt x="43538" y="20669"/>
                    <a:pt x="43546" y="20669"/>
                    <a:pt x="43555" y="20669"/>
                  </a:cubicBezTo>
                  <a:close/>
                  <a:moveTo>
                    <a:pt x="35350" y="24325"/>
                  </a:moveTo>
                  <a:cubicBezTo>
                    <a:pt x="35576" y="24634"/>
                    <a:pt x="35755" y="24956"/>
                    <a:pt x="35790" y="25349"/>
                  </a:cubicBezTo>
                  <a:cubicBezTo>
                    <a:pt x="35886" y="26337"/>
                    <a:pt x="35338" y="27539"/>
                    <a:pt x="34945" y="28396"/>
                  </a:cubicBezTo>
                  <a:lnTo>
                    <a:pt x="34897" y="28504"/>
                  </a:lnTo>
                  <a:cubicBezTo>
                    <a:pt x="34862" y="28611"/>
                    <a:pt x="34778" y="28789"/>
                    <a:pt x="34695" y="28956"/>
                  </a:cubicBezTo>
                  <a:lnTo>
                    <a:pt x="34481" y="29016"/>
                  </a:lnTo>
                  <a:lnTo>
                    <a:pt x="34481" y="28980"/>
                  </a:lnTo>
                  <a:cubicBezTo>
                    <a:pt x="34421" y="28754"/>
                    <a:pt x="34385" y="28456"/>
                    <a:pt x="34385" y="28146"/>
                  </a:cubicBezTo>
                  <a:lnTo>
                    <a:pt x="34385" y="28016"/>
                  </a:lnTo>
                  <a:lnTo>
                    <a:pt x="34385" y="27896"/>
                  </a:lnTo>
                  <a:cubicBezTo>
                    <a:pt x="34397" y="26944"/>
                    <a:pt x="34516" y="25980"/>
                    <a:pt x="34635" y="25039"/>
                  </a:cubicBezTo>
                  <a:cubicBezTo>
                    <a:pt x="34647" y="24944"/>
                    <a:pt x="34635" y="24860"/>
                    <a:pt x="34624" y="24777"/>
                  </a:cubicBezTo>
                  <a:lnTo>
                    <a:pt x="34754" y="24694"/>
                  </a:lnTo>
                  <a:cubicBezTo>
                    <a:pt x="34945" y="24575"/>
                    <a:pt x="35135" y="24456"/>
                    <a:pt x="35350" y="24325"/>
                  </a:cubicBezTo>
                  <a:close/>
                  <a:moveTo>
                    <a:pt x="34564" y="29194"/>
                  </a:moveTo>
                  <a:cubicBezTo>
                    <a:pt x="34564" y="29206"/>
                    <a:pt x="34564" y="29218"/>
                    <a:pt x="34540" y="29218"/>
                  </a:cubicBezTo>
                  <a:cubicBezTo>
                    <a:pt x="34540" y="29206"/>
                    <a:pt x="34564" y="29206"/>
                    <a:pt x="34564" y="29194"/>
                  </a:cubicBezTo>
                  <a:close/>
                  <a:moveTo>
                    <a:pt x="25289" y="40398"/>
                  </a:moveTo>
                  <a:cubicBezTo>
                    <a:pt x="25313" y="40624"/>
                    <a:pt x="25349" y="40862"/>
                    <a:pt x="25349" y="41112"/>
                  </a:cubicBezTo>
                  <a:cubicBezTo>
                    <a:pt x="25337" y="40874"/>
                    <a:pt x="25313" y="40636"/>
                    <a:pt x="25289" y="40398"/>
                  </a:cubicBezTo>
                  <a:close/>
                  <a:moveTo>
                    <a:pt x="26801" y="28682"/>
                  </a:moveTo>
                  <a:lnTo>
                    <a:pt x="26111" y="31945"/>
                  </a:lnTo>
                  <a:cubicBezTo>
                    <a:pt x="25956" y="32611"/>
                    <a:pt x="25777" y="33457"/>
                    <a:pt x="26051" y="34290"/>
                  </a:cubicBezTo>
                  <a:cubicBezTo>
                    <a:pt x="26372" y="35326"/>
                    <a:pt x="27218" y="35957"/>
                    <a:pt x="27849" y="36421"/>
                  </a:cubicBezTo>
                  <a:lnTo>
                    <a:pt x="30837" y="38660"/>
                  </a:lnTo>
                  <a:cubicBezTo>
                    <a:pt x="30135" y="38469"/>
                    <a:pt x="29516" y="38076"/>
                    <a:pt x="28754" y="37874"/>
                  </a:cubicBezTo>
                  <a:cubicBezTo>
                    <a:pt x="28789" y="37802"/>
                    <a:pt x="28801" y="37719"/>
                    <a:pt x="28825" y="37624"/>
                  </a:cubicBezTo>
                  <a:cubicBezTo>
                    <a:pt x="28873" y="37517"/>
                    <a:pt x="28813" y="37398"/>
                    <a:pt x="28706" y="37362"/>
                  </a:cubicBezTo>
                  <a:cubicBezTo>
                    <a:pt x="28683" y="37351"/>
                    <a:pt x="28659" y="37345"/>
                    <a:pt x="28635" y="37345"/>
                  </a:cubicBezTo>
                  <a:cubicBezTo>
                    <a:pt x="28558" y="37345"/>
                    <a:pt x="28480" y="37399"/>
                    <a:pt x="28444" y="37481"/>
                  </a:cubicBezTo>
                  <a:cubicBezTo>
                    <a:pt x="28397" y="37576"/>
                    <a:pt x="28373" y="37683"/>
                    <a:pt x="28349" y="37791"/>
                  </a:cubicBezTo>
                  <a:cubicBezTo>
                    <a:pt x="28217" y="37782"/>
                    <a:pt x="28086" y="37768"/>
                    <a:pt x="27943" y="37768"/>
                  </a:cubicBezTo>
                  <a:cubicBezTo>
                    <a:pt x="27879" y="37768"/>
                    <a:pt x="27812" y="37771"/>
                    <a:pt x="27742" y="37779"/>
                  </a:cubicBezTo>
                  <a:cubicBezTo>
                    <a:pt x="27777" y="37695"/>
                    <a:pt x="27801" y="37624"/>
                    <a:pt x="27837" y="37540"/>
                  </a:cubicBezTo>
                  <a:cubicBezTo>
                    <a:pt x="27873" y="37433"/>
                    <a:pt x="27837" y="37314"/>
                    <a:pt x="27730" y="37267"/>
                  </a:cubicBezTo>
                  <a:cubicBezTo>
                    <a:pt x="27703" y="37258"/>
                    <a:pt x="27675" y="37253"/>
                    <a:pt x="27648" y="37253"/>
                  </a:cubicBezTo>
                  <a:cubicBezTo>
                    <a:pt x="27568" y="37253"/>
                    <a:pt x="27492" y="37293"/>
                    <a:pt x="27456" y="37374"/>
                  </a:cubicBezTo>
                  <a:cubicBezTo>
                    <a:pt x="27396" y="37540"/>
                    <a:pt x="27337" y="37683"/>
                    <a:pt x="27301" y="37838"/>
                  </a:cubicBezTo>
                  <a:cubicBezTo>
                    <a:pt x="26563" y="38017"/>
                    <a:pt x="25730" y="38457"/>
                    <a:pt x="25075" y="38767"/>
                  </a:cubicBezTo>
                  <a:cubicBezTo>
                    <a:pt x="23860" y="39565"/>
                    <a:pt x="22896" y="40422"/>
                    <a:pt x="22122" y="41565"/>
                  </a:cubicBezTo>
                  <a:cubicBezTo>
                    <a:pt x="22015" y="41362"/>
                    <a:pt x="21908" y="41172"/>
                    <a:pt x="21777" y="40969"/>
                  </a:cubicBezTo>
                  <a:cubicBezTo>
                    <a:pt x="21765" y="40934"/>
                    <a:pt x="21729" y="40874"/>
                    <a:pt x="21681" y="40827"/>
                  </a:cubicBezTo>
                  <a:lnTo>
                    <a:pt x="17383" y="35159"/>
                  </a:lnTo>
                  <a:cubicBezTo>
                    <a:pt x="16919" y="34564"/>
                    <a:pt x="16550" y="34004"/>
                    <a:pt x="16538" y="33469"/>
                  </a:cubicBezTo>
                  <a:cubicBezTo>
                    <a:pt x="16526" y="32980"/>
                    <a:pt x="16800" y="32445"/>
                    <a:pt x="17062" y="31968"/>
                  </a:cubicBezTo>
                  <a:lnTo>
                    <a:pt x="17538" y="31075"/>
                  </a:lnTo>
                  <a:cubicBezTo>
                    <a:pt x="17600" y="31068"/>
                    <a:pt x="17664" y="31065"/>
                    <a:pt x="17728" y="31065"/>
                  </a:cubicBezTo>
                  <a:cubicBezTo>
                    <a:pt x="17883" y="31065"/>
                    <a:pt x="18041" y="31088"/>
                    <a:pt x="18193" y="31147"/>
                  </a:cubicBezTo>
                  <a:cubicBezTo>
                    <a:pt x="18979" y="31473"/>
                    <a:pt x="19821" y="31647"/>
                    <a:pt x="20664" y="31647"/>
                  </a:cubicBezTo>
                  <a:cubicBezTo>
                    <a:pt x="21328" y="31647"/>
                    <a:pt x="21994" y="31539"/>
                    <a:pt x="22634" y="31314"/>
                  </a:cubicBezTo>
                  <a:cubicBezTo>
                    <a:pt x="23789" y="30933"/>
                    <a:pt x="24634" y="30337"/>
                    <a:pt x="25241" y="29587"/>
                  </a:cubicBezTo>
                  <a:cubicBezTo>
                    <a:pt x="25408" y="29397"/>
                    <a:pt x="25539" y="29182"/>
                    <a:pt x="25670" y="28980"/>
                  </a:cubicBezTo>
                  <a:cubicBezTo>
                    <a:pt x="26051" y="28908"/>
                    <a:pt x="26432" y="28801"/>
                    <a:pt x="26801" y="28682"/>
                  </a:cubicBezTo>
                  <a:close/>
                  <a:moveTo>
                    <a:pt x="25301" y="43137"/>
                  </a:moveTo>
                  <a:cubicBezTo>
                    <a:pt x="25301" y="43149"/>
                    <a:pt x="25301" y="43160"/>
                    <a:pt x="25289" y="43160"/>
                  </a:cubicBezTo>
                  <a:cubicBezTo>
                    <a:pt x="25301" y="43149"/>
                    <a:pt x="25301" y="43148"/>
                    <a:pt x="25301" y="43137"/>
                  </a:cubicBezTo>
                  <a:close/>
                  <a:moveTo>
                    <a:pt x="30277" y="43339"/>
                  </a:moveTo>
                  <a:cubicBezTo>
                    <a:pt x="29884" y="43386"/>
                    <a:pt x="29504" y="43398"/>
                    <a:pt x="29099" y="43398"/>
                  </a:cubicBezTo>
                  <a:cubicBezTo>
                    <a:pt x="29480" y="43398"/>
                    <a:pt x="29884" y="43386"/>
                    <a:pt x="30277" y="43339"/>
                  </a:cubicBezTo>
                  <a:close/>
                  <a:moveTo>
                    <a:pt x="30575" y="44101"/>
                  </a:moveTo>
                  <a:cubicBezTo>
                    <a:pt x="30575" y="44113"/>
                    <a:pt x="30575" y="44113"/>
                    <a:pt x="30587" y="44137"/>
                  </a:cubicBezTo>
                  <a:lnTo>
                    <a:pt x="30575" y="44101"/>
                  </a:lnTo>
                  <a:close/>
                  <a:moveTo>
                    <a:pt x="20931" y="0"/>
                  </a:moveTo>
                  <a:cubicBezTo>
                    <a:pt x="20848" y="0"/>
                    <a:pt x="20788" y="0"/>
                    <a:pt x="20717" y="12"/>
                  </a:cubicBezTo>
                  <a:cubicBezTo>
                    <a:pt x="20646" y="12"/>
                    <a:pt x="20586" y="12"/>
                    <a:pt x="20515" y="36"/>
                  </a:cubicBezTo>
                  <a:lnTo>
                    <a:pt x="20467" y="36"/>
                  </a:lnTo>
                  <a:cubicBezTo>
                    <a:pt x="20348" y="48"/>
                    <a:pt x="20229" y="48"/>
                    <a:pt x="20110" y="60"/>
                  </a:cubicBezTo>
                  <a:cubicBezTo>
                    <a:pt x="20050" y="60"/>
                    <a:pt x="20003" y="72"/>
                    <a:pt x="19943" y="72"/>
                  </a:cubicBezTo>
                  <a:cubicBezTo>
                    <a:pt x="17145" y="417"/>
                    <a:pt x="14538" y="1965"/>
                    <a:pt x="13347" y="4703"/>
                  </a:cubicBezTo>
                  <a:cubicBezTo>
                    <a:pt x="13097" y="5287"/>
                    <a:pt x="12907" y="5894"/>
                    <a:pt x="12776" y="6501"/>
                  </a:cubicBezTo>
                  <a:cubicBezTo>
                    <a:pt x="12395" y="8204"/>
                    <a:pt x="12454" y="10013"/>
                    <a:pt x="12704" y="11799"/>
                  </a:cubicBezTo>
                  <a:lnTo>
                    <a:pt x="12621" y="11894"/>
                  </a:lnTo>
                  <a:lnTo>
                    <a:pt x="12514" y="12002"/>
                  </a:lnTo>
                  <a:cubicBezTo>
                    <a:pt x="12275" y="12228"/>
                    <a:pt x="12037" y="12478"/>
                    <a:pt x="11811" y="12728"/>
                  </a:cubicBezTo>
                  <a:cubicBezTo>
                    <a:pt x="11775" y="12776"/>
                    <a:pt x="11728" y="12835"/>
                    <a:pt x="11680" y="12871"/>
                  </a:cubicBezTo>
                  <a:cubicBezTo>
                    <a:pt x="11621" y="12954"/>
                    <a:pt x="11549" y="13026"/>
                    <a:pt x="11490" y="13121"/>
                  </a:cubicBezTo>
                  <a:lnTo>
                    <a:pt x="11359" y="13299"/>
                  </a:lnTo>
                  <a:cubicBezTo>
                    <a:pt x="11240" y="13442"/>
                    <a:pt x="11132" y="13609"/>
                    <a:pt x="11013" y="13752"/>
                  </a:cubicBezTo>
                  <a:cubicBezTo>
                    <a:pt x="10966" y="13811"/>
                    <a:pt x="10942" y="13871"/>
                    <a:pt x="10894" y="13930"/>
                  </a:cubicBezTo>
                  <a:cubicBezTo>
                    <a:pt x="10894" y="13930"/>
                    <a:pt x="10894" y="13954"/>
                    <a:pt x="10882" y="13954"/>
                  </a:cubicBezTo>
                  <a:cubicBezTo>
                    <a:pt x="10835" y="14014"/>
                    <a:pt x="10787" y="14085"/>
                    <a:pt x="10740" y="14145"/>
                  </a:cubicBezTo>
                  <a:cubicBezTo>
                    <a:pt x="10704" y="14216"/>
                    <a:pt x="10656" y="14288"/>
                    <a:pt x="10609" y="14347"/>
                  </a:cubicBezTo>
                  <a:cubicBezTo>
                    <a:pt x="10561" y="14442"/>
                    <a:pt x="10501" y="14514"/>
                    <a:pt x="10466" y="14609"/>
                  </a:cubicBezTo>
                  <a:cubicBezTo>
                    <a:pt x="10418" y="14669"/>
                    <a:pt x="10382" y="14740"/>
                    <a:pt x="10359" y="14800"/>
                  </a:cubicBezTo>
                  <a:cubicBezTo>
                    <a:pt x="10311" y="14871"/>
                    <a:pt x="10287" y="14942"/>
                    <a:pt x="10251" y="15002"/>
                  </a:cubicBezTo>
                  <a:cubicBezTo>
                    <a:pt x="10251" y="15026"/>
                    <a:pt x="10240" y="15038"/>
                    <a:pt x="10240" y="15050"/>
                  </a:cubicBezTo>
                  <a:cubicBezTo>
                    <a:pt x="10204" y="15109"/>
                    <a:pt x="10180" y="15181"/>
                    <a:pt x="10144" y="15240"/>
                  </a:cubicBezTo>
                  <a:cubicBezTo>
                    <a:pt x="10085" y="15371"/>
                    <a:pt x="10013" y="15526"/>
                    <a:pt x="9954" y="15669"/>
                  </a:cubicBezTo>
                  <a:cubicBezTo>
                    <a:pt x="9942" y="15716"/>
                    <a:pt x="9930" y="15752"/>
                    <a:pt x="9906" y="15788"/>
                  </a:cubicBezTo>
                  <a:cubicBezTo>
                    <a:pt x="9882" y="15847"/>
                    <a:pt x="9870" y="15907"/>
                    <a:pt x="9835" y="15966"/>
                  </a:cubicBezTo>
                  <a:cubicBezTo>
                    <a:pt x="9811" y="16050"/>
                    <a:pt x="9799" y="16109"/>
                    <a:pt x="9763" y="16181"/>
                  </a:cubicBezTo>
                  <a:cubicBezTo>
                    <a:pt x="9751" y="16228"/>
                    <a:pt x="9728" y="16252"/>
                    <a:pt x="9716" y="16300"/>
                  </a:cubicBezTo>
                  <a:cubicBezTo>
                    <a:pt x="9692" y="16371"/>
                    <a:pt x="9680" y="16431"/>
                    <a:pt x="9644" y="16502"/>
                  </a:cubicBezTo>
                  <a:cubicBezTo>
                    <a:pt x="9573" y="16740"/>
                    <a:pt x="9501" y="16978"/>
                    <a:pt x="9430" y="17217"/>
                  </a:cubicBezTo>
                  <a:cubicBezTo>
                    <a:pt x="9010" y="17163"/>
                    <a:pt x="8577" y="17136"/>
                    <a:pt x="8131" y="17136"/>
                  </a:cubicBezTo>
                  <a:cubicBezTo>
                    <a:pt x="7982" y="17136"/>
                    <a:pt x="7831" y="17139"/>
                    <a:pt x="7680" y="17145"/>
                  </a:cubicBezTo>
                  <a:cubicBezTo>
                    <a:pt x="6632" y="17193"/>
                    <a:pt x="5656" y="17431"/>
                    <a:pt x="4775" y="17836"/>
                  </a:cubicBezTo>
                  <a:cubicBezTo>
                    <a:pt x="4775" y="17836"/>
                    <a:pt x="4763" y="17836"/>
                    <a:pt x="4763" y="17848"/>
                  </a:cubicBezTo>
                  <a:cubicBezTo>
                    <a:pt x="4334" y="18038"/>
                    <a:pt x="3929" y="18276"/>
                    <a:pt x="3560" y="18550"/>
                  </a:cubicBezTo>
                  <a:lnTo>
                    <a:pt x="3548" y="18550"/>
                  </a:lnTo>
                  <a:cubicBezTo>
                    <a:pt x="3453" y="18610"/>
                    <a:pt x="3370" y="18681"/>
                    <a:pt x="3274" y="18752"/>
                  </a:cubicBezTo>
                  <a:lnTo>
                    <a:pt x="3262" y="18764"/>
                  </a:lnTo>
                  <a:cubicBezTo>
                    <a:pt x="2905" y="19050"/>
                    <a:pt x="2560" y="19360"/>
                    <a:pt x="2250" y="19717"/>
                  </a:cubicBezTo>
                  <a:lnTo>
                    <a:pt x="2215" y="19753"/>
                  </a:lnTo>
                  <a:cubicBezTo>
                    <a:pt x="2143" y="19824"/>
                    <a:pt x="2084" y="19919"/>
                    <a:pt x="2012" y="20003"/>
                  </a:cubicBezTo>
                  <a:cubicBezTo>
                    <a:pt x="2000" y="20015"/>
                    <a:pt x="1977" y="20038"/>
                    <a:pt x="1977" y="20050"/>
                  </a:cubicBezTo>
                  <a:cubicBezTo>
                    <a:pt x="1703" y="20407"/>
                    <a:pt x="1441" y="20777"/>
                    <a:pt x="1226" y="21181"/>
                  </a:cubicBezTo>
                  <a:lnTo>
                    <a:pt x="1179" y="21265"/>
                  </a:lnTo>
                  <a:cubicBezTo>
                    <a:pt x="1131" y="21360"/>
                    <a:pt x="1084" y="21431"/>
                    <a:pt x="1048" y="21527"/>
                  </a:cubicBezTo>
                  <a:cubicBezTo>
                    <a:pt x="1024" y="21550"/>
                    <a:pt x="1012" y="21598"/>
                    <a:pt x="988" y="21634"/>
                  </a:cubicBezTo>
                  <a:cubicBezTo>
                    <a:pt x="941" y="21717"/>
                    <a:pt x="893" y="21812"/>
                    <a:pt x="869" y="21884"/>
                  </a:cubicBezTo>
                  <a:cubicBezTo>
                    <a:pt x="845" y="21908"/>
                    <a:pt x="834" y="21943"/>
                    <a:pt x="834" y="21967"/>
                  </a:cubicBezTo>
                  <a:cubicBezTo>
                    <a:pt x="762" y="22146"/>
                    <a:pt x="691" y="22324"/>
                    <a:pt x="631" y="22503"/>
                  </a:cubicBezTo>
                  <a:cubicBezTo>
                    <a:pt x="607" y="22539"/>
                    <a:pt x="595" y="22586"/>
                    <a:pt x="584" y="22610"/>
                  </a:cubicBezTo>
                  <a:cubicBezTo>
                    <a:pt x="548" y="22682"/>
                    <a:pt x="524" y="22777"/>
                    <a:pt x="512" y="22860"/>
                  </a:cubicBezTo>
                  <a:cubicBezTo>
                    <a:pt x="488" y="22920"/>
                    <a:pt x="476" y="22967"/>
                    <a:pt x="453" y="23027"/>
                  </a:cubicBezTo>
                  <a:cubicBezTo>
                    <a:pt x="417" y="23098"/>
                    <a:pt x="405" y="23193"/>
                    <a:pt x="369" y="23265"/>
                  </a:cubicBezTo>
                  <a:lnTo>
                    <a:pt x="334" y="23444"/>
                  </a:lnTo>
                  <a:cubicBezTo>
                    <a:pt x="310" y="23515"/>
                    <a:pt x="286" y="23610"/>
                    <a:pt x="274" y="23682"/>
                  </a:cubicBezTo>
                  <a:cubicBezTo>
                    <a:pt x="250" y="23753"/>
                    <a:pt x="238" y="23813"/>
                    <a:pt x="226" y="23896"/>
                  </a:cubicBezTo>
                  <a:cubicBezTo>
                    <a:pt x="191" y="24027"/>
                    <a:pt x="179" y="24146"/>
                    <a:pt x="155" y="24277"/>
                  </a:cubicBezTo>
                  <a:cubicBezTo>
                    <a:pt x="131" y="24348"/>
                    <a:pt x="119" y="24444"/>
                    <a:pt x="107" y="24515"/>
                  </a:cubicBezTo>
                  <a:cubicBezTo>
                    <a:pt x="95" y="24587"/>
                    <a:pt x="95" y="24670"/>
                    <a:pt x="72" y="24741"/>
                  </a:cubicBezTo>
                  <a:cubicBezTo>
                    <a:pt x="60" y="24813"/>
                    <a:pt x="60" y="24884"/>
                    <a:pt x="48" y="24979"/>
                  </a:cubicBezTo>
                  <a:cubicBezTo>
                    <a:pt x="36" y="25051"/>
                    <a:pt x="36" y="25122"/>
                    <a:pt x="36" y="25218"/>
                  </a:cubicBezTo>
                  <a:cubicBezTo>
                    <a:pt x="36" y="25289"/>
                    <a:pt x="12" y="25384"/>
                    <a:pt x="12" y="25456"/>
                  </a:cubicBezTo>
                  <a:cubicBezTo>
                    <a:pt x="12" y="25527"/>
                    <a:pt x="0" y="25599"/>
                    <a:pt x="0" y="25682"/>
                  </a:cubicBezTo>
                  <a:lnTo>
                    <a:pt x="0" y="25980"/>
                  </a:lnTo>
                  <a:lnTo>
                    <a:pt x="0" y="26289"/>
                  </a:lnTo>
                  <a:cubicBezTo>
                    <a:pt x="0" y="26396"/>
                    <a:pt x="0" y="26492"/>
                    <a:pt x="12" y="26599"/>
                  </a:cubicBezTo>
                  <a:cubicBezTo>
                    <a:pt x="12" y="26670"/>
                    <a:pt x="36" y="26753"/>
                    <a:pt x="36" y="26825"/>
                  </a:cubicBezTo>
                  <a:cubicBezTo>
                    <a:pt x="36" y="26908"/>
                    <a:pt x="48" y="27003"/>
                    <a:pt x="48" y="27087"/>
                  </a:cubicBezTo>
                  <a:cubicBezTo>
                    <a:pt x="48" y="27170"/>
                    <a:pt x="60" y="27254"/>
                    <a:pt x="72" y="27325"/>
                  </a:cubicBezTo>
                  <a:cubicBezTo>
                    <a:pt x="83" y="27420"/>
                    <a:pt x="83" y="27504"/>
                    <a:pt x="107" y="27599"/>
                  </a:cubicBezTo>
                  <a:cubicBezTo>
                    <a:pt x="119" y="27670"/>
                    <a:pt x="119" y="27742"/>
                    <a:pt x="131" y="27837"/>
                  </a:cubicBezTo>
                  <a:cubicBezTo>
                    <a:pt x="155" y="27944"/>
                    <a:pt x="167" y="28063"/>
                    <a:pt x="191" y="28158"/>
                  </a:cubicBezTo>
                  <a:cubicBezTo>
                    <a:pt x="214" y="28218"/>
                    <a:pt x="214" y="28266"/>
                    <a:pt x="226" y="28325"/>
                  </a:cubicBezTo>
                  <a:cubicBezTo>
                    <a:pt x="1153" y="33284"/>
                    <a:pt x="4716" y="36479"/>
                    <a:pt x="8705" y="36479"/>
                  </a:cubicBezTo>
                  <a:cubicBezTo>
                    <a:pt x="9534" y="36479"/>
                    <a:pt x="10382" y="36341"/>
                    <a:pt x="11228" y="36052"/>
                  </a:cubicBezTo>
                  <a:cubicBezTo>
                    <a:pt x="12740" y="35528"/>
                    <a:pt x="14026" y="34731"/>
                    <a:pt x="15073" y="33719"/>
                  </a:cubicBezTo>
                  <a:cubicBezTo>
                    <a:pt x="15157" y="34707"/>
                    <a:pt x="15764" y="35516"/>
                    <a:pt x="16205" y="36112"/>
                  </a:cubicBezTo>
                  <a:lnTo>
                    <a:pt x="17633" y="37981"/>
                  </a:lnTo>
                  <a:cubicBezTo>
                    <a:pt x="16550" y="37588"/>
                    <a:pt x="15395" y="37374"/>
                    <a:pt x="14323" y="37374"/>
                  </a:cubicBezTo>
                  <a:cubicBezTo>
                    <a:pt x="14335" y="37350"/>
                    <a:pt x="14335" y="37314"/>
                    <a:pt x="14347" y="37302"/>
                  </a:cubicBezTo>
                  <a:cubicBezTo>
                    <a:pt x="14395" y="37195"/>
                    <a:pt x="14359" y="37076"/>
                    <a:pt x="14264" y="37017"/>
                  </a:cubicBezTo>
                  <a:cubicBezTo>
                    <a:pt x="14233" y="37003"/>
                    <a:pt x="14200" y="36996"/>
                    <a:pt x="14169" y="36996"/>
                  </a:cubicBezTo>
                  <a:cubicBezTo>
                    <a:pt x="14092" y="36996"/>
                    <a:pt x="14020" y="37036"/>
                    <a:pt x="13978" y="37112"/>
                  </a:cubicBezTo>
                  <a:cubicBezTo>
                    <a:pt x="13930" y="37195"/>
                    <a:pt x="13907" y="37290"/>
                    <a:pt x="13871" y="37386"/>
                  </a:cubicBezTo>
                  <a:cubicBezTo>
                    <a:pt x="13609" y="37410"/>
                    <a:pt x="13323" y="37433"/>
                    <a:pt x="13073" y="37481"/>
                  </a:cubicBezTo>
                  <a:cubicBezTo>
                    <a:pt x="13085" y="37421"/>
                    <a:pt x="13109" y="37362"/>
                    <a:pt x="13145" y="37302"/>
                  </a:cubicBezTo>
                  <a:cubicBezTo>
                    <a:pt x="13192" y="37195"/>
                    <a:pt x="13157" y="37076"/>
                    <a:pt x="13049" y="37017"/>
                  </a:cubicBezTo>
                  <a:cubicBezTo>
                    <a:pt x="13022" y="37003"/>
                    <a:pt x="12992" y="36996"/>
                    <a:pt x="12962" y="36996"/>
                  </a:cubicBezTo>
                  <a:cubicBezTo>
                    <a:pt x="12890" y="36996"/>
                    <a:pt x="12818" y="37036"/>
                    <a:pt x="12776" y="37112"/>
                  </a:cubicBezTo>
                  <a:cubicBezTo>
                    <a:pt x="12692" y="37255"/>
                    <a:pt x="12656" y="37421"/>
                    <a:pt x="12609" y="37588"/>
                  </a:cubicBezTo>
                  <a:cubicBezTo>
                    <a:pt x="11835" y="37779"/>
                    <a:pt x="11085" y="38088"/>
                    <a:pt x="10406" y="38493"/>
                  </a:cubicBezTo>
                  <a:cubicBezTo>
                    <a:pt x="8942" y="39350"/>
                    <a:pt x="7751" y="40648"/>
                    <a:pt x="7013" y="42172"/>
                  </a:cubicBezTo>
                  <a:cubicBezTo>
                    <a:pt x="6953" y="42303"/>
                    <a:pt x="6918" y="42422"/>
                    <a:pt x="6906" y="42553"/>
                  </a:cubicBezTo>
                  <a:lnTo>
                    <a:pt x="6906" y="42708"/>
                  </a:lnTo>
                  <a:cubicBezTo>
                    <a:pt x="6953" y="43184"/>
                    <a:pt x="7334" y="43577"/>
                    <a:pt x="7858" y="43577"/>
                  </a:cubicBezTo>
                  <a:cubicBezTo>
                    <a:pt x="8763" y="43601"/>
                    <a:pt x="9692" y="43613"/>
                    <a:pt x="10632" y="43625"/>
                  </a:cubicBezTo>
                  <a:cubicBezTo>
                    <a:pt x="11379" y="43634"/>
                    <a:pt x="12131" y="43642"/>
                    <a:pt x="12885" y="43642"/>
                  </a:cubicBezTo>
                  <a:cubicBezTo>
                    <a:pt x="15798" y="43642"/>
                    <a:pt x="18736" y="43533"/>
                    <a:pt x="21479" y="43041"/>
                  </a:cubicBezTo>
                  <a:cubicBezTo>
                    <a:pt x="21479" y="43065"/>
                    <a:pt x="21479" y="43089"/>
                    <a:pt x="21491" y="43089"/>
                  </a:cubicBezTo>
                  <a:cubicBezTo>
                    <a:pt x="21503" y="43101"/>
                    <a:pt x="21491" y="43101"/>
                    <a:pt x="21491" y="43101"/>
                  </a:cubicBezTo>
                  <a:cubicBezTo>
                    <a:pt x="21955" y="43398"/>
                    <a:pt x="21848" y="43922"/>
                    <a:pt x="22503" y="43958"/>
                  </a:cubicBezTo>
                  <a:cubicBezTo>
                    <a:pt x="23634" y="43994"/>
                    <a:pt x="24063" y="43970"/>
                    <a:pt x="25372" y="43994"/>
                  </a:cubicBezTo>
                  <a:cubicBezTo>
                    <a:pt x="26623" y="44029"/>
                    <a:pt x="27777" y="44101"/>
                    <a:pt x="28801" y="44137"/>
                  </a:cubicBezTo>
                  <a:lnTo>
                    <a:pt x="28801" y="44137"/>
                  </a:lnTo>
                  <a:lnTo>
                    <a:pt x="28801" y="44137"/>
                  </a:lnTo>
                  <a:cubicBezTo>
                    <a:pt x="29008" y="44140"/>
                    <a:pt x="29211" y="44143"/>
                    <a:pt x="29412" y="44143"/>
                  </a:cubicBezTo>
                  <a:cubicBezTo>
                    <a:pt x="29813" y="44143"/>
                    <a:pt x="30202" y="44133"/>
                    <a:pt x="30575" y="44101"/>
                  </a:cubicBezTo>
                  <a:cubicBezTo>
                    <a:pt x="33040" y="43898"/>
                    <a:pt x="34635" y="42803"/>
                    <a:pt x="35112" y="38719"/>
                  </a:cubicBezTo>
                  <a:lnTo>
                    <a:pt x="35112" y="38553"/>
                  </a:lnTo>
                  <a:cubicBezTo>
                    <a:pt x="35100" y="38243"/>
                    <a:pt x="34885" y="37969"/>
                    <a:pt x="34564" y="37898"/>
                  </a:cubicBezTo>
                  <a:cubicBezTo>
                    <a:pt x="34516" y="37886"/>
                    <a:pt x="34469" y="37886"/>
                    <a:pt x="34409" y="37862"/>
                  </a:cubicBezTo>
                  <a:cubicBezTo>
                    <a:pt x="34397" y="37898"/>
                    <a:pt x="34397" y="37910"/>
                    <a:pt x="34397" y="37945"/>
                  </a:cubicBezTo>
                  <a:lnTo>
                    <a:pt x="34290" y="37945"/>
                  </a:lnTo>
                  <a:cubicBezTo>
                    <a:pt x="34302" y="37910"/>
                    <a:pt x="34302" y="37886"/>
                    <a:pt x="34326" y="37838"/>
                  </a:cubicBezTo>
                  <a:lnTo>
                    <a:pt x="34326" y="37838"/>
                  </a:lnTo>
                  <a:cubicBezTo>
                    <a:pt x="34290" y="37842"/>
                    <a:pt x="34256" y="37843"/>
                    <a:pt x="34223" y="37843"/>
                  </a:cubicBezTo>
                  <a:cubicBezTo>
                    <a:pt x="34157" y="37843"/>
                    <a:pt x="34096" y="37838"/>
                    <a:pt x="34040" y="37838"/>
                  </a:cubicBezTo>
                  <a:cubicBezTo>
                    <a:pt x="33611" y="37838"/>
                    <a:pt x="33195" y="37862"/>
                    <a:pt x="32778" y="37969"/>
                  </a:cubicBezTo>
                  <a:cubicBezTo>
                    <a:pt x="32695" y="38029"/>
                    <a:pt x="32635" y="38100"/>
                    <a:pt x="32576" y="38183"/>
                  </a:cubicBezTo>
                  <a:lnTo>
                    <a:pt x="28694" y="35266"/>
                  </a:lnTo>
                  <a:cubicBezTo>
                    <a:pt x="28099" y="34814"/>
                    <a:pt x="27575" y="34397"/>
                    <a:pt x="27420" y="33873"/>
                  </a:cubicBezTo>
                  <a:cubicBezTo>
                    <a:pt x="27265" y="33421"/>
                    <a:pt x="27396" y="32802"/>
                    <a:pt x="27504" y="32290"/>
                  </a:cubicBezTo>
                  <a:lnTo>
                    <a:pt x="28397" y="28123"/>
                  </a:lnTo>
                  <a:cubicBezTo>
                    <a:pt x="29385" y="27706"/>
                    <a:pt x="30337" y="27230"/>
                    <a:pt x="31195" y="26765"/>
                  </a:cubicBezTo>
                  <a:cubicBezTo>
                    <a:pt x="31885" y="26396"/>
                    <a:pt x="32516" y="26015"/>
                    <a:pt x="33052" y="25706"/>
                  </a:cubicBezTo>
                  <a:lnTo>
                    <a:pt x="33052" y="25706"/>
                  </a:lnTo>
                  <a:cubicBezTo>
                    <a:pt x="33028" y="25944"/>
                    <a:pt x="32992" y="26194"/>
                    <a:pt x="32980" y="26432"/>
                  </a:cubicBezTo>
                  <a:cubicBezTo>
                    <a:pt x="32933" y="26908"/>
                    <a:pt x="32909" y="27408"/>
                    <a:pt x="32897" y="27885"/>
                  </a:cubicBezTo>
                  <a:cubicBezTo>
                    <a:pt x="32897" y="28182"/>
                    <a:pt x="32897" y="29706"/>
                    <a:pt x="33564" y="30385"/>
                  </a:cubicBezTo>
                  <a:cubicBezTo>
                    <a:pt x="33909" y="30718"/>
                    <a:pt x="34243" y="30813"/>
                    <a:pt x="34516" y="30813"/>
                  </a:cubicBezTo>
                  <a:cubicBezTo>
                    <a:pt x="34588" y="30813"/>
                    <a:pt x="34659" y="30802"/>
                    <a:pt x="34743" y="30802"/>
                  </a:cubicBezTo>
                  <a:cubicBezTo>
                    <a:pt x="35540" y="30647"/>
                    <a:pt x="35933" y="29754"/>
                    <a:pt x="36207" y="29099"/>
                  </a:cubicBezTo>
                  <a:lnTo>
                    <a:pt x="36255" y="29016"/>
                  </a:lnTo>
                  <a:cubicBezTo>
                    <a:pt x="36302" y="28920"/>
                    <a:pt x="36326" y="28849"/>
                    <a:pt x="36362" y="28754"/>
                  </a:cubicBezTo>
                  <a:cubicBezTo>
                    <a:pt x="36386" y="28682"/>
                    <a:pt x="36421" y="28599"/>
                    <a:pt x="36469" y="28516"/>
                  </a:cubicBezTo>
                  <a:cubicBezTo>
                    <a:pt x="36529" y="28361"/>
                    <a:pt x="36600" y="28194"/>
                    <a:pt x="36659" y="28027"/>
                  </a:cubicBezTo>
                  <a:cubicBezTo>
                    <a:pt x="36683" y="27968"/>
                    <a:pt x="36707" y="27896"/>
                    <a:pt x="36719" y="27837"/>
                  </a:cubicBezTo>
                  <a:lnTo>
                    <a:pt x="36719" y="27825"/>
                  </a:lnTo>
                  <a:lnTo>
                    <a:pt x="36767" y="27682"/>
                  </a:lnTo>
                  <a:lnTo>
                    <a:pt x="36898" y="27242"/>
                  </a:lnTo>
                  <a:cubicBezTo>
                    <a:pt x="36910" y="27182"/>
                    <a:pt x="36945" y="27111"/>
                    <a:pt x="36957" y="27027"/>
                  </a:cubicBezTo>
                  <a:cubicBezTo>
                    <a:pt x="36957" y="27015"/>
                    <a:pt x="36969" y="26992"/>
                    <a:pt x="36969" y="26968"/>
                  </a:cubicBezTo>
                  <a:cubicBezTo>
                    <a:pt x="36981" y="26896"/>
                    <a:pt x="37017" y="26825"/>
                    <a:pt x="37029" y="26753"/>
                  </a:cubicBezTo>
                  <a:cubicBezTo>
                    <a:pt x="37040" y="26658"/>
                    <a:pt x="37076" y="26587"/>
                    <a:pt x="37088" y="26492"/>
                  </a:cubicBezTo>
                  <a:cubicBezTo>
                    <a:pt x="37100" y="26408"/>
                    <a:pt x="37136" y="26313"/>
                    <a:pt x="37148" y="26241"/>
                  </a:cubicBezTo>
                  <a:cubicBezTo>
                    <a:pt x="37160" y="26182"/>
                    <a:pt x="37183" y="26111"/>
                    <a:pt x="37195" y="26051"/>
                  </a:cubicBezTo>
                  <a:cubicBezTo>
                    <a:pt x="37243" y="25860"/>
                    <a:pt x="37267" y="25658"/>
                    <a:pt x="37302" y="25456"/>
                  </a:cubicBezTo>
                  <a:cubicBezTo>
                    <a:pt x="37326" y="25277"/>
                    <a:pt x="37338" y="25098"/>
                    <a:pt x="37374" y="24920"/>
                  </a:cubicBezTo>
                  <a:cubicBezTo>
                    <a:pt x="37779" y="24563"/>
                    <a:pt x="38053" y="23860"/>
                    <a:pt x="38445" y="23479"/>
                  </a:cubicBezTo>
                  <a:cubicBezTo>
                    <a:pt x="38636" y="23277"/>
                    <a:pt x="38862" y="23074"/>
                    <a:pt x="38934" y="22801"/>
                  </a:cubicBezTo>
                  <a:cubicBezTo>
                    <a:pt x="39053" y="22899"/>
                    <a:pt x="39203" y="22957"/>
                    <a:pt x="39365" y="22957"/>
                  </a:cubicBezTo>
                  <a:cubicBezTo>
                    <a:pt x="39380" y="22957"/>
                    <a:pt x="39395" y="22956"/>
                    <a:pt x="39410" y="22955"/>
                  </a:cubicBezTo>
                  <a:cubicBezTo>
                    <a:pt x="39446" y="22955"/>
                    <a:pt x="39469" y="22955"/>
                    <a:pt x="39505" y="22943"/>
                  </a:cubicBezTo>
                  <a:lnTo>
                    <a:pt x="39898" y="22860"/>
                  </a:lnTo>
                  <a:lnTo>
                    <a:pt x="40612" y="22801"/>
                  </a:lnTo>
                  <a:lnTo>
                    <a:pt x="41017" y="22765"/>
                  </a:lnTo>
                  <a:lnTo>
                    <a:pt x="42446" y="22622"/>
                  </a:lnTo>
                  <a:lnTo>
                    <a:pt x="42815" y="22598"/>
                  </a:lnTo>
                  <a:lnTo>
                    <a:pt x="44279" y="22467"/>
                  </a:lnTo>
                  <a:cubicBezTo>
                    <a:pt x="44351" y="22443"/>
                    <a:pt x="44422" y="22431"/>
                    <a:pt x="44482" y="22408"/>
                  </a:cubicBezTo>
                  <a:cubicBezTo>
                    <a:pt x="44541" y="22372"/>
                    <a:pt x="44601" y="22324"/>
                    <a:pt x="44649" y="22265"/>
                  </a:cubicBezTo>
                  <a:cubicBezTo>
                    <a:pt x="44708" y="22205"/>
                    <a:pt x="44744" y="22134"/>
                    <a:pt x="44756" y="22062"/>
                  </a:cubicBezTo>
                  <a:cubicBezTo>
                    <a:pt x="44756" y="22027"/>
                    <a:pt x="44768" y="22015"/>
                    <a:pt x="44768" y="21991"/>
                  </a:cubicBezTo>
                  <a:lnTo>
                    <a:pt x="44875" y="21193"/>
                  </a:lnTo>
                  <a:cubicBezTo>
                    <a:pt x="44887" y="21122"/>
                    <a:pt x="44887" y="21038"/>
                    <a:pt x="44899" y="20955"/>
                  </a:cubicBezTo>
                  <a:lnTo>
                    <a:pt x="44899" y="20824"/>
                  </a:lnTo>
                  <a:cubicBezTo>
                    <a:pt x="44946" y="20110"/>
                    <a:pt x="44780" y="19443"/>
                    <a:pt x="44470" y="18860"/>
                  </a:cubicBezTo>
                  <a:lnTo>
                    <a:pt x="44089" y="18157"/>
                  </a:lnTo>
                  <a:cubicBezTo>
                    <a:pt x="43995" y="17978"/>
                    <a:pt x="43803" y="17873"/>
                    <a:pt x="43597" y="17873"/>
                  </a:cubicBezTo>
                  <a:cubicBezTo>
                    <a:pt x="43543" y="17873"/>
                    <a:pt x="43488" y="17880"/>
                    <a:pt x="43434" y="17895"/>
                  </a:cubicBezTo>
                  <a:lnTo>
                    <a:pt x="42898" y="18038"/>
                  </a:lnTo>
                  <a:lnTo>
                    <a:pt x="42755" y="17252"/>
                  </a:lnTo>
                  <a:cubicBezTo>
                    <a:pt x="42922" y="17169"/>
                    <a:pt x="43029" y="17014"/>
                    <a:pt x="43017" y="16812"/>
                  </a:cubicBezTo>
                  <a:cubicBezTo>
                    <a:pt x="42994" y="16645"/>
                    <a:pt x="42863" y="16490"/>
                    <a:pt x="42696" y="16478"/>
                  </a:cubicBezTo>
                  <a:cubicBezTo>
                    <a:pt x="42686" y="16477"/>
                    <a:pt x="42676" y="16477"/>
                    <a:pt x="42666" y="16477"/>
                  </a:cubicBezTo>
                  <a:cubicBezTo>
                    <a:pt x="42577" y="16477"/>
                    <a:pt x="42473" y="16521"/>
                    <a:pt x="42398" y="16586"/>
                  </a:cubicBezTo>
                  <a:cubicBezTo>
                    <a:pt x="43446" y="13538"/>
                    <a:pt x="42994" y="10120"/>
                    <a:pt x="40731" y="7561"/>
                  </a:cubicBezTo>
                  <a:lnTo>
                    <a:pt x="40648" y="7477"/>
                  </a:lnTo>
                  <a:lnTo>
                    <a:pt x="40517" y="7346"/>
                  </a:lnTo>
                  <a:lnTo>
                    <a:pt x="40410" y="7239"/>
                  </a:lnTo>
                  <a:lnTo>
                    <a:pt x="40279" y="7108"/>
                  </a:lnTo>
                  <a:cubicBezTo>
                    <a:pt x="40243" y="7072"/>
                    <a:pt x="40196" y="7049"/>
                    <a:pt x="40172" y="7001"/>
                  </a:cubicBezTo>
                  <a:cubicBezTo>
                    <a:pt x="40124" y="6953"/>
                    <a:pt x="40065" y="6906"/>
                    <a:pt x="40017" y="6870"/>
                  </a:cubicBezTo>
                  <a:cubicBezTo>
                    <a:pt x="39993" y="6834"/>
                    <a:pt x="39958" y="6822"/>
                    <a:pt x="39934" y="6787"/>
                  </a:cubicBezTo>
                  <a:cubicBezTo>
                    <a:pt x="39862" y="6715"/>
                    <a:pt x="39767" y="6656"/>
                    <a:pt x="39696" y="6584"/>
                  </a:cubicBezTo>
                  <a:lnTo>
                    <a:pt x="39684" y="6572"/>
                  </a:lnTo>
                  <a:cubicBezTo>
                    <a:pt x="39577" y="6477"/>
                    <a:pt x="39469" y="6406"/>
                    <a:pt x="39362" y="6322"/>
                  </a:cubicBezTo>
                  <a:cubicBezTo>
                    <a:pt x="39350" y="6310"/>
                    <a:pt x="39338" y="6299"/>
                    <a:pt x="39326" y="6299"/>
                  </a:cubicBezTo>
                  <a:cubicBezTo>
                    <a:pt x="39219" y="6227"/>
                    <a:pt x="39100" y="6144"/>
                    <a:pt x="38993" y="6072"/>
                  </a:cubicBezTo>
                  <a:cubicBezTo>
                    <a:pt x="38981" y="6060"/>
                    <a:pt x="38945" y="6049"/>
                    <a:pt x="38934" y="6025"/>
                  </a:cubicBezTo>
                  <a:cubicBezTo>
                    <a:pt x="38815" y="5953"/>
                    <a:pt x="38707" y="5894"/>
                    <a:pt x="38588" y="5822"/>
                  </a:cubicBezTo>
                  <a:cubicBezTo>
                    <a:pt x="38576" y="5822"/>
                    <a:pt x="38564" y="5810"/>
                    <a:pt x="38564" y="5810"/>
                  </a:cubicBezTo>
                  <a:cubicBezTo>
                    <a:pt x="38445" y="5751"/>
                    <a:pt x="38338" y="5691"/>
                    <a:pt x="38219" y="5632"/>
                  </a:cubicBezTo>
                  <a:cubicBezTo>
                    <a:pt x="38207" y="5608"/>
                    <a:pt x="38195" y="5608"/>
                    <a:pt x="38172" y="5596"/>
                  </a:cubicBezTo>
                  <a:cubicBezTo>
                    <a:pt x="38053" y="5537"/>
                    <a:pt x="37933" y="5489"/>
                    <a:pt x="37814" y="5429"/>
                  </a:cubicBezTo>
                  <a:cubicBezTo>
                    <a:pt x="37791" y="5417"/>
                    <a:pt x="37779" y="5417"/>
                    <a:pt x="37743" y="5406"/>
                  </a:cubicBezTo>
                  <a:lnTo>
                    <a:pt x="37386" y="5275"/>
                  </a:lnTo>
                  <a:cubicBezTo>
                    <a:pt x="37374" y="5275"/>
                    <a:pt x="37338" y="5251"/>
                    <a:pt x="37326" y="5251"/>
                  </a:cubicBezTo>
                  <a:cubicBezTo>
                    <a:pt x="37207" y="5215"/>
                    <a:pt x="37088" y="5179"/>
                    <a:pt x="36969" y="5132"/>
                  </a:cubicBezTo>
                  <a:cubicBezTo>
                    <a:pt x="36957" y="5132"/>
                    <a:pt x="36945" y="5120"/>
                    <a:pt x="36921" y="5120"/>
                  </a:cubicBezTo>
                  <a:cubicBezTo>
                    <a:pt x="36802" y="5096"/>
                    <a:pt x="36671" y="5048"/>
                    <a:pt x="36552" y="5013"/>
                  </a:cubicBezTo>
                  <a:cubicBezTo>
                    <a:pt x="36529" y="5013"/>
                    <a:pt x="36493" y="5001"/>
                    <a:pt x="36469" y="5001"/>
                  </a:cubicBezTo>
                  <a:cubicBezTo>
                    <a:pt x="36350" y="4977"/>
                    <a:pt x="36207" y="4941"/>
                    <a:pt x="36088" y="4929"/>
                  </a:cubicBezTo>
                  <a:cubicBezTo>
                    <a:pt x="36064" y="4929"/>
                    <a:pt x="36052" y="4917"/>
                    <a:pt x="36017" y="4917"/>
                  </a:cubicBezTo>
                  <a:cubicBezTo>
                    <a:pt x="35897" y="4894"/>
                    <a:pt x="35778" y="4870"/>
                    <a:pt x="35659" y="4858"/>
                  </a:cubicBezTo>
                  <a:lnTo>
                    <a:pt x="35612" y="4858"/>
                  </a:lnTo>
                  <a:cubicBezTo>
                    <a:pt x="35481" y="4834"/>
                    <a:pt x="35362" y="4822"/>
                    <a:pt x="35231" y="4822"/>
                  </a:cubicBezTo>
                  <a:lnTo>
                    <a:pt x="35135" y="4822"/>
                  </a:lnTo>
                  <a:cubicBezTo>
                    <a:pt x="35005" y="4810"/>
                    <a:pt x="34885" y="4810"/>
                    <a:pt x="34754" y="4810"/>
                  </a:cubicBezTo>
                  <a:lnTo>
                    <a:pt x="34266" y="4810"/>
                  </a:lnTo>
                  <a:cubicBezTo>
                    <a:pt x="34123" y="4810"/>
                    <a:pt x="33992" y="4822"/>
                    <a:pt x="33850" y="4834"/>
                  </a:cubicBezTo>
                  <a:lnTo>
                    <a:pt x="33766" y="4834"/>
                  </a:lnTo>
                  <a:lnTo>
                    <a:pt x="33373" y="4882"/>
                  </a:lnTo>
                  <a:cubicBezTo>
                    <a:pt x="33350" y="4882"/>
                    <a:pt x="33326" y="4882"/>
                    <a:pt x="33314" y="4894"/>
                  </a:cubicBezTo>
                  <a:cubicBezTo>
                    <a:pt x="33159" y="4917"/>
                    <a:pt x="33028" y="4941"/>
                    <a:pt x="32873" y="4977"/>
                  </a:cubicBezTo>
                  <a:cubicBezTo>
                    <a:pt x="32659" y="5013"/>
                    <a:pt x="32433" y="5072"/>
                    <a:pt x="32218" y="5132"/>
                  </a:cubicBezTo>
                  <a:cubicBezTo>
                    <a:pt x="31599" y="5334"/>
                    <a:pt x="31016" y="5584"/>
                    <a:pt x="30456" y="5882"/>
                  </a:cubicBezTo>
                  <a:lnTo>
                    <a:pt x="30873" y="5596"/>
                  </a:lnTo>
                  <a:lnTo>
                    <a:pt x="30873" y="5596"/>
                  </a:lnTo>
                  <a:cubicBezTo>
                    <a:pt x="30873" y="5596"/>
                    <a:pt x="30361" y="5870"/>
                    <a:pt x="29659" y="6287"/>
                  </a:cubicBezTo>
                  <a:cubicBezTo>
                    <a:pt x="29516" y="6358"/>
                    <a:pt x="29349" y="6441"/>
                    <a:pt x="29206" y="6525"/>
                  </a:cubicBezTo>
                  <a:cubicBezTo>
                    <a:pt x="29420" y="5072"/>
                    <a:pt x="27575" y="2667"/>
                    <a:pt x="26539" y="1738"/>
                  </a:cubicBezTo>
                  <a:cubicBezTo>
                    <a:pt x="26063" y="1322"/>
                    <a:pt x="25491" y="1012"/>
                    <a:pt x="24920" y="762"/>
                  </a:cubicBezTo>
                  <a:cubicBezTo>
                    <a:pt x="24813" y="715"/>
                    <a:pt x="24706" y="667"/>
                    <a:pt x="24587" y="631"/>
                  </a:cubicBezTo>
                  <a:cubicBezTo>
                    <a:pt x="23551" y="238"/>
                    <a:pt x="22443" y="36"/>
                    <a:pt x="21348" y="0"/>
                  </a:cubicBezTo>
                  <a:close/>
                  <a:moveTo>
                    <a:pt x="28801" y="44137"/>
                  </a:moveTo>
                  <a:cubicBezTo>
                    <a:pt x="28801" y="44140"/>
                    <a:pt x="28803" y="44146"/>
                    <a:pt x="28804" y="44152"/>
                  </a:cubicBezTo>
                  <a:lnTo>
                    <a:pt x="28804" y="44152"/>
                  </a:lnTo>
                  <a:lnTo>
                    <a:pt x="28801" y="44137"/>
                  </a:lnTo>
                  <a:close/>
                  <a:moveTo>
                    <a:pt x="28804" y="44152"/>
                  </a:moveTo>
                  <a:lnTo>
                    <a:pt x="28813" y="44196"/>
                  </a:lnTo>
                  <a:cubicBezTo>
                    <a:pt x="28813" y="44180"/>
                    <a:pt x="28808" y="44164"/>
                    <a:pt x="28804" y="44152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76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66" name="Google Shape;666;p28"/>
            <p:cNvGrpSpPr/>
            <p:nvPr/>
          </p:nvGrpSpPr>
          <p:grpSpPr>
            <a:xfrm>
              <a:off x="4466638" y="696313"/>
              <a:ext cx="1147200" cy="1128425"/>
              <a:chOff x="4265400" y="3089200"/>
              <a:chExt cx="1147200" cy="1128425"/>
            </a:xfrm>
          </p:grpSpPr>
          <p:sp>
            <p:nvSpPr>
              <p:cNvPr id="667" name="Google Shape;667;p28"/>
              <p:cNvSpPr/>
              <p:nvPr/>
            </p:nvSpPr>
            <p:spPr>
              <a:xfrm>
                <a:off x="4664250" y="3762700"/>
                <a:ext cx="172375" cy="401650"/>
              </a:xfrm>
              <a:custGeom>
                <a:rect b="b" l="l" r="r" t="t"/>
                <a:pathLst>
                  <a:path extrusionOk="0" h="16066" w="6895">
                    <a:moveTo>
                      <a:pt x="4014" y="0"/>
                    </a:moveTo>
                    <a:cubicBezTo>
                      <a:pt x="3758" y="0"/>
                      <a:pt x="3514" y="139"/>
                      <a:pt x="3382" y="385"/>
                    </a:cubicBezTo>
                    <a:lnTo>
                      <a:pt x="727" y="5350"/>
                    </a:lnTo>
                    <a:cubicBezTo>
                      <a:pt x="406" y="5969"/>
                      <a:pt x="1" y="6719"/>
                      <a:pt x="25" y="7600"/>
                    </a:cubicBezTo>
                    <a:cubicBezTo>
                      <a:pt x="60" y="8660"/>
                      <a:pt x="703" y="9494"/>
                      <a:pt x="1180" y="10113"/>
                    </a:cubicBezTo>
                    <a:lnTo>
                      <a:pt x="4430" y="14399"/>
                    </a:lnTo>
                    <a:lnTo>
                      <a:pt x="5478" y="15792"/>
                    </a:lnTo>
                    <a:cubicBezTo>
                      <a:pt x="5621" y="15971"/>
                      <a:pt x="5835" y="16066"/>
                      <a:pt x="6061" y="16066"/>
                    </a:cubicBezTo>
                    <a:cubicBezTo>
                      <a:pt x="6216" y="16066"/>
                      <a:pt x="6371" y="16030"/>
                      <a:pt x="6502" y="15923"/>
                    </a:cubicBezTo>
                    <a:cubicBezTo>
                      <a:pt x="6835" y="15685"/>
                      <a:pt x="6895" y="15220"/>
                      <a:pt x="6633" y="14899"/>
                    </a:cubicBezTo>
                    <a:lnTo>
                      <a:pt x="2335" y="9220"/>
                    </a:lnTo>
                    <a:cubicBezTo>
                      <a:pt x="1894" y="8624"/>
                      <a:pt x="1501" y="8077"/>
                      <a:pt x="1489" y="7541"/>
                    </a:cubicBezTo>
                    <a:cubicBezTo>
                      <a:pt x="1454" y="7065"/>
                      <a:pt x="1751" y="6517"/>
                      <a:pt x="2013" y="6041"/>
                    </a:cubicBezTo>
                    <a:lnTo>
                      <a:pt x="3287" y="3648"/>
                    </a:lnTo>
                    <a:lnTo>
                      <a:pt x="4656" y="1064"/>
                    </a:lnTo>
                    <a:cubicBezTo>
                      <a:pt x="4847" y="707"/>
                      <a:pt x="4716" y="278"/>
                      <a:pt x="4359" y="88"/>
                    </a:cubicBezTo>
                    <a:cubicBezTo>
                      <a:pt x="4248" y="28"/>
                      <a:pt x="4130" y="0"/>
                      <a:pt x="40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" name="Google Shape;668;p28"/>
              <p:cNvSpPr/>
              <p:nvPr/>
            </p:nvSpPr>
            <p:spPr>
              <a:xfrm>
                <a:off x="4461550" y="4075025"/>
                <a:ext cx="389950" cy="129000"/>
              </a:xfrm>
              <a:custGeom>
                <a:rect b="b" l="l" r="r" t="t"/>
                <a:pathLst>
                  <a:path extrusionOk="0" h="5160" w="15598">
                    <a:moveTo>
                      <a:pt x="3489" y="1"/>
                    </a:moveTo>
                    <a:cubicBezTo>
                      <a:pt x="2037" y="870"/>
                      <a:pt x="846" y="2168"/>
                      <a:pt x="108" y="3680"/>
                    </a:cubicBezTo>
                    <a:cubicBezTo>
                      <a:pt x="37" y="3811"/>
                      <a:pt x="13" y="3930"/>
                      <a:pt x="1" y="4073"/>
                    </a:cubicBezTo>
                    <a:cubicBezTo>
                      <a:pt x="13" y="4109"/>
                      <a:pt x="13" y="4156"/>
                      <a:pt x="13" y="4216"/>
                    </a:cubicBezTo>
                    <a:cubicBezTo>
                      <a:pt x="60" y="4692"/>
                      <a:pt x="441" y="5097"/>
                      <a:pt x="977" y="5097"/>
                    </a:cubicBezTo>
                    <a:cubicBezTo>
                      <a:pt x="1894" y="5109"/>
                      <a:pt x="2811" y="5121"/>
                      <a:pt x="3751" y="5144"/>
                    </a:cubicBezTo>
                    <a:cubicBezTo>
                      <a:pt x="4457" y="5153"/>
                      <a:pt x="5167" y="5159"/>
                      <a:pt x="5878" y="5159"/>
                    </a:cubicBezTo>
                    <a:cubicBezTo>
                      <a:pt x="9189" y="5159"/>
                      <a:pt x="12531" y="5025"/>
                      <a:pt x="15598" y="4359"/>
                    </a:cubicBezTo>
                    <a:cubicBezTo>
                      <a:pt x="15538" y="4085"/>
                      <a:pt x="15455" y="3811"/>
                      <a:pt x="15360" y="3561"/>
                    </a:cubicBezTo>
                    <a:cubicBezTo>
                      <a:pt x="14705" y="3632"/>
                      <a:pt x="14026" y="3728"/>
                      <a:pt x="13383" y="3799"/>
                    </a:cubicBezTo>
                    <a:cubicBezTo>
                      <a:pt x="10883" y="4085"/>
                      <a:pt x="8383" y="4323"/>
                      <a:pt x="5871" y="4394"/>
                    </a:cubicBezTo>
                    <a:cubicBezTo>
                      <a:pt x="5402" y="4403"/>
                      <a:pt x="4928" y="4416"/>
                      <a:pt x="4457" y="4416"/>
                    </a:cubicBezTo>
                    <a:cubicBezTo>
                      <a:pt x="4245" y="4416"/>
                      <a:pt x="4033" y="4414"/>
                      <a:pt x="3823" y="4406"/>
                    </a:cubicBezTo>
                    <a:lnTo>
                      <a:pt x="3823" y="4335"/>
                    </a:lnTo>
                    <a:cubicBezTo>
                      <a:pt x="3882" y="3668"/>
                      <a:pt x="3930" y="3001"/>
                      <a:pt x="3894" y="2323"/>
                    </a:cubicBezTo>
                    <a:cubicBezTo>
                      <a:pt x="3870" y="1537"/>
                      <a:pt x="3751" y="751"/>
                      <a:pt x="34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" name="Google Shape;669;p28"/>
              <p:cNvSpPr/>
              <p:nvPr/>
            </p:nvSpPr>
            <p:spPr>
              <a:xfrm>
                <a:off x="4549075" y="4048275"/>
                <a:ext cx="296775" cy="137525"/>
              </a:xfrm>
              <a:custGeom>
                <a:rect b="b" l="l" r="r" t="t"/>
                <a:pathLst>
                  <a:path extrusionOk="0" h="5501" w="11871">
                    <a:moveTo>
                      <a:pt x="3941" y="1"/>
                    </a:moveTo>
                    <a:cubicBezTo>
                      <a:pt x="3483" y="1"/>
                      <a:pt x="3039" y="39"/>
                      <a:pt x="2620" y="118"/>
                    </a:cubicBezTo>
                    <a:cubicBezTo>
                      <a:pt x="1691" y="297"/>
                      <a:pt x="810" y="642"/>
                      <a:pt x="0" y="1119"/>
                    </a:cubicBezTo>
                    <a:cubicBezTo>
                      <a:pt x="250" y="1857"/>
                      <a:pt x="369" y="2654"/>
                      <a:pt x="393" y="3440"/>
                    </a:cubicBezTo>
                    <a:cubicBezTo>
                      <a:pt x="429" y="4071"/>
                      <a:pt x="393" y="4738"/>
                      <a:pt x="334" y="5417"/>
                    </a:cubicBezTo>
                    <a:lnTo>
                      <a:pt x="334" y="5500"/>
                    </a:lnTo>
                    <a:cubicBezTo>
                      <a:pt x="1024" y="5500"/>
                      <a:pt x="1703" y="5500"/>
                      <a:pt x="2393" y="5476"/>
                    </a:cubicBezTo>
                    <a:cubicBezTo>
                      <a:pt x="4894" y="5405"/>
                      <a:pt x="7394" y="5167"/>
                      <a:pt x="9894" y="4881"/>
                    </a:cubicBezTo>
                    <a:cubicBezTo>
                      <a:pt x="10549" y="4809"/>
                      <a:pt x="11216" y="4738"/>
                      <a:pt x="11871" y="4643"/>
                    </a:cubicBezTo>
                    <a:cubicBezTo>
                      <a:pt x="11847" y="4559"/>
                      <a:pt x="11811" y="4476"/>
                      <a:pt x="11764" y="4405"/>
                    </a:cubicBezTo>
                    <a:cubicBezTo>
                      <a:pt x="11609" y="4024"/>
                      <a:pt x="11383" y="3666"/>
                      <a:pt x="11133" y="3333"/>
                    </a:cubicBezTo>
                    <a:cubicBezTo>
                      <a:pt x="10621" y="2666"/>
                      <a:pt x="9966" y="2071"/>
                      <a:pt x="9228" y="1595"/>
                    </a:cubicBezTo>
                    <a:cubicBezTo>
                      <a:pt x="7651" y="566"/>
                      <a:pt x="5693" y="1"/>
                      <a:pt x="39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" name="Google Shape;670;p28"/>
              <p:cNvSpPr/>
              <p:nvPr/>
            </p:nvSpPr>
            <p:spPr>
              <a:xfrm>
                <a:off x="4461850" y="4158075"/>
                <a:ext cx="389650" cy="45950"/>
              </a:xfrm>
              <a:custGeom>
                <a:rect b="b" l="l" r="r" t="t"/>
                <a:pathLst>
                  <a:path extrusionOk="0" h="1838" w="15586">
                    <a:moveTo>
                      <a:pt x="15241" y="1"/>
                    </a:moveTo>
                    <a:cubicBezTo>
                      <a:pt x="14764" y="144"/>
                      <a:pt x="14157" y="334"/>
                      <a:pt x="13371" y="477"/>
                    </a:cubicBezTo>
                    <a:cubicBezTo>
                      <a:pt x="11777" y="803"/>
                      <a:pt x="9515" y="1075"/>
                      <a:pt x="6426" y="1075"/>
                    </a:cubicBezTo>
                    <a:cubicBezTo>
                      <a:pt x="6240" y="1075"/>
                      <a:pt x="6051" y="1074"/>
                      <a:pt x="5859" y="1072"/>
                    </a:cubicBezTo>
                    <a:cubicBezTo>
                      <a:pt x="5228" y="1072"/>
                      <a:pt x="4537" y="1037"/>
                      <a:pt x="3823" y="1013"/>
                    </a:cubicBezTo>
                    <a:cubicBezTo>
                      <a:pt x="2644" y="965"/>
                      <a:pt x="1382" y="882"/>
                      <a:pt x="13" y="751"/>
                    </a:cubicBezTo>
                    <a:cubicBezTo>
                      <a:pt x="1" y="787"/>
                      <a:pt x="1" y="834"/>
                      <a:pt x="1" y="894"/>
                    </a:cubicBezTo>
                    <a:cubicBezTo>
                      <a:pt x="48" y="1370"/>
                      <a:pt x="429" y="1775"/>
                      <a:pt x="965" y="1775"/>
                    </a:cubicBezTo>
                    <a:cubicBezTo>
                      <a:pt x="1882" y="1787"/>
                      <a:pt x="2799" y="1799"/>
                      <a:pt x="3739" y="1822"/>
                    </a:cubicBezTo>
                    <a:cubicBezTo>
                      <a:pt x="4445" y="1831"/>
                      <a:pt x="5155" y="1837"/>
                      <a:pt x="5866" y="1837"/>
                    </a:cubicBezTo>
                    <a:cubicBezTo>
                      <a:pt x="9177" y="1837"/>
                      <a:pt x="12519" y="1703"/>
                      <a:pt x="15586" y="1037"/>
                    </a:cubicBezTo>
                    <a:cubicBezTo>
                      <a:pt x="15526" y="763"/>
                      <a:pt x="15443" y="489"/>
                      <a:pt x="15348" y="239"/>
                    </a:cubicBezTo>
                    <a:cubicBezTo>
                      <a:pt x="15312" y="144"/>
                      <a:pt x="15288" y="72"/>
                      <a:pt x="152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" name="Google Shape;671;p28"/>
              <p:cNvSpPr/>
              <p:nvPr/>
            </p:nvSpPr>
            <p:spPr>
              <a:xfrm>
                <a:off x="4631525" y="4038075"/>
                <a:ext cx="17575" cy="48900"/>
              </a:xfrm>
              <a:custGeom>
                <a:rect b="b" l="l" r="r" t="t"/>
                <a:pathLst>
                  <a:path extrusionOk="0" h="1956" w="703">
                    <a:moveTo>
                      <a:pt x="452" y="0"/>
                    </a:moveTo>
                    <a:cubicBezTo>
                      <a:pt x="375" y="0"/>
                      <a:pt x="295" y="43"/>
                      <a:pt x="262" y="110"/>
                    </a:cubicBezTo>
                    <a:cubicBezTo>
                      <a:pt x="36" y="610"/>
                      <a:pt x="0" y="1229"/>
                      <a:pt x="226" y="1824"/>
                    </a:cubicBezTo>
                    <a:cubicBezTo>
                      <a:pt x="250" y="1919"/>
                      <a:pt x="334" y="1955"/>
                      <a:pt x="417" y="1955"/>
                    </a:cubicBezTo>
                    <a:lnTo>
                      <a:pt x="488" y="1955"/>
                    </a:lnTo>
                    <a:cubicBezTo>
                      <a:pt x="596" y="1908"/>
                      <a:pt x="655" y="1800"/>
                      <a:pt x="607" y="1693"/>
                    </a:cubicBezTo>
                    <a:cubicBezTo>
                      <a:pt x="429" y="1205"/>
                      <a:pt x="453" y="693"/>
                      <a:pt x="643" y="312"/>
                    </a:cubicBezTo>
                    <a:cubicBezTo>
                      <a:pt x="703" y="205"/>
                      <a:pt x="655" y="74"/>
                      <a:pt x="548" y="26"/>
                    </a:cubicBezTo>
                    <a:cubicBezTo>
                      <a:pt x="519" y="8"/>
                      <a:pt x="486" y="0"/>
                      <a:pt x="4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" name="Google Shape;672;p28"/>
              <p:cNvSpPr/>
              <p:nvPr/>
            </p:nvSpPr>
            <p:spPr>
              <a:xfrm>
                <a:off x="4601450" y="4038075"/>
                <a:ext cx="17600" cy="48900"/>
              </a:xfrm>
              <a:custGeom>
                <a:rect b="b" l="l" r="r" t="t"/>
                <a:pathLst>
                  <a:path extrusionOk="0" h="1956" w="704">
                    <a:moveTo>
                      <a:pt x="447" y="0"/>
                    </a:moveTo>
                    <a:cubicBezTo>
                      <a:pt x="369" y="0"/>
                      <a:pt x="296" y="43"/>
                      <a:pt x="263" y="110"/>
                    </a:cubicBezTo>
                    <a:cubicBezTo>
                      <a:pt x="25" y="610"/>
                      <a:pt x="1" y="1229"/>
                      <a:pt x="227" y="1824"/>
                    </a:cubicBezTo>
                    <a:cubicBezTo>
                      <a:pt x="251" y="1919"/>
                      <a:pt x="322" y="1955"/>
                      <a:pt x="417" y="1955"/>
                    </a:cubicBezTo>
                    <a:lnTo>
                      <a:pt x="489" y="1955"/>
                    </a:lnTo>
                    <a:cubicBezTo>
                      <a:pt x="596" y="1908"/>
                      <a:pt x="656" y="1800"/>
                      <a:pt x="608" y="1693"/>
                    </a:cubicBezTo>
                    <a:cubicBezTo>
                      <a:pt x="429" y="1205"/>
                      <a:pt x="441" y="693"/>
                      <a:pt x="644" y="312"/>
                    </a:cubicBezTo>
                    <a:cubicBezTo>
                      <a:pt x="703" y="205"/>
                      <a:pt x="656" y="74"/>
                      <a:pt x="548" y="26"/>
                    </a:cubicBezTo>
                    <a:cubicBezTo>
                      <a:pt x="516" y="8"/>
                      <a:pt x="481" y="0"/>
                      <a:pt x="44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" name="Google Shape;673;p28"/>
              <p:cNvSpPr/>
              <p:nvPr/>
            </p:nvSpPr>
            <p:spPr>
              <a:xfrm>
                <a:off x="4827375" y="4166425"/>
                <a:ext cx="5375" cy="19375"/>
              </a:xfrm>
              <a:custGeom>
                <a:rect b="b" l="l" r="r" t="t"/>
                <a:pathLst>
                  <a:path extrusionOk="0" fill="none" h="775" w="215">
                    <a:moveTo>
                      <a:pt x="1" y="0"/>
                    </a:moveTo>
                    <a:lnTo>
                      <a:pt x="215" y="774"/>
                    </a:lnTo>
                  </a:path>
                </a:pathLst>
              </a:custGeom>
              <a:noFill/>
              <a:ln cap="flat" cmpd="sng" w="2975">
                <a:solidFill>
                  <a:srgbClr val="000139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" name="Google Shape;674;p28"/>
              <p:cNvSpPr/>
              <p:nvPr/>
            </p:nvSpPr>
            <p:spPr>
              <a:xfrm>
                <a:off x="4789275" y="4167600"/>
                <a:ext cx="7775" cy="25025"/>
              </a:xfrm>
              <a:custGeom>
                <a:rect b="b" l="l" r="r" t="t"/>
                <a:pathLst>
                  <a:path extrusionOk="0" fill="none" h="1001" w="311">
                    <a:moveTo>
                      <a:pt x="1" y="1"/>
                    </a:moveTo>
                    <a:lnTo>
                      <a:pt x="310" y="1001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" name="Google Shape;675;p28"/>
              <p:cNvSpPr/>
              <p:nvPr/>
            </p:nvSpPr>
            <p:spPr>
              <a:xfrm>
                <a:off x="4751475" y="4169700"/>
                <a:ext cx="6875" cy="27400"/>
              </a:xfrm>
              <a:custGeom>
                <a:rect b="b" l="l" r="r" t="t"/>
                <a:pathLst>
                  <a:path extrusionOk="0" fill="none" h="1096" w="275">
                    <a:moveTo>
                      <a:pt x="0" y="0"/>
                    </a:moveTo>
                    <a:lnTo>
                      <a:pt x="274" y="1095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" name="Google Shape;676;p28"/>
              <p:cNvSpPr/>
              <p:nvPr/>
            </p:nvSpPr>
            <p:spPr>
              <a:xfrm>
                <a:off x="4713375" y="4171175"/>
                <a:ext cx="6275" cy="28000"/>
              </a:xfrm>
              <a:custGeom>
                <a:rect b="b" l="l" r="r" t="t"/>
                <a:pathLst>
                  <a:path extrusionOk="0" fill="none" h="1120" w="251">
                    <a:moveTo>
                      <a:pt x="0" y="1"/>
                    </a:moveTo>
                    <a:lnTo>
                      <a:pt x="251" y="1120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" name="Google Shape;677;p28"/>
              <p:cNvSpPr/>
              <p:nvPr/>
            </p:nvSpPr>
            <p:spPr>
              <a:xfrm>
                <a:off x="4674975" y="4172675"/>
                <a:ext cx="3900" cy="28300"/>
              </a:xfrm>
              <a:custGeom>
                <a:rect b="b" l="l" r="r" t="t"/>
                <a:pathLst>
                  <a:path extrusionOk="0" fill="none" h="1132" w="156">
                    <a:moveTo>
                      <a:pt x="1" y="0"/>
                    </a:moveTo>
                    <a:lnTo>
                      <a:pt x="155" y="1131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" name="Google Shape;678;p28"/>
              <p:cNvSpPr/>
              <p:nvPr/>
            </p:nvSpPr>
            <p:spPr>
              <a:xfrm>
                <a:off x="4637175" y="4174450"/>
                <a:ext cx="3000" cy="28300"/>
              </a:xfrm>
              <a:custGeom>
                <a:rect b="b" l="l" r="r" t="t"/>
                <a:pathLst>
                  <a:path extrusionOk="0" fill="none" h="1132" w="120">
                    <a:moveTo>
                      <a:pt x="0" y="1"/>
                    </a:moveTo>
                    <a:lnTo>
                      <a:pt x="120" y="1132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" name="Google Shape;679;p28"/>
              <p:cNvSpPr/>
              <p:nvPr/>
            </p:nvSpPr>
            <p:spPr>
              <a:xfrm>
                <a:off x="4599075" y="4175950"/>
                <a:ext cx="2700" cy="25900"/>
              </a:xfrm>
              <a:custGeom>
                <a:rect b="b" l="l" r="r" t="t"/>
                <a:pathLst>
                  <a:path extrusionOk="0" fill="none" h="1036" w="108">
                    <a:moveTo>
                      <a:pt x="0" y="0"/>
                    </a:moveTo>
                    <a:lnTo>
                      <a:pt x="108" y="1036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" name="Google Shape;680;p28"/>
              <p:cNvSpPr/>
              <p:nvPr/>
            </p:nvSpPr>
            <p:spPr>
              <a:xfrm>
                <a:off x="4560975" y="4177725"/>
                <a:ext cx="2100" cy="23550"/>
              </a:xfrm>
              <a:custGeom>
                <a:rect b="b" l="l" r="r" t="t"/>
                <a:pathLst>
                  <a:path extrusionOk="0" fill="none" h="942" w="84">
                    <a:moveTo>
                      <a:pt x="0" y="1"/>
                    </a:moveTo>
                    <a:lnTo>
                      <a:pt x="84" y="941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" name="Google Shape;681;p28"/>
              <p:cNvSpPr/>
              <p:nvPr/>
            </p:nvSpPr>
            <p:spPr>
              <a:xfrm>
                <a:off x="4522875" y="4179225"/>
                <a:ext cx="1500" cy="21450"/>
              </a:xfrm>
              <a:custGeom>
                <a:rect b="b" l="l" r="r" t="t"/>
                <a:pathLst>
                  <a:path extrusionOk="0" fill="none" h="858" w="60">
                    <a:moveTo>
                      <a:pt x="0" y="0"/>
                    </a:moveTo>
                    <a:lnTo>
                      <a:pt x="60" y="857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" name="Google Shape;682;p28"/>
              <p:cNvSpPr/>
              <p:nvPr/>
            </p:nvSpPr>
            <p:spPr>
              <a:xfrm>
                <a:off x="4485075" y="4180700"/>
                <a:ext cx="925" cy="21750"/>
              </a:xfrm>
              <a:custGeom>
                <a:rect b="b" l="l" r="r" t="t"/>
                <a:pathLst>
                  <a:path extrusionOk="0" fill="none" h="870" w="37">
                    <a:moveTo>
                      <a:pt x="0" y="1"/>
                    </a:moveTo>
                    <a:lnTo>
                      <a:pt x="36" y="870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" name="Google Shape;683;p28"/>
              <p:cNvSpPr/>
              <p:nvPr/>
            </p:nvSpPr>
            <p:spPr>
              <a:xfrm>
                <a:off x="4580925" y="3113050"/>
                <a:ext cx="800425" cy="731350"/>
              </a:xfrm>
              <a:custGeom>
                <a:rect b="b" l="l" r="r" t="t"/>
                <a:pathLst>
                  <a:path extrusionOk="0" h="29254" w="32017">
                    <a:moveTo>
                      <a:pt x="9451" y="0"/>
                    </a:moveTo>
                    <a:cubicBezTo>
                      <a:pt x="6204" y="0"/>
                      <a:pt x="3009" y="1585"/>
                      <a:pt x="1643" y="4702"/>
                    </a:cubicBezTo>
                    <a:cubicBezTo>
                      <a:pt x="0" y="8441"/>
                      <a:pt x="1072" y="13036"/>
                      <a:pt x="2096" y="16775"/>
                    </a:cubicBezTo>
                    <a:cubicBezTo>
                      <a:pt x="3155" y="20621"/>
                      <a:pt x="5120" y="24240"/>
                      <a:pt x="7870" y="27133"/>
                    </a:cubicBezTo>
                    <a:cubicBezTo>
                      <a:pt x="8192" y="27455"/>
                      <a:pt x="8513" y="27764"/>
                      <a:pt x="8858" y="28086"/>
                    </a:cubicBezTo>
                    <a:cubicBezTo>
                      <a:pt x="9765" y="28924"/>
                      <a:pt x="10897" y="29253"/>
                      <a:pt x="12126" y="29253"/>
                    </a:cubicBezTo>
                    <a:cubicBezTo>
                      <a:pt x="15364" y="29253"/>
                      <a:pt x="19269" y="26964"/>
                      <a:pt x="21479" y="25669"/>
                    </a:cubicBezTo>
                    <a:cubicBezTo>
                      <a:pt x="24420" y="23931"/>
                      <a:pt x="27396" y="22037"/>
                      <a:pt x="29361" y="19251"/>
                    </a:cubicBezTo>
                    <a:cubicBezTo>
                      <a:pt x="31885" y="15703"/>
                      <a:pt x="32016" y="10905"/>
                      <a:pt x="29063" y="7571"/>
                    </a:cubicBezTo>
                    <a:cubicBezTo>
                      <a:pt x="28742" y="7202"/>
                      <a:pt x="28397" y="6893"/>
                      <a:pt x="28039" y="6595"/>
                    </a:cubicBezTo>
                    <a:cubicBezTo>
                      <a:pt x="26562" y="5411"/>
                      <a:pt x="24767" y="4801"/>
                      <a:pt x="22882" y="4801"/>
                    </a:cubicBezTo>
                    <a:cubicBezTo>
                      <a:pt x="22321" y="4801"/>
                      <a:pt x="21752" y="4855"/>
                      <a:pt x="21181" y="4964"/>
                    </a:cubicBezTo>
                    <a:cubicBezTo>
                      <a:pt x="19812" y="5238"/>
                      <a:pt x="18729" y="5904"/>
                      <a:pt x="17502" y="6512"/>
                    </a:cubicBezTo>
                    <a:cubicBezTo>
                      <a:pt x="17729" y="5059"/>
                      <a:pt x="15883" y="2666"/>
                      <a:pt x="14835" y="1737"/>
                    </a:cubicBezTo>
                    <a:cubicBezTo>
                      <a:pt x="14276" y="1249"/>
                      <a:pt x="13585" y="892"/>
                      <a:pt x="12895" y="618"/>
                    </a:cubicBezTo>
                    <a:cubicBezTo>
                      <a:pt x="11795" y="205"/>
                      <a:pt x="10620" y="0"/>
                      <a:pt x="94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" name="Google Shape;684;p28"/>
              <p:cNvSpPr/>
              <p:nvPr/>
            </p:nvSpPr>
            <p:spPr>
              <a:xfrm>
                <a:off x="4580925" y="3089200"/>
                <a:ext cx="800425" cy="801900"/>
              </a:xfrm>
              <a:custGeom>
                <a:rect b="b" l="l" r="r" t="t"/>
                <a:pathLst>
                  <a:path extrusionOk="0" fill="none" h="32076" w="32017">
                    <a:moveTo>
                      <a:pt x="2096" y="17705"/>
                    </a:moveTo>
                    <a:cubicBezTo>
                      <a:pt x="3274" y="21991"/>
                      <a:pt x="5560" y="26016"/>
                      <a:pt x="8858" y="29040"/>
                    </a:cubicBezTo>
                    <a:cubicBezTo>
                      <a:pt x="12156" y="32076"/>
                      <a:pt x="18443" y="28409"/>
                      <a:pt x="21479" y="26623"/>
                    </a:cubicBezTo>
                    <a:cubicBezTo>
                      <a:pt x="24420" y="24896"/>
                      <a:pt x="27396" y="23003"/>
                      <a:pt x="29361" y="20205"/>
                    </a:cubicBezTo>
                    <a:cubicBezTo>
                      <a:pt x="31885" y="16657"/>
                      <a:pt x="32016" y="11859"/>
                      <a:pt x="29051" y="8525"/>
                    </a:cubicBezTo>
                    <a:cubicBezTo>
                      <a:pt x="27039" y="6263"/>
                      <a:pt x="24110" y="5358"/>
                      <a:pt x="21170" y="5918"/>
                    </a:cubicBezTo>
                    <a:cubicBezTo>
                      <a:pt x="19812" y="6192"/>
                      <a:pt x="18705" y="6858"/>
                      <a:pt x="17490" y="7466"/>
                    </a:cubicBezTo>
                    <a:cubicBezTo>
                      <a:pt x="17717" y="6025"/>
                      <a:pt x="15871" y="3620"/>
                      <a:pt x="14823" y="2691"/>
                    </a:cubicBezTo>
                    <a:cubicBezTo>
                      <a:pt x="14264" y="2203"/>
                      <a:pt x="13573" y="1846"/>
                      <a:pt x="12871" y="1572"/>
                    </a:cubicBezTo>
                    <a:cubicBezTo>
                      <a:pt x="8727" y="0"/>
                      <a:pt x="3501" y="1405"/>
                      <a:pt x="1619" y="5656"/>
                    </a:cubicBezTo>
                    <a:cubicBezTo>
                      <a:pt x="0" y="9371"/>
                      <a:pt x="1084" y="13978"/>
                      <a:pt x="2096" y="17705"/>
                    </a:cubicBezTo>
                    <a:close/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" name="Google Shape;685;p28"/>
              <p:cNvSpPr/>
              <p:nvPr/>
            </p:nvSpPr>
            <p:spPr>
              <a:xfrm>
                <a:off x="4736600" y="3413675"/>
                <a:ext cx="82775" cy="46100"/>
              </a:xfrm>
              <a:custGeom>
                <a:rect b="b" l="l" r="r" t="t"/>
                <a:pathLst>
                  <a:path extrusionOk="0" h="1844" w="3311">
                    <a:moveTo>
                      <a:pt x="1142" y="0"/>
                    </a:moveTo>
                    <a:cubicBezTo>
                      <a:pt x="620" y="0"/>
                      <a:pt x="211" y="180"/>
                      <a:pt x="119" y="487"/>
                    </a:cubicBezTo>
                    <a:cubicBezTo>
                      <a:pt x="0" y="940"/>
                      <a:pt x="572" y="1499"/>
                      <a:pt x="1429" y="1738"/>
                    </a:cubicBezTo>
                    <a:cubicBezTo>
                      <a:pt x="1681" y="1810"/>
                      <a:pt x="1929" y="1844"/>
                      <a:pt x="2156" y="1844"/>
                    </a:cubicBezTo>
                    <a:cubicBezTo>
                      <a:pt x="2678" y="1844"/>
                      <a:pt x="3088" y="1664"/>
                      <a:pt x="3179" y="1357"/>
                    </a:cubicBezTo>
                    <a:cubicBezTo>
                      <a:pt x="3310" y="892"/>
                      <a:pt x="2739" y="345"/>
                      <a:pt x="1869" y="106"/>
                    </a:cubicBezTo>
                    <a:cubicBezTo>
                      <a:pt x="1617" y="34"/>
                      <a:pt x="1369" y="0"/>
                      <a:pt x="1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" name="Google Shape;686;p28"/>
              <p:cNvSpPr/>
              <p:nvPr/>
            </p:nvSpPr>
            <p:spPr>
              <a:xfrm>
                <a:off x="5035150" y="3435975"/>
                <a:ext cx="135150" cy="58050"/>
              </a:xfrm>
              <a:custGeom>
                <a:rect b="b" l="l" r="r" t="t"/>
                <a:pathLst>
                  <a:path extrusionOk="0" fill="none" h="2322" w="5406">
                    <a:moveTo>
                      <a:pt x="5406" y="72"/>
                    </a:moveTo>
                    <a:cubicBezTo>
                      <a:pt x="4453" y="12"/>
                      <a:pt x="3477" y="0"/>
                      <a:pt x="2536" y="191"/>
                    </a:cubicBezTo>
                    <a:cubicBezTo>
                      <a:pt x="1596" y="381"/>
                      <a:pt x="679" y="798"/>
                      <a:pt x="0" y="1489"/>
                    </a:cubicBezTo>
                    <a:cubicBezTo>
                      <a:pt x="1524" y="1358"/>
                      <a:pt x="3084" y="1655"/>
                      <a:pt x="4453" y="2322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" name="Google Shape;687;p28"/>
              <p:cNvSpPr/>
              <p:nvPr/>
            </p:nvSpPr>
            <p:spPr>
              <a:xfrm>
                <a:off x="4733025" y="3318100"/>
                <a:ext cx="106575" cy="99150"/>
              </a:xfrm>
              <a:custGeom>
                <a:rect b="b" l="l" r="r" t="t"/>
                <a:pathLst>
                  <a:path extrusionOk="0" fill="none" h="3966" w="4263">
                    <a:moveTo>
                      <a:pt x="334" y="0"/>
                    </a:moveTo>
                    <a:cubicBezTo>
                      <a:pt x="1191" y="429"/>
                      <a:pt x="2024" y="917"/>
                      <a:pt x="2739" y="1560"/>
                    </a:cubicBezTo>
                    <a:cubicBezTo>
                      <a:pt x="3453" y="2215"/>
                      <a:pt x="4037" y="3036"/>
                      <a:pt x="4263" y="3965"/>
                    </a:cubicBezTo>
                    <a:cubicBezTo>
                      <a:pt x="3024" y="3072"/>
                      <a:pt x="1536" y="2525"/>
                      <a:pt x="0" y="2394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" name="Google Shape;688;p28"/>
              <p:cNvSpPr/>
              <p:nvPr/>
            </p:nvSpPr>
            <p:spPr>
              <a:xfrm>
                <a:off x="4850250" y="3452875"/>
                <a:ext cx="78650" cy="88750"/>
              </a:xfrm>
              <a:custGeom>
                <a:rect b="b" l="l" r="r" t="t"/>
                <a:pathLst>
                  <a:path extrusionOk="0" h="3550" w="3146">
                    <a:moveTo>
                      <a:pt x="2163" y="1"/>
                    </a:moveTo>
                    <a:cubicBezTo>
                      <a:pt x="1382" y="1"/>
                      <a:pt x="498" y="1036"/>
                      <a:pt x="252" y="1658"/>
                    </a:cubicBezTo>
                    <a:cubicBezTo>
                      <a:pt x="217" y="1777"/>
                      <a:pt x="181" y="1896"/>
                      <a:pt x="145" y="2015"/>
                    </a:cubicBezTo>
                    <a:cubicBezTo>
                      <a:pt x="1" y="2769"/>
                      <a:pt x="259" y="3549"/>
                      <a:pt x="1021" y="3549"/>
                    </a:cubicBezTo>
                    <a:cubicBezTo>
                      <a:pt x="1138" y="3549"/>
                      <a:pt x="1267" y="3531"/>
                      <a:pt x="1407" y="3491"/>
                    </a:cubicBezTo>
                    <a:cubicBezTo>
                      <a:pt x="2396" y="3206"/>
                      <a:pt x="3146" y="2206"/>
                      <a:pt x="3122" y="1170"/>
                    </a:cubicBezTo>
                    <a:cubicBezTo>
                      <a:pt x="3122" y="932"/>
                      <a:pt x="3086" y="682"/>
                      <a:pt x="2931" y="467"/>
                    </a:cubicBezTo>
                    <a:cubicBezTo>
                      <a:pt x="2711" y="134"/>
                      <a:pt x="2444" y="1"/>
                      <a:pt x="21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" name="Google Shape;689;p28"/>
              <p:cNvSpPr/>
              <p:nvPr/>
            </p:nvSpPr>
            <p:spPr>
              <a:xfrm>
                <a:off x="4850250" y="3482075"/>
                <a:ext cx="78650" cy="59550"/>
              </a:xfrm>
              <a:custGeom>
                <a:rect b="b" l="l" r="r" t="t"/>
                <a:pathLst>
                  <a:path extrusionOk="0" h="2382" w="3146">
                    <a:moveTo>
                      <a:pt x="2850" y="1"/>
                    </a:moveTo>
                    <a:cubicBezTo>
                      <a:pt x="2697" y="1"/>
                      <a:pt x="2538" y="11"/>
                      <a:pt x="2384" y="26"/>
                    </a:cubicBezTo>
                    <a:cubicBezTo>
                      <a:pt x="2015" y="61"/>
                      <a:pt x="955" y="383"/>
                      <a:pt x="145" y="847"/>
                    </a:cubicBezTo>
                    <a:cubicBezTo>
                      <a:pt x="1" y="1601"/>
                      <a:pt x="259" y="2381"/>
                      <a:pt x="1021" y="2381"/>
                    </a:cubicBezTo>
                    <a:cubicBezTo>
                      <a:pt x="1138" y="2381"/>
                      <a:pt x="1267" y="2363"/>
                      <a:pt x="1407" y="2323"/>
                    </a:cubicBezTo>
                    <a:cubicBezTo>
                      <a:pt x="2396" y="2050"/>
                      <a:pt x="3146" y="1038"/>
                      <a:pt x="3122" y="14"/>
                    </a:cubicBezTo>
                    <a:cubicBezTo>
                      <a:pt x="3035" y="5"/>
                      <a:pt x="2944" y="1"/>
                      <a:pt x="28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rnd" cmpd="sng" w="2975">
                <a:solidFill>
                  <a:srgbClr val="000139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" name="Google Shape;690;p28"/>
              <p:cNvSpPr/>
              <p:nvPr/>
            </p:nvSpPr>
            <p:spPr>
              <a:xfrm>
                <a:off x="4847625" y="3433000"/>
                <a:ext cx="81575" cy="115200"/>
              </a:xfrm>
              <a:custGeom>
                <a:rect b="b" l="l" r="r" t="t"/>
                <a:pathLst>
                  <a:path extrusionOk="0" fill="none" h="4608" w="3263">
                    <a:moveTo>
                      <a:pt x="3060" y="1262"/>
                    </a:moveTo>
                    <a:cubicBezTo>
                      <a:pt x="2203" y="0"/>
                      <a:pt x="703" y="1608"/>
                      <a:pt x="381" y="2453"/>
                    </a:cubicBezTo>
                    <a:cubicBezTo>
                      <a:pt x="0" y="3393"/>
                      <a:pt x="322" y="4608"/>
                      <a:pt x="1524" y="4286"/>
                    </a:cubicBezTo>
                    <a:cubicBezTo>
                      <a:pt x="2524" y="4001"/>
                      <a:pt x="3263" y="3001"/>
                      <a:pt x="3251" y="1965"/>
                    </a:cubicBezTo>
                    <a:cubicBezTo>
                      <a:pt x="3227" y="1727"/>
                      <a:pt x="3191" y="1477"/>
                      <a:pt x="3060" y="1262"/>
                    </a:cubicBezTo>
                    <a:close/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" name="Google Shape;691;p28"/>
              <p:cNvSpPr/>
              <p:nvPr/>
            </p:nvSpPr>
            <p:spPr>
              <a:xfrm>
                <a:off x="4816075" y="3277025"/>
                <a:ext cx="56875" cy="96175"/>
              </a:xfrm>
              <a:custGeom>
                <a:rect b="b" l="l" r="r" t="t"/>
                <a:pathLst>
                  <a:path extrusionOk="0" fill="none" h="3847" w="2275">
                    <a:moveTo>
                      <a:pt x="0" y="0"/>
                    </a:moveTo>
                    <a:cubicBezTo>
                      <a:pt x="345" y="1191"/>
                      <a:pt x="881" y="2322"/>
                      <a:pt x="1584" y="3334"/>
                    </a:cubicBezTo>
                    <a:cubicBezTo>
                      <a:pt x="1738" y="3572"/>
                      <a:pt x="1977" y="3846"/>
                      <a:pt x="2274" y="3810"/>
                    </a:cubicBezTo>
                    <a:lnTo>
                      <a:pt x="2274" y="3644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" name="Google Shape;692;p28"/>
              <p:cNvSpPr/>
              <p:nvPr/>
            </p:nvSpPr>
            <p:spPr>
              <a:xfrm>
                <a:off x="5033050" y="3380600"/>
                <a:ext cx="150650" cy="34550"/>
              </a:xfrm>
              <a:custGeom>
                <a:rect b="b" l="l" r="r" t="t"/>
                <a:pathLst>
                  <a:path extrusionOk="0" fill="none" h="1382" w="6026">
                    <a:moveTo>
                      <a:pt x="13" y="870"/>
                    </a:moveTo>
                    <a:cubicBezTo>
                      <a:pt x="1" y="1048"/>
                      <a:pt x="144" y="1227"/>
                      <a:pt x="322" y="1310"/>
                    </a:cubicBezTo>
                    <a:cubicBezTo>
                      <a:pt x="489" y="1382"/>
                      <a:pt x="679" y="1382"/>
                      <a:pt x="870" y="1382"/>
                    </a:cubicBezTo>
                    <a:cubicBezTo>
                      <a:pt x="2656" y="1346"/>
                      <a:pt x="4454" y="858"/>
                      <a:pt x="6025" y="1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" name="Google Shape;693;p28"/>
              <p:cNvSpPr/>
              <p:nvPr/>
            </p:nvSpPr>
            <p:spPr>
              <a:xfrm>
                <a:off x="5018475" y="3488700"/>
                <a:ext cx="83075" cy="46375"/>
              </a:xfrm>
              <a:custGeom>
                <a:rect b="b" l="l" r="r" t="t"/>
                <a:pathLst>
                  <a:path extrusionOk="0" h="1855" w="3323">
                    <a:moveTo>
                      <a:pt x="1155" y="0"/>
                    </a:moveTo>
                    <a:cubicBezTo>
                      <a:pt x="628" y="0"/>
                      <a:pt x="211" y="183"/>
                      <a:pt x="119" y="499"/>
                    </a:cubicBezTo>
                    <a:cubicBezTo>
                      <a:pt x="0" y="939"/>
                      <a:pt x="584" y="1511"/>
                      <a:pt x="1429" y="1749"/>
                    </a:cubicBezTo>
                    <a:cubicBezTo>
                      <a:pt x="1680" y="1821"/>
                      <a:pt x="1927" y="1855"/>
                      <a:pt x="2153" y="1855"/>
                    </a:cubicBezTo>
                    <a:cubicBezTo>
                      <a:pt x="2678" y="1855"/>
                      <a:pt x="3091" y="1672"/>
                      <a:pt x="3191" y="1356"/>
                    </a:cubicBezTo>
                    <a:cubicBezTo>
                      <a:pt x="3322" y="892"/>
                      <a:pt x="2715" y="344"/>
                      <a:pt x="1882" y="106"/>
                    </a:cubicBezTo>
                    <a:cubicBezTo>
                      <a:pt x="1630" y="34"/>
                      <a:pt x="1383" y="0"/>
                      <a:pt x="1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" name="Google Shape;694;p28"/>
              <p:cNvSpPr/>
              <p:nvPr/>
            </p:nvSpPr>
            <p:spPr>
              <a:xfrm>
                <a:off x="5278325" y="3684500"/>
                <a:ext cx="31875" cy="28950"/>
              </a:xfrm>
              <a:custGeom>
                <a:rect b="b" l="l" r="r" t="t"/>
                <a:pathLst>
                  <a:path extrusionOk="0" h="1158" w="1275">
                    <a:moveTo>
                      <a:pt x="739" y="1"/>
                    </a:moveTo>
                    <a:lnTo>
                      <a:pt x="310" y="37"/>
                    </a:lnTo>
                    <a:lnTo>
                      <a:pt x="203" y="60"/>
                    </a:lnTo>
                    <a:lnTo>
                      <a:pt x="298" y="441"/>
                    </a:lnTo>
                    <a:cubicBezTo>
                      <a:pt x="251" y="465"/>
                      <a:pt x="215" y="477"/>
                      <a:pt x="191" y="501"/>
                    </a:cubicBezTo>
                    <a:cubicBezTo>
                      <a:pt x="96" y="561"/>
                      <a:pt x="24" y="656"/>
                      <a:pt x="12" y="763"/>
                    </a:cubicBezTo>
                    <a:cubicBezTo>
                      <a:pt x="1" y="822"/>
                      <a:pt x="12" y="882"/>
                      <a:pt x="36" y="942"/>
                    </a:cubicBezTo>
                    <a:cubicBezTo>
                      <a:pt x="96" y="1061"/>
                      <a:pt x="203" y="1144"/>
                      <a:pt x="322" y="1156"/>
                    </a:cubicBezTo>
                    <a:cubicBezTo>
                      <a:pt x="331" y="1157"/>
                      <a:pt x="339" y="1157"/>
                      <a:pt x="348" y="1157"/>
                    </a:cubicBezTo>
                    <a:cubicBezTo>
                      <a:pt x="460" y="1157"/>
                      <a:pt x="575" y="1088"/>
                      <a:pt x="620" y="977"/>
                    </a:cubicBezTo>
                    <a:cubicBezTo>
                      <a:pt x="690" y="1055"/>
                      <a:pt x="800" y="1097"/>
                      <a:pt x="908" y="1097"/>
                    </a:cubicBezTo>
                    <a:cubicBezTo>
                      <a:pt x="966" y="1097"/>
                      <a:pt x="1023" y="1085"/>
                      <a:pt x="1072" y="1061"/>
                    </a:cubicBezTo>
                    <a:cubicBezTo>
                      <a:pt x="1215" y="977"/>
                      <a:pt x="1275" y="787"/>
                      <a:pt x="1227" y="644"/>
                    </a:cubicBezTo>
                    <a:cubicBezTo>
                      <a:pt x="1155" y="441"/>
                      <a:pt x="989" y="346"/>
                      <a:pt x="810" y="322"/>
                    </a:cubicBezTo>
                    <a:lnTo>
                      <a:pt x="739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" name="Google Shape;695;p28"/>
              <p:cNvSpPr/>
              <p:nvPr/>
            </p:nvSpPr>
            <p:spPr>
              <a:xfrm>
                <a:off x="5320300" y="3681225"/>
                <a:ext cx="31875" cy="27425"/>
              </a:xfrm>
              <a:custGeom>
                <a:rect b="b" l="l" r="r" t="t"/>
                <a:pathLst>
                  <a:path extrusionOk="0" h="1097" w="1275">
                    <a:moveTo>
                      <a:pt x="750" y="1"/>
                    </a:moveTo>
                    <a:lnTo>
                      <a:pt x="227" y="37"/>
                    </a:lnTo>
                    <a:lnTo>
                      <a:pt x="298" y="394"/>
                    </a:lnTo>
                    <a:cubicBezTo>
                      <a:pt x="250" y="418"/>
                      <a:pt x="227" y="430"/>
                      <a:pt x="191" y="453"/>
                    </a:cubicBezTo>
                    <a:cubicBezTo>
                      <a:pt x="96" y="513"/>
                      <a:pt x="24" y="608"/>
                      <a:pt x="12" y="715"/>
                    </a:cubicBezTo>
                    <a:cubicBezTo>
                      <a:pt x="0" y="775"/>
                      <a:pt x="12" y="834"/>
                      <a:pt x="36" y="894"/>
                    </a:cubicBezTo>
                    <a:cubicBezTo>
                      <a:pt x="107" y="989"/>
                      <a:pt x="203" y="1084"/>
                      <a:pt x="322" y="1096"/>
                    </a:cubicBezTo>
                    <a:cubicBezTo>
                      <a:pt x="441" y="1096"/>
                      <a:pt x="584" y="1037"/>
                      <a:pt x="619" y="918"/>
                    </a:cubicBezTo>
                    <a:cubicBezTo>
                      <a:pt x="694" y="993"/>
                      <a:pt x="798" y="1035"/>
                      <a:pt x="899" y="1035"/>
                    </a:cubicBezTo>
                    <a:cubicBezTo>
                      <a:pt x="959" y="1035"/>
                      <a:pt x="1019" y="1020"/>
                      <a:pt x="1072" y="989"/>
                    </a:cubicBezTo>
                    <a:cubicBezTo>
                      <a:pt x="1215" y="918"/>
                      <a:pt x="1274" y="727"/>
                      <a:pt x="1250" y="608"/>
                    </a:cubicBezTo>
                    <a:cubicBezTo>
                      <a:pt x="1167" y="418"/>
                      <a:pt x="1012" y="311"/>
                      <a:pt x="834" y="299"/>
                    </a:cubicBezTo>
                    <a:lnTo>
                      <a:pt x="750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" name="Google Shape;696;p28"/>
              <p:cNvSpPr/>
              <p:nvPr/>
            </p:nvSpPr>
            <p:spPr>
              <a:xfrm>
                <a:off x="5364050" y="3677075"/>
                <a:ext cx="32175" cy="26500"/>
              </a:xfrm>
              <a:custGeom>
                <a:rect b="b" l="l" r="r" t="t"/>
                <a:pathLst>
                  <a:path extrusionOk="0" h="1060" w="1287">
                    <a:moveTo>
                      <a:pt x="763" y="0"/>
                    </a:moveTo>
                    <a:lnTo>
                      <a:pt x="227" y="48"/>
                    </a:lnTo>
                    <a:lnTo>
                      <a:pt x="298" y="357"/>
                    </a:lnTo>
                    <a:cubicBezTo>
                      <a:pt x="262" y="369"/>
                      <a:pt x="227" y="381"/>
                      <a:pt x="203" y="417"/>
                    </a:cubicBezTo>
                    <a:cubicBezTo>
                      <a:pt x="108" y="477"/>
                      <a:pt x="36" y="560"/>
                      <a:pt x="24" y="667"/>
                    </a:cubicBezTo>
                    <a:cubicBezTo>
                      <a:pt x="1" y="727"/>
                      <a:pt x="24" y="786"/>
                      <a:pt x="48" y="846"/>
                    </a:cubicBezTo>
                    <a:cubicBezTo>
                      <a:pt x="108" y="953"/>
                      <a:pt x="215" y="1036"/>
                      <a:pt x="334" y="1060"/>
                    </a:cubicBezTo>
                    <a:cubicBezTo>
                      <a:pt x="453" y="1060"/>
                      <a:pt x="584" y="1000"/>
                      <a:pt x="632" y="881"/>
                    </a:cubicBezTo>
                    <a:cubicBezTo>
                      <a:pt x="699" y="956"/>
                      <a:pt x="803" y="993"/>
                      <a:pt x="903" y="993"/>
                    </a:cubicBezTo>
                    <a:cubicBezTo>
                      <a:pt x="964" y="993"/>
                      <a:pt x="1023" y="980"/>
                      <a:pt x="1072" y="953"/>
                    </a:cubicBezTo>
                    <a:cubicBezTo>
                      <a:pt x="1227" y="881"/>
                      <a:pt x="1286" y="679"/>
                      <a:pt x="1239" y="584"/>
                    </a:cubicBezTo>
                    <a:cubicBezTo>
                      <a:pt x="1167" y="381"/>
                      <a:pt x="1001" y="286"/>
                      <a:pt x="822" y="262"/>
                    </a:cubicBezTo>
                    <a:lnTo>
                      <a:pt x="763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" name="Google Shape;697;p28"/>
              <p:cNvSpPr/>
              <p:nvPr/>
            </p:nvSpPr>
            <p:spPr>
              <a:xfrm>
                <a:off x="5250950" y="3548400"/>
                <a:ext cx="30375" cy="42975"/>
              </a:xfrm>
              <a:custGeom>
                <a:rect b="b" l="l" r="r" t="t"/>
                <a:pathLst>
                  <a:path extrusionOk="0" h="1719" w="1215">
                    <a:moveTo>
                      <a:pt x="852" y="0"/>
                    </a:moveTo>
                    <a:cubicBezTo>
                      <a:pt x="718" y="0"/>
                      <a:pt x="567" y="102"/>
                      <a:pt x="524" y="242"/>
                    </a:cubicBezTo>
                    <a:cubicBezTo>
                      <a:pt x="475" y="193"/>
                      <a:pt x="402" y="169"/>
                      <a:pt x="329" y="169"/>
                    </a:cubicBezTo>
                    <a:cubicBezTo>
                      <a:pt x="276" y="169"/>
                      <a:pt x="223" y="181"/>
                      <a:pt x="179" y="206"/>
                    </a:cubicBezTo>
                    <a:cubicBezTo>
                      <a:pt x="84" y="266"/>
                      <a:pt x="0" y="397"/>
                      <a:pt x="0" y="516"/>
                    </a:cubicBezTo>
                    <a:cubicBezTo>
                      <a:pt x="0" y="575"/>
                      <a:pt x="24" y="635"/>
                      <a:pt x="48" y="694"/>
                    </a:cubicBezTo>
                    <a:cubicBezTo>
                      <a:pt x="107" y="802"/>
                      <a:pt x="214" y="849"/>
                      <a:pt x="322" y="873"/>
                    </a:cubicBezTo>
                    <a:cubicBezTo>
                      <a:pt x="357" y="873"/>
                      <a:pt x="393" y="885"/>
                      <a:pt x="429" y="885"/>
                    </a:cubicBezTo>
                    <a:lnTo>
                      <a:pt x="572" y="1718"/>
                    </a:lnTo>
                    <a:lnTo>
                      <a:pt x="703" y="1694"/>
                    </a:lnTo>
                    <a:lnTo>
                      <a:pt x="1096" y="1587"/>
                    </a:lnTo>
                    <a:lnTo>
                      <a:pt x="941" y="778"/>
                    </a:lnTo>
                    <a:cubicBezTo>
                      <a:pt x="1096" y="694"/>
                      <a:pt x="1215" y="540"/>
                      <a:pt x="1191" y="337"/>
                    </a:cubicBezTo>
                    <a:cubicBezTo>
                      <a:pt x="1191" y="170"/>
                      <a:pt x="1060" y="28"/>
                      <a:pt x="893" y="4"/>
                    </a:cubicBezTo>
                    <a:cubicBezTo>
                      <a:pt x="880" y="2"/>
                      <a:pt x="866" y="0"/>
                      <a:pt x="8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" name="Google Shape;698;p28"/>
              <p:cNvSpPr/>
              <p:nvPr/>
            </p:nvSpPr>
            <p:spPr>
              <a:xfrm>
                <a:off x="5291725" y="3537300"/>
                <a:ext cx="30375" cy="43350"/>
              </a:xfrm>
              <a:custGeom>
                <a:rect b="b" l="l" r="r" t="t"/>
                <a:pathLst>
                  <a:path extrusionOk="0" h="1734" w="1215">
                    <a:moveTo>
                      <a:pt x="836" y="1"/>
                    </a:moveTo>
                    <a:cubicBezTo>
                      <a:pt x="697" y="1"/>
                      <a:pt x="554" y="109"/>
                      <a:pt x="512" y="245"/>
                    </a:cubicBezTo>
                    <a:cubicBezTo>
                      <a:pt x="463" y="189"/>
                      <a:pt x="387" y="161"/>
                      <a:pt x="315" y="161"/>
                    </a:cubicBezTo>
                    <a:cubicBezTo>
                      <a:pt x="265" y="161"/>
                      <a:pt x="217" y="174"/>
                      <a:pt x="179" y="198"/>
                    </a:cubicBezTo>
                    <a:cubicBezTo>
                      <a:pt x="72" y="257"/>
                      <a:pt x="12" y="388"/>
                      <a:pt x="0" y="507"/>
                    </a:cubicBezTo>
                    <a:cubicBezTo>
                      <a:pt x="0" y="567"/>
                      <a:pt x="12" y="626"/>
                      <a:pt x="36" y="686"/>
                    </a:cubicBezTo>
                    <a:cubicBezTo>
                      <a:pt x="96" y="793"/>
                      <a:pt x="203" y="841"/>
                      <a:pt x="310" y="865"/>
                    </a:cubicBezTo>
                    <a:cubicBezTo>
                      <a:pt x="334" y="865"/>
                      <a:pt x="381" y="888"/>
                      <a:pt x="429" y="888"/>
                    </a:cubicBezTo>
                    <a:lnTo>
                      <a:pt x="560" y="1734"/>
                    </a:lnTo>
                    <a:lnTo>
                      <a:pt x="1084" y="1591"/>
                    </a:lnTo>
                    <a:lnTo>
                      <a:pt x="953" y="781"/>
                    </a:lnTo>
                    <a:cubicBezTo>
                      <a:pt x="1108" y="698"/>
                      <a:pt x="1215" y="543"/>
                      <a:pt x="1191" y="329"/>
                    </a:cubicBezTo>
                    <a:cubicBezTo>
                      <a:pt x="1191" y="174"/>
                      <a:pt x="1048" y="19"/>
                      <a:pt x="893" y="7"/>
                    </a:cubicBezTo>
                    <a:cubicBezTo>
                      <a:pt x="875" y="3"/>
                      <a:pt x="855" y="1"/>
                      <a:pt x="8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" name="Google Shape;699;p28"/>
              <p:cNvSpPr/>
              <p:nvPr/>
            </p:nvSpPr>
            <p:spPr>
              <a:xfrm>
                <a:off x="5333700" y="3525100"/>
                <a:ext cx="30375" cy="43350"/>
              </a:xfrm>
              <a:custGeom>
                <a:rect b="b" l="l" r="r" t="t"/>
                <a:pathLst>
                  <a:path extrusionOk="0" h="1734" w="1215">
                    <a:moveTo>
                      <a:pt x="836" y="1"/>
                    </a:moveTo>
                    <a:cubicBezTo>
                      <a:pt x="697" y="1"/>
                      <a:pt x="555" y="109"/>
                      <a:pt x="524" y="245"/>
                    </a:cubicBezTo>
                    <a:cubicBezTo>
                      <a:pt x="467" y="188"/>
                      <a:pt x="393" y="161"/>
                      <a:pt x="320" y="161"/>
                    </a:cubicBezTo>
                    <a:cubicBezTo>
                      <a:pt x="271" y="161"/>
                      <a:pt x="222" y="174"/>
                      <a:pt x="179" y="198"/>
                    </a:cubicBezTo>
                    <a:cubicBezTo>
                      <a:pt x="72" y="269"/>
                      <a:pt x="12" y="388"/>
                      <a:pt x="0" y="507"/>
                    </a:cubicBezTo>
                    <a:cubicBezTo>
                      <a:pt x="0" y="567"/>
                      <a:pt x="12" y="626"/>
                      <a:pt x="48" y="686"/>
                    </a:cubicBezTo>
                    <a:cubicBezTo>
                      <a:pt x="107" y="793"/>
                      <a:pt x="203" y="841"/>
                      <a:pt x="310" y="864"/>
                    </a:cubicBezTo>
                    <a:cubicBezTo>
                      <a:pt x="345" y="864"/>
                      <a:pt x="381" y="888"/>
                      <a:pt x="429" y="888"/>
                    </a:cubicBezTo>
                    <a:lnTo>
                      <a:pt x="584" y="1734"/>
                    </a:lnTo>
                    <a:lnTo>
                      <a:pt x="1095" y="1579"/>
                    </a:lnTo>
                    <a:lnTo>
                      <a:pt x="953" y="781"/>
                    </a:lnTo>
                    <a:cubicBezTo>
                      <a:pt x="1095" y="686"/>
                      <a:pt x="1215" y="543"/>
                      <a:pt x="1203" y="329"/>
                    </a:cubicBezTo>
                    <a:cubicBezTo>
                      <a:pt x="1191" y="162"/>
                      <a:pt x="1060" y="19"/>
                      <a:pt x="893" y="7"/>
                    </a:cubicBezTo>
                    <a:cubicBezTo>
                      <a:pt x="874" y="3"/>
                      <a:pt x="855" y="1"/>
                      <a:pt x="8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" name="Google Shape;700;p28"/>
              <p:cNvSpPr/>
              <p:nvPr/>
            </p:nvSpPr>
            <p:spPr>
              <a:xfrm>
                <a:off x="4265400" y="3541400"/>
                <a:ext cx="696850" cy="483525"/>
              </a:xfrm>
              <a:custGeom>
                <a:rect b="b" l="l" r="r" t="t"/>
                <a:pathLst>
                  <a:path extrusionOk="0" h="19341" w="27874">
                    <a:moveTo>
                      <a:pt x="9035" y="1"/>
                    </a:moveTo>
                    <a:cubicBezTo>
                      <a:pt x="8886" y="1"/>
                      <a:pt x="8736" y="4"/>
                      <a:pt x="8585" y="10"/>
                    </a:cubicBezTo>
                    <a:cubicBezTo>
                      <a:pt x="3394" y="212"/>
                      <a:pt x="1" y="5213"/>
                      <a:pt x="1132" y="11190"/>
                    </a:cubicBezTo>
                    <a:cubicBezTo>
                      <a:pt x="2077" y="16132"/>
                      <a:pt x="5635" y="19340"/>
                      <a:pt x="9619" y="19340"/>
                    </a:cubicBezTo>
                    <a:cubicBezTo>
                      <a:pt x="10453" y="19340"/>
                      <a:pt x="11306" y="19200"/>
                      <a:pt x="12157" y="18905"/>
                    </a:cubicBezTo>
                    <a:cubicBezTo>
                      <a:pt x="14598" y="18072"/>
                      <a:pt x="16479" y="16464"/>
                      <a:pt x="17658" y="14524"/>
                    </a:cubicBezTo>
                    <a:cubicBezTo>
                      <a:pt x="17856" y="14170"/>
                      <a:pt x="18255" y="13972"/>
                      <a:pt x="18659" y="13972"/>
                    </a:cubicBezTo>
                    <a:cubicBezTo>
                      <a:pt x="18812" y="13972"/>
                      <a:pt x="18966" y="14000"/>
                      <a:pt x="19110" y="14059"/>
                    </a:cubicBezTo>
                    <a:cubicBezTo>
                      <a:pt x="19905" y="14380"/>
                      <a:pt x="20748" y="14550"/>
                      <a:pt x="21593" y="14550"/>
                    </a:cubicBezTo>
                    <a:cubicBezTo>
                      <a:pt x="22256" y="14550"/>
                      <a:pt x="22920" y="14446"/>
                      <a:pt x="23563" y="14226"/>
                    </a:cubicBezTo>
                    <a:cubicBezTo>
                      <a:pt x="27218" y="12976"/>
                      <a:pt x="27873" y="9618"/>
                      <a:pt x="27266" y="6285"/>
                    </a:cubicBezTo>
                    <a:cubicBezTo>
                      <a:pt x="26641" y="3066"/>
                      <a:pt x="24900" y="229"/>
                      <a:pt x="21246" y="229"/>
                    </a:cubicBezTo>
                    <a:cubicBezTo>
                      <a:pt x="21143" y="229"/>
                      <a:pt x="21038" y="232"/>
                      <a:pt x="20932" y="236"/>
                    </a:cubicBezTo>
                    <a:cubicBezTo>
                      <a:pt x="19384" y="296"/>
                      <a:pt x="17955" y="939"/>
                      <a:pt x="16836" y="1998"/>
                    </a:cubicBezTo>
                    <a:cubicBezTo>
                      <a:pt x="16607" y="2214"/>
                      <a:pt x="16295" y="2322"/>
                      <a:pt x="15989" y="2322"/>
                    </a:cubicBezTo>
                    <a:cubicBezTo>
                      <a:pt x="15739" y="2322"/>
                      <a:pt x="15493" y="2250"/>
                      <a:pt x="15300" y="2105"/>
                    </a:cubicBezTo>
                    <a:cubicBezTo>
                      <a:pt x="13607" y="805"/>
                      <a:pt x="11439" y="1"/>
                      <a:pt x="9035" y="1"/>
                    </a:cubicBezTo>
                    <a:close/>
                  </a:path>
                </a:pathLst>
              </a:custGeom>
              <a:solidFill>
                <a:srgbClr val="F7E4D5"/>
              </a:solidFill>
              <a:ln cap="flat" cmpd="sng" w="2975">
                <a:solidFill>
                  <a:srgbClr val="000139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1" name="Google Shape;701;p28"/>
              <p:cNvSpPr/>
              <p:nvPr/>
            </p:nvSpPr>
            <p:spPr>
              <a:xfrm>
                <a:off x="4271350" y="3556525"/>
                <a:ext cx="690900" cy="468400"/>
              </a:xfrm>
              <a:custGeom>
                <a:rect b="b" l="l" r="r" t="t"/>
                <a:pathLst>
                  <a:path extrusionOk="0" h="18736" w="27636">
                    <a:moveTo>
                      <a:pt x="23111" y="0"/>
                    </a:moveTo>
                    <a:lnTo>
                      <a:pt x="23111" y="0"/>
                    </a:lnTo>
                    <a:cubicBezTo>
                      <a:pt x="25063" y="917"/>
                      <a:pt x="25909" y="3096"/>
                      <a:pt x="26290" y="5013"/>
                    </a:cubicBezTo>
                    <a:cubicBezTo>
                      <a:pt x="26385" y="5620"/>
                      <a:pt x="26468" y="6215"/>
                      <a:pt x="26468" y="6787"/>
                    </a:cubicBezTo>
                    <a:cubicBezTo>
                      <a:pt x="26528" y="9537"/>
                      <a:pt x="25361" y="11323"/>
                      <a:pt x="23051" y="12109"/>
                    </a:cubicBezTo>
                    <a:cubicBezTo>
                      <a:pt x="22489" y="12302"/>
                      <a:pt x="21897" y="12398"/>
                      <a:pt x="21299" y="12398"/>
                    </a:cubicBezTo>
                    <a:cubicBezTo>
                      <a:pt x="20569" y="12398"/>
                      <a:pt x="19829" y="12254"/>
                      <a:pt x="19122" y="11966"/>
                    </a:cubicBezTo>
                    <a:cubicBezTo>
                      <a:pt x="18890" y="11869"/>
                      <a:pt x="18643" y="11823"/>
                      <a:pt x="18398" y="11823"/>
                    </a:cubicBezTo>
                    <a:cubicBezTo>
                      <a:pt x="17739" y="11823"/>
                      <a:pt x="17091" y="12155"/>
                      <a:pt x="16753" y="12728"/>
                    </a:cubicBezTo>
                    <a:cubicBezTo>
                      <a:pt x="15610" y="14609"/>
                      <a:pt x="13800" y="16062"/>
                      <a:pt x="11657" y="16788"/>
                    </a:cubicBezTo>
                    <a:cubicBezTo>
                      <a:pt x="10895" y="17048"/>
                      <a:pt x="10121" y="17178"/>
                      <a:pt x="9356" y="17178"/>
                    </a:cubicBezTo>
                    <a:cubicBezTo>
                      <a:pt x="8158" y="17178"/>
                      <a:pt x="6981" y="16860"/>
                      <a:pt x="5906" y="16228"/>
                    </a:cubicBezTo>
                    <a:cubicBezTo>
                      <a:pt x="3727" y="14966"/>
                      <a:pt x="2156" y="12561"/>
                      <a:pt x="1608" y="9621"/>
                    </a:cubicBezTo>
                    <a:cubicBezTo>
                      <a:pt x="1489" y="8989"/>
                      <a:pt x="1418" y="8335"/>
                      <a:pt x="1394" y="7704"/>
                    </a:cubicBezTo>
                    <a:cubicBezTo>
                      <a:pt x="1334" y="4203"/>
                      <a:pt x="2930" y="1369"/>
                      <a:pt x="5466" y="72"/>
                    </a:cubicBezTo>
                    <a:lnTo>
                      <a:pt x="5466" y="72"/>
                    </a:lnTo>
                    <a:cubicBezTo>
                      <a:pt x="1977" y="1655"/>
                      <a:pt x="1" y="5799"/>
                      <a:pt x="894" y="10585"/>
                    </a:cubicBezTo>
                    <a:cubicBezTo>
                      <a:pt x="1839" y="15527"/>
                      <a:pt x="5397" y="18735"/>
                      <a:pt x="9381" y="18735"/>
                    </a:cubicBezTo>
                    <a:cubicBezTo>
                      <a:pt x="10215" y="18735"/>
                      <a:pt x="11068" y="18595"/>
                      <a:pt x="11919" y="18300"/>
                    </a:cubicBezTo>
                    <a:cubicBezTo>
                      <a:pt x="14360" y="17467"/>
                      <a:pt x="16241" y="15859"/>
                      <a:pt x="17420" y="13919"/>
                    </a:cubicBezTo>
                    <a:cubicBezTo>
                      <a:pt x="17618" y="13565"/>
                      <a:pt x="18017" y="13367"/>
                      <a:pt x="18421" y="13367"/>
                    </a:cubicBezTo>
                    <a:cubicBezTo>
                      <a:pt x="18574" y="13367"/>
                      <a:pt x="18728" y="13395"/>
                      <a:pt x="18872" y="13454"/>
                    </a:cubicBezTo>
                    <a:cubicBezTo>
                      <a:pt x="19667" y="13775"/>
                      <a:pt x="20510" y="13945"/>
                      <a:pt x="21355" y="13945"/>
                    </a:cubicBezTo>
                    <a:cubicBezTo>
                      <a:pt x="22018" y="13945"/>
                      <a:pt x="22682" y="13841"/>
                      <a:pt x="23325" y="13621"/>
                    </a:cubicBezTo>
                    <a:cubicBezTo>
                      <a:pt x="26980" y="12371"/>
                      <a:pt x="27635" y="9013"/>
                      <a:pt x="27028" y="5680"/>
                    </a:cubicBezTo>
                    <a:cubicBezTo>
                      <a:pt x="26540" y="3155"/>
                      <a:pt x="25361" y="858"/>
                      <a:pt x="231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" name="Google Shape;702;p28"/>
              <p:cNvSpPr/>
              <p:nvPr/>
            </p:nvSpPr>
            <p:spPr>
              <a:xfrm>
                <a:off x="4767250" y="3665450"/>
                <a:ext cx="19075" cy="39625"/>
              </a:xfrm>
              <a:custGeom>
                <a:rect b="b" l="l" r="r" t="t"/>
                <a:pathLst>
                  <a:path extrusionOk="0" fill="none" h="1585" w="763">
                    <a:moveTo>
                      <a:pt x="1" y="1584"/>
                    </a:moveTo>
                    <a:lnTo>
                      <a:pt x="763" y="1"/>
                    </a:lnTo>
                  </a:path>
                </a:pathLst>
              </a:custGeom>
              <a:noFill/>
              <a:ln cap="rnd" cmpd="sng" w="177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3" name="Google Shape;703;p28"/>
              <p:cNvSpPr/>
              <p:nvPr/>
            </p:nvSpPr>
            <p:spPr>
              <a:xfrm>
                <a:off x="4767250" y="3680050"/>
                <a:ext cx="36350" cy="25025"/>
              </a:xfrm>
              <a:custGeom>
                <a:rect b="b" l="l" r="r" t="t"/>
                <a:pathLst>
                  <a:path extrusionOk="0" fill="none" h="1001" w="1454">
                    <a:moveTo>
                      <a:pt x="1" y="1000"/>
                    </a:moveTo>
                    <a:lnTo>
                      <a:pt x="1453" y="0"/>
                    </a:lnTo>
                  </a:path>
                </a:pathLst>
              </a:custGeom>
              <a:noFill/>
              <a:ln cap="rnd" cmpd="sng" w="177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4" name="Google Shape;704;p28"/>
              <p:cNvSpPr/>
              <p:nvPr/>
            </p:nvSpPr>
            <p:spPr>
              <a:xfrm>
                <a:off x="4736000" y="3652075"/>
                <a:ext cx="8350" cy="42875"/>
              </a:xfrm>
              <a:custGeom>
                <a:rect b="b" l="l" r="r" t="t"/>
                <a:pathLst>
                  <a:path extrusionOk="0" fill="none" h="1715" w="334">
                    <a:moveTo>
                      <a:pt x="334" y="1715"/>
                    </a:moveTo>
                    <a:lnTo>
                      <a:pt x="0" y="0"/>
                    </a:lnTo>
                  </a:path>
                </a:pathLst>
              </a:custGeom>
              <a:noFill/>
              <a:ln cap="rnd" cmpd="sng" w="177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" name="Google Shape;705;p28"/>
              <p:cNvSpPr/>
              <p:nvPr/>
            </p:nvSpPr>
            <p:spPr>
              <a:xfrm>
                <a:off x="4744325" y="3653550"/>
                <a:ext cx="14025" cy="41400"/>
              </a:xfrm>
              <a:custGeom>
                <a:rect b="b" l="l" r="r" t="t"/>
                <a:pathLst>
                  <a:path extrusionOk="0" fill="none" h="1656" w="561">
                    <a:moveTo>
                      <a:pt x="1" y="1656"/>
                    </a:moveTo>
                    <a:lnTo>
                      <a:pt x="560" y="1"/>
                    </a:lnTo>
                  </a:path>
                </a:pathLst>
              </a:custGeom>
              <a:noFill/>
              <a:ln cap="rnd" cmpd="sng" w="177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" name="Google Shape;706;p28"/>
              <p:cNvSpPr/>
              <p:nvPr/>
            </p:nvSpPr>
            <p:spPr>
              <a:xfrm>
                <a:off x="4687775" y="3670225"/>
                <a:ext cx="31575" cy="30375"/>
              </a:xfrm>
              <a:custGeom>
                <a:rect b="b" l="l" r="r" t="t"/>
                <a:pathLst>
                  <a:path extrusionOk="0" fill="none" h="1215" w="1263">
                    <a:moveTo>
                      <a:pt x="1263" y="1215"/>
                    </a:moveTo>
                    <a:lnTo>
                      <a:pt x="1" y="0"/>
                    </a:lnTo>
                  </a:path>
                </a:pathLst>
              </a:custGeom>
              <a:noFill/>
              <a:ln cap="rnd" cmpd="sng" w="177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" name="Google Shape;707;p28"/>
              <p:cNvSpPr/>
              <p:nvPr/>
            </p:nvSpPr>
            <p:spPr>
              <a:xfrm>
                <a:off x="4706825" y="3658625"/>
                <a:ext cx="12525" cy="41975"/>
              </a:xfrm>
              <a:custGeom>
                <a:rect b="b" l="l" r="r" t="t"/>
                <a:pathLst>
                  <a:path extrusionOk="0" fill="none" h="1679" w="501">
                    <a:moveTo>
                      <a:pt x="501" y="1679"/>
                    </a:moveTo>
                    <a:lnTo>
                      <a:pt x="1" y="0"/>
                    </a:lnTo>
                  </a:path>
                </a:pathLst>
              </a:custGeom>
              <a:noFill/>
              <a:ln cap="rnd" cmpd="sng" w="177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" name="Google Shape;708;p28"/>
              <p:cNvSpPr/>
              <p:nvPr/>
            </p:nvSpPr>
            <p:spPr>
              <a:xfrm>
                <a:off x="4659500" y="3713675"/>
                <a:ext cx="43175" cy="5675"/>
              </a:xfrm>
              <a:custGeom>
                <a:rect b="b" l="l" r="r" t="t"/>
                <a:pathLst>
                  <a:path extrusionOk="0" fill="none" h="227" w="1727">
                    <a:moveTo>
                      <a:pt x="1727" y="227"/>
                    </a:moveTo>
                    <a:lnTo>
                      <a:pt x="0" y="1"/>
                    </a:lnTo>
                  </a:path>
                </a:pathLst>
              </a:custGeom>
              <a:noFill/>
              <a:ln cap="rnd" cmpd="sng" w="177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" name="Google Shape;709;p28"/>
              <p:cNvSpPr/>
              <p:nvPr/>
            </p:nvSpPr>
            <p:spPr>
              <a:xfrm>
                <a:off x="4667825" y="3693150"/>
                <a:ext cx="34850" cy="26200"/>
              </a:xfrm>
              <a:custGeom>
                <a:rect b="b" l="l" r="r" t="t"/>
                <a:pathLst>
                  <a:path extrusionOk="0" fill="none" h="1048" w="1394">
                    <a:moveTo>
                      <a:pt x="1394" y="1048"/>
                    </a:moveTo>
                    <a:lnTo>
                      <a:pt x="1" y="0"/>
                    </a:lnTo>
                  </a:path>
                </a:pathLst>
              </a:custGeom>
              <a:noFill/>
              <a:ln cap="rnd" cmpd="sng" w="177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" name="Google Shape;710;p28"/>
              <p:cNvSpPr/>
              <p:nvPr/>
            </p:nvSpPr>
            <p:spPr>
              <a:xfrm>
                <a:off x="4662175" y="3744650"/>
                <a:ext cx="38125" cy="20850"/>
              </a:xfrm>
              <a:custGeom>
                <a:rect b="b" l="l" r="r" t="t"/>
                <a:pathLst>
                  <a:path extrusionOk="0" fill="none" h="834" w="1525">
                    <a:moveTo>
                      <a:pt x="1525" y="0"/>
                    </a:moveTo>
                    <a:lnTo>
                      <a:pt x="1" y="833"/>
                    </a:lnTo>
                  </a:path>
                </a:pathLst>
              </a:custGeom>
              <a:noFill/>
              <a:ln cap="rnd" cmpd="sng" w="1775">
                <a:solidFill>
                  <a:srgbClr val="EAAEEE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" name="Google Shape;711;p28"/>
              <p:cNvSpPr/>
              <p:nvPr/>
            </p:nvSpPr>
            <p:spPr>
              <a:xfrm>
                <a:off x="4656525" y="3743450"/>
                <a:ext cx="43775" cy="1200"/>
              </a:xfrm>
              <a:custGeom>
                <a:rect b="b" l="l" r="r" t="t"/>
                <a:pathLst>
                  <a:path extrusionOk="0" fill="none" h="48" w="1751">
                    <a:moveTo>
                      <a:pt x="1751" y="48"/>
                    </a:moveTo>
                    <a:lnTo>
                      <a:pt x="0" y="0"/>
                    </a:lnTo>
                  </a:path>
                </a:pathLst>
              </a:custGeom>
              <a:noFill/>
              <a:ln cap="rnd" cmpd="sng" w="1775">
                <a:solidFill>
                  <a:srgbClr val="EAAEEE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" name="Google Shape;712;p28"/>
              <p:cNvSpPr/>
              <p:nvPr/>
            </p:nvSpPr>
            <p:spPr>
              <a:xfrm>
                <a:off x="4694325" y="3766675"/>
                <a:ext cx="18775" cy="39600"/>
              </a:xfrm>
              <a:custGeom>
                <a:rect b="b" l="l" r="r" t="t"/>
                <a:pathLst>
                  <a:path extrusionOk="0" fill="none" h="1584" w="751">
                    <a:moveTo>
                      <a:pt x="751" y="0"/>
                    </a:moveTo>
                    <a:lnTo>
                      <a:pt x="0" y="1584"/>
                    </a:lnTo>
                  </a:path>
                </a:pathLst>
              </a:custGeom>
              <a:noFill/>
              <a:ln cap="rnd" cmpd="sng" w="177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" name="Google Shape;713;p28"/>
              <p:cNvSpPr/>
              <p:nvPr/>
            </p:nvSpPr>
            <p:spPr>
              <a:xfrm>
                <a:off x="4677350" y="3766675"/>
                <a:ext cx="35750" cy="25025"/>
              </a:xfrm>
              <a:custGeom>
                <a:rect b="b" l="l" r="r" t="t"/>
                <a:pathLst>
                  <a:path extrusionOk="0" fill="none" h="1001" w="1430">
                    <a:moveTo>
                      <a:pt x="1430" y="0"/>
                    </a:moveTo>
                    <a:lnTo>
                      <a:pt x="1" y="1000"/>
                    </a:lnTo>
                  </a:path>
                </a:pathLst>
              </a:custGeom>
              <a:noFill/>
              <a:ln cap="rnd" cmpd="sng" w="177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" name="Google Shape;714;p28"/>
              <p:cNvSpPr/>
              <p:nvPr/>
            </p:nvSpPr>
            <p:spPr>
              <a:xfrm>
                <a:off x="4736600" y="3776775"/>
                <a:ext cx="7750" cy="42900"/>
              </a:xfrm>
              <a:custGeom>
                <a:rect b="b" l="l" r="r" t="t"/>
                <a:pathLst>
                  <a:path extrusionOk="0" fill="none" h="1716" w="310">
                    <a:moveTo>
                      <a:pt x="0" y="1"/>
                    </a:moveTo>
                    <a:lnTo>
                      <a:pt x="310" y="1715"/>
                    </a:lnTo>
                  </a:path>
                </a:pathLst>
              </a:custGeom>
              <a:noFill/>
              <a:ln cap="rnd" cmpd="sng" w="177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" name="Google Shape;715;p28"/>
              <p:cNvSpPr/>
              <p:nvPr/>
            </p:nvSpPr>
            <p:spPr>
              <a:xfrm>
                <a:off x="4722000" y="3776775"/>
                <a:ext cx="14625" cy="41100"/>
              </a:xfrm>
              <a:custGeom>
                <a:rect b="b" l="l" r="r" t="t"/>
                <a:pathLst>
                  <a:path extrusionOk="0" fill="none" h="1644" w="585">
                    <a:moveTo>
                      <a:pt x="584" y="1"/>
                    </a:moveTo>
                    <a:lnTo>
                      <a:pt x="1" y="1644"/>
                    </a:lnTo>
                  </a:path>
                </a:pathLst>
              </a:custGeom>
              <a:noFill/>
              <a:ln cap="rnd" cmpd="sng" w="177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" name="Google Shape;716;p28"/>
              <p:cNvSpPr/>
              <p:nvPr/>
            </p:nvSpPr>
            <p:spPr>
              <a:xfrm>
                <a:off x="4761000" y="3771125"/>
                <a:ext cx="31575" cy="30100"/>
              </a:xfrm>
              <a:custGeom>
                <a:rect b="b" l="l" r="r" t="t"/>
                <a:pathLst>
                  <a:path extrusionOk="0" fill="none" h="1204" w="1263">
                    <a:moveTo>
                      <a:pt x="0" y="1"/>
                    </a:moveTo>
                    <a:lnTo>
                      <a:pt x="1263" y="1203"/>
                    </a:lnTo>
                  </a:path>
                </a:pathLst>
              </a:custGeom>
              <a:noFill/>
              <a:ln cap="rnd" cmpd="sng" w="177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" name="Google Shape;717;p28"/>
              <p:cNvSpPr/>
              <p:nvPr/>
            </p:nvSpPr>
            <p:spPr>
              <a:xfrm>
                <a:off x="4761000" y="3771125"/>
                <a:ext cx="12825" cy="41700"/>
              </a:xfrm>
              <a:custGeom>
                <a:rect b="b" l="l" r="r" t="t"/>
                <a:pathLst>
                  <a:path extrusionOk="0" fill="none" h="1668" w="513">
                    <a:moveTo>
                      <a:pt x="0" y="1"/>
                    </a:moveTo>
                    <a:lnTo>
                      <a:pt x="512" y="1668"/>
                    </a:lnTo>
                  </a:path>
                </a:pathLst>
              </a:custGeom>
              <a:noFill/>
              <a:ln cap="rnd" cmpd="sng" w="177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" name="Google Shape;718;p28"/>
              <p:cNvSpPr/>
              <p:nvPr/>
            </p:nvSpPr>
            <p:spPr>
              <a:xfrm>
                <a:off x="4777675" y="3752075"/>
                <a:ext cx="43775" cy="5675"/>
              </a:xfrm>
              <a:custGeom>
                <a:rect b="b" l="l" r="r" t="t"/>
                <a:pathLst>
                  <a:path extrusionOk="0" fill="none" h="227" w="1751">
                    <a:moveTo>
                      <a:pt x="0" y="1"/>
                    </a:moveTo>
                    <a:lnTo>
                      <a:pt x="1750" y="227"/>
                    </a:lnTo>
                  </a:path>
                </a:pathLst>
              </a:custGeom>
              <a:noFill/>
              <a:ln cap="rnd" cmpd="sng" w="177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" name="Google Shape;719;p28"/>
              <p:cNvSpPr/>
              <p:nvPr/>
            </p:nvSpPr>
            <p:spPr>
              <a:xfrm>
                <a:off x="4777675" y="3752075"/>
                <a:ext cx="35150" cy="26525"/>
              </a:xfrm>
              <a:custGeom>
                <a:rect b="b" l="l" r="r" t="t"/>
                <a:pathLst>
                  <a:path extrusionOk="0" fill="none" h="1061" w="1406">
                    <a:moveTo>
                      <a:pt x="0" y="1"/>
                    </a:moveTo>
                    <a:lnTo>
                      <a:pt x="1405" y="1060"/>
                    </a:lnTo>
                  </a:path>
                </a:pathLst>
              </a:custGeom>
              <a:noFill/>
              <a:ln cap="rnd" cmpd="sng" w="177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" name="Google Shape;720;p28"/>
              <p:cNvSpPr/>
              <p:nvPr/>
            </p:nvSpPr>
            <p:spPr>
              <a:xfrm>
                <a:off x="4780350" y="3705950"/>
                <a:ext cx="38425" cy="20850"/>
              </a:xfrm>
              <a:custGeom>
                <a:rect b="b" l="l" r="r" t="t"/>
                <a:pathLst>
                  <a:path extrusionOk="0" fill="none" h="834" w="1537">
                    <a:moveTo>
                      <a:pt x="0" y="834"/>
                    </a:moveTo>
                    <a:lnTo>
                      <a:pt x="1536" y="0"/>
                    </a:lnTo>
                  </a:path>
                </a:pathLst>
              </a:custGeom>
              <a:noFill/>
              <a:ln cap="rnd" cmpd="sng" w="1775">
                <a:solidFill>
                  <a:srgbClr val="EAAEEE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" name="Google Shape;721;p28"/>
              <p:cNvSpPr/>
              <p:nvPr/>
            </p:nvSpPr>
            <p:spPr>
              <a:xfrm>
                <a:off x="4780350" y="3726775"/>
                <a:ext cx="43475" cy="1225"/>
              </a:xfrm>
              <a:custGeom>
                <a:rect b="b" l="l" r="r" t="t"/>
                <a:pathLst>
                  <a:path extrusionOk="0" fill="none" h="49" w="1739">
                    <a:moveTo>
                      <a:pt x="0" y="1"/>
                    </a:moveTo>
                    <a:lnTo>
                      <a:pt x="1739" y="48"/>
                    </a:lnTo>
                  </a:path>
                </a:pathLst>
              </a:custGeom>
              <a:noFill/>
              <a:ln cap="rnd" cmpd="sng" w="1775">
                <a:solidFill>
                  <a:srgbClr val="EAAEEE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" name="Google Shape;722;p28"/>
              <p:cNvSpPr/>
              <p:nvPr/>
            </p:nvSpPr>
            <p:spPr>
              <a:xfrm>
                <a:off x="4665150" y="3667900"/>
                <a:ext cx="144975" cy="139775"/>
              </a:xfrm>
              <a:custGeom>
                <a:rect b="b" l="l" r="r" t="t"/>
                <a:pathLst>
                  <a:path extrusionOk="0" h="5591" w="5799">
                    <a:moveTo>
                      <a:pt x="3054" y="1"/>
                    </a:moveTo>
                    <a:cubicBezTo>
                      <a:pt x="2874" y="1"/>
                      <a:pt x="2693" y="19"/>
                      <a:pt x="2513" y="58"/>
                    </a:cubicBezTo>
                    <a:cubicBezTo>
                      <a:pt x="989" y="332"/>
                      <a:pt x="1" y="1796"/>
                      <a:pt x="275" y="3308"/>
                    </a:cubicBezTo>
                    <a:cubicBezTo>
                      <a:pt x="417" y="4046"/>
                      <a:pt x="834" y="4677"/>
                      <a:pt x="1441" y="5094"/>
                    </a:cubicBezTo>
                    <a:cubicBezTo>
                      <a:pt x="1913" y="5417"/>
                      <a:pt x="2463" y="5590"/>
                      <a:pt x="3030" y="5590"/>
                    </a:cubicBezTo>
                    <a:cubicBezTo>
                      <a:pt x="3194" y="5590"/>
                      <a:pt x="3360" y="5576"/>
                      <a:pt x="3525" y="5547"/>
                    </a:cubicBezTo>
                    <a:cubicBezTo>
                      <a:pt x="4251" y="5392"/>
                      <a:pt x="4894" y="4975"/>
                      <a:pt x="5311" y="4356"/>
                    </a:cubicBezTo>
                    <a:cubicBezTo>
                      <a:pt x="5632" y="3868"/>
                      <a:pt x="5799" y="3308"/>
                      <a:pt x="5799" y="2737"/>
                    </a:cubicBezTo>
                    <a:cubicBezTo>
                      <a:pt x="5799" y="2582"/>
                      <a:pt x="5787" y="2415"/>
                      <a:pt x="5751" y="2272"/>
                    </a:cubicBezTo>
                    <a:cubicBezTo>
                      <a:pt x="5620" y="1546"/>
                      <a:pt x="5204" y="903"/>
                      <a:pt x="4596" y="486"/>
                    </a:cubicBezTo>
                    <a:cubicBezTo>
                      <a:pt x="4140" y="173"/>
                      <a:pt x="3602" y="1"/>
                      <a:pt x="30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" name="Google Shape;723;p28"/>
              <p:cNvSpPr/>
              <p:nvPr/>
            </p:nvSpPr>
            <p:spPr>
              <a:xfrm>
                <a:off x="4675875" y="3677850"/>
                <a:ext cx="129500" cy="119300"/>
              </a:xfrm>
              <a:custGeom>
                <a:rect b="b" l="l" r="r" t="t"/>
                <a:pathLst>
                  <a:path extrusionOk="0" h="4772" w="5180">
                    <a:moveTo>
                      <a:pt x="2582" y="1"/>
                    </a:moveTo>
                    <a:cubicBezTo>
                      <a:pt x="2438" y="1"/>
                      <a:pt x="2291" y="14"/>
                      <a:pt x="2143" y="41"/>
                    </a:cubicBezTo>
                    <a:cubicBezTo>
                      <a:pt x="846" y="279"/>
                      <a:pt x="0" y="1529"/>
                      <a:pt x="238" y="2827"/>
                    </a:cubicBezTo>
                    <a:cubicBezTo>
                      <a:pt x="449" y="3977"/>
                      <a:pt x="1456" y="4772"/>
                      <a:pt x="2585" y="4772"/>
                    </a:cubicBezTo>
                    <a:cubicBezTo>
                      <a:pt x="2730" y="4772"/>
                      <a:pt x="2877" y="4759"/>
                      <a:pt x="3024" y="4732"/>
                    </a:cubicBezTo>
                    <a:cubicBezTo>
                      <a:pt x="4310" y="4494"/>
                      <a:pt x="5180" y="3244"/>
                      <a:pt x="4929" y="1946"/>
                    </a:cubicBezTo>
                    <a:cubicBezTo>
                      <a:pt x="4708" y="795"/>
                      <a:pt x="3710" y="1"/>
                      <a:pt x="25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" name="Google Shape;724;p28"/>
              <p:cNvSpPr/>
              <p:nvPr/>
            </p:nvSpPr>
            <p:spPr>
              <a:xfrm>
                <a:off x="4738975" y="3560475"/>
                <a:ext cx="673625" cy="201975"/>
              </a:xfrm>
              <a:custGeom>
                <a:rect b="b" l="l" r="r" t="t"/>
                <a:pathLst>
                  <a:path extrusionOk="0" h="8079" w="26945">
                    <a:moveTo>
                      <a:pt x="25242" y="1151"/>
                    </a:moveTo>
                    <a:cubicBezTo>
                      <a:pt x="25423" y="1151"/>
                      <a:pt x="25589" y="1279"/>
                      <a:pt x="25635" y="1462"/>
                    </a:cubicBezTo>
                    <a:cubicBezTo>
                      <a:pt x="25646" y="1569"/>
                      <a:pt x="25635" y="1676"/>
                      <a:pt x="25575" y="1759"/>
                    </a:cubicBezTo>
                    <a:cubicBezTo>
                      <a:pt x="25527" y="1831"/>
                      <a:pt x="25456" y="1878"/>
                      <a:pt x="25361" y="1914"/>
                    </a:cubicBezTo>
                    <a:cubicBezTo>
                      <a:pt x="25349" y="1914"/>
                      <a:pt x="25337" y="1926"/>
                      <a:pt x="25325" y="1926"/>
                    </a:cubicBezTo>
                    <a:lnTo>
                      <a:pt x="21836" y="2581"/>
                    </a:lnTo>
                    <a:cubicBezTo>
                      <a:pt x="21809" y="2587"/>
                      <a:pt x="21781" y="2589"/>
                      <a:pt x="21755" y="2589"/>
                    </a:cubicBezTo>
                    <a:cubicBezTo>
                      <a:pt x="21565" y="2589"/>
                      <a:pt x="21414" y="2449"/>
                      <a:pt x="21372" y="2271"/>
                    </a:cubicBezTo>
                    <a:cubicBezTo>
                      <a:pt x="21348" y="2057"/>
                      <a:pt x="21479" y="1854"/>
                      <a:pt x="21694" y="1807"/>
                    </a:cubicBezTo>
                    <a:lnTo>
                      <a:pt x="25170" y="1152"/>
                    </a:lnTo>
                    <a:lnTo>
                      <a:pt x="25218" y="1152"/>
                    </a:lnTo>
                    <a:cubicBezTo>
                      <a:pt x="25226" y="1151"/>
                      <a:pt x="25234" y="1151"/>
                      <a:pt x="25242" y="1151"/>
                    </a:cubicBezTo>
                    <a:close/>
                    <a:moveTo>
                      <a:pt x="25551" y="2782"/>
                    </a:moveTo>
                    <a:cubicBezTo>
                      <a:pt x="25733" y="2782"/>
                      <a:pt x="25898" y="2911"/>
                      <a:pt x="25932" y="3116"/>
                    </a:cubicBezTo>
                    <a:lnTo>
                      <a:pt x="25932" y="3176"/>
                    </a:lnTo>
                    <a:lnTo>
                      <a:pt x="25932" y="3224"/>
                    </a:lnTo>
                    <a:lnTo>
                      <a:pt x="25932" y="3247"/>
                    </a:lnTo>
                    <a:cubicBezTo>
                      <a:pt x="25932" y="3259"/>
                      <a:pt x="25932" y="3283"/>
                      <a:pt x="25920" y="3295"/>
                    </a:cubicBezTo>
                    <a:cubicBezTo>
                      <a:pt x="25920" y="3307"/>
                      <a:pt x="25897" y="3343"/>
                      <a:pt x="25897" y="3355"/>
                    </a:cubicBezTo>
                    <a:cubicBezTo>
                      <a:pt x="25885" y="3378"/>
                      <a:pt x="25885" y="3402"/>
                      <a:pt x="25873" y="3414"/>
                    </a:cubicBezTo>
                    <a:cubicBezTo>
                      <a:pt x="25837" y="3474"/>
                      <a:pt x="25766" y="3521"/>
                      <a:pt x="25682" y="3545"/>
                    </a:cubicBezTo>
                    <a:cubicBezTo>
                      <a:pt x="25658" y="3545"/>
                      <a:pt x="25646" y="3557"/>
                      <a:pt x="25635" y="3557"/>
                    </a:cubicBezTo>
                    <a:lnTo>
                      <a:pt x="22146" y="4212"/>
                    </a:lnTo>
                    <a:cubicBezTo>
                      <a:pt x="22118" y="4218"/>
                      <a:pt x="22090" y="4221"/>
                      <a:pt x="22063" y="4221"/>
                    </a:cubicBezTo>
                    <a:cubicBezTo>
                      <a:pt x="21882" y="4221"/>
                      <a:pt x="21725" y="4089"/>
                      <a:pt x="21694" y="3902"/>
                    </a:cubicBezTo>
                    <a:lnTo>
                      <a:pt x="21694" y="3819"/>
                    </a:lnTo>
                    <a:cubicBezTo>
                      <a:pt x="21694" y="3783"/>
                      <a:pt x="21694" y="3759"/>
                      <a:pt x="21706" y="3724"/>
                    </a:cubicBezTo>
                    <a:cubicBezTo>
                      <a:pt x="21753" y="3593"/>
                      <a:pt x="21848" y="3474"/>
                      <a:pt x="22003" y="3462"/>
                    </a:cubicBezTo>
                    <a:lnTo>
                      <a:pt x="25480" y="2807"/>
                    </a:lnTo>
                    <a:cubicBezTo>
                      <a:pt x="25504" y="2807"/>
                      <a:pt x="25516" y="2807"/>
                      <a:pt x="25527" y="2783"/>
                    </a:cubicBezTo>
                    <a:cubicBezTo>
                      <a:pt x="25535" y="2783"/>
                      <a:pt x="25543" y="2782"/>
                      <a:pt x="25551" y="2782"/>
                    </a:cubicBezTo>
                    <a:close/>
                    <a:moveTo>
                      <a:pt x="25568" y="0"/>
                    </a:moveTo>
                    <a:cubicBezTo>
                      <a:pt x="25516" y="0"/>
                      <a:pt x="25462" y="7"/>
                      <a:pt x="25408" y="21"/>
                    </a:cubicBezTo>
                    <a:lnTo>
                      <a:pt x="23992" y="426"/>
                    </a:lnTo>
                    <a:lnTo>
                      <a:pt x="23634" y="521"/>
                    </a:lnTo>
                    <a:lnTo>
                      <a:pt x="22253" y="914"/>
                    </a:lnTo>
                    <a:lnTo>
                      <a:pt x="21872" y="1033"/>
                    </a:lnTo>
                    <a:lnTo>
                      <a:pt x="21170" y="1223"/>
                    </a:lnTo>
                    <a:lnTo>
                      <a:pt x="20765" y="1295"/>
                    </a:lnTo>
                    <a:cubicBezTo>
                      <a:pt x="20396" y="1378"/>
                      <a:pt x="20146" y="1735"/>
                      <a:pt x="20217" y="2104"/>
                    </a:cubicBezTo>
                    <a:lnTo>
                      <a:pt x="8037" y="4355"/>
                    </a:lnTo>
                    <a:lnTo>
                      <a:pt x="8025" y="4355"/>
                    </a:lnTo>
                    <a:lnTo>
                      <a:pt x="7501" y="4450"/>
                    </a:lnTo>
                    <a:lnTo>
                      <a:pt x="3906" y="5129"/>
                    </a:lnTo>
                    <a:lnTo>
                      <a:pt x="3310" y="5224"/>
                    </a:lnTo>
                    <a:lnTo>
                      <a:pt x="2286" y="5426"/>
                    </a:lnTo>
                    <a:lnTo>
                      <a:pt x="1834" y="5510"/>
                    </a:lnTo>
                    <a:lnTo>
                      <a:pt x="1453" y="5581"/>
                    </a:lnTo>
                    <a:lnTo>
                      <a:pt x="1429" y="5581"/>
                    </a:lnTo>
                    <a:lnTo>
                      <a:pt x="1215" y="5629"/>
                    </a:lnTo>
                    <a:lnTo>
                      <a:pt x="1012" y="5664"/>
                    </a:lnTo>
                    <a:cubicBezTo>
                      <a:pt x="1001" y="5664"/>
                      <a:pt x="989" y="5664"/>
                      <a:pt x="977" y="5676"/>
                    </a:cubicBezTo>
                    <a:cubicBezTo>
                      <a:pt x="810" y="5724"/>
                      <a:pt x="655" y="5783"/>
                      <a:pt x="524" y="5867"/>
                    </a:cubicBezTo>
                    <a:cubicBezTo>
                      <a:pt x="334" y="5998"/>
                      <a:pt x="179" y="6200"/>
                      <a:pt x="96" y="6403"/>
                    </a:cubicBezTo>
                    <a:cubicBezTo>
                      <a:pt x="36" y="6557"/>
                      <a:pt x="0" y="6712"/>
                      <a:pt x="0" y="6879"/>
                    </a:cubicBezTo>
                    <a:cubicBezTo>
                      <a:pt x="0" y="6938"/>
                      <a:pt x="0" y="6998"/>
                      <a:pt x="24" y="7057"/>
                    </a:cubicBezTo>
                    <a:lnTo>
                      <a:pt x="24" y="7093"/>
                    </a:lnTo>
                    <a:lnTo>
                      <a:pt x="24" y="7129"/>
                    </a:lnTo>
                    <a:cubicBezTo>
                      <a:pt x="24" y="7153"/>
                      <a:pt x="24" y="7153"/>
                      <a:pt x="36" y="7165"/>
                    </a:cubicBezTo>
                    <a:cubicBezTo>
                      <a:pt x="48" y="7224"/>
                      <a:pt x="60" y="7284"/>
                      <a:pt x="96" y="7343"/>
                    </a:cubicBezTo>
                    <a:cubicBezTo>
                      <a:pt x="108" y="7367"/>
                      <a:pt x="108" y="7391"/>
                      <a:pt x="119" y="7403"/>
                    </a:cubicBezTo>
                    <a:cubicBezTo>
                      <a:pt x="179" y="7534"/>
                      <a:pt x="274" y="7653"/>
                      <a:pt x="381" y="7748"/>
                    </a:cubicBezTo>
                    <a:cubicBezTo>
                      <a:pt x="393" y="7772"/>
                      <a:pt x="417" y="7784"/>
                      <a:pt x="441" y="7808"/>
                    </a:cubicBezTo>
                    <a:cubicBezTo>
                      <a:pt x="465" y="7831"/>
                      <a:pt x="500" y="7843"/>
                      <a:pt x="524" y="7867"/>
                    </a:cubicBezTo>
                    <a:cubicBezTo>
                      <a:pt x="560" y="7891"/>
                      <a:pt x="596" y="7903"/>
                      <a:pt x="631" y="7927"/>
                    </a:cubicBezTo>
                    <a:cubicBezTo>
                      <a:pt x="751" y="7998"/>
                      <a:pt x="893" y="8046"/>
                      <a:pt x="1048" y="8069"/>
                    </a:cubicBezTo>
                    <a:cubicBezTo>
                      <a:pt x="1102" y="8075"/>
                      <a:pt x="1152" y="8078"/>
                      <a:pt x="1203" y="8078"/>
                    </a:cubicBezTo>
                    <a:cubicBezTo>
                      <a:pt x="1254" y="8078"/>
                      <a:pt x="1304" y="8075"/>
                      <a:pt x="1358" y="8069"/>
                    </a:cubicBezTo>
                    <a:lnTo>
                      <a:pt x="1393" y="8069"/>
                    </a:lnTo>
                    <a:lnTo>
                      <a:pt x="8454" y="6748"/>
                    </a:lnTo>
                    <a:lnTo>
                      <a:pt x="20646" y="4486"/>
                    </a:lnTo>
                    <a:cubicBezTo>
                      <a:pt x="20682" y="4652"/>
                      <a:pt x="20765" y="4783"/>
                      <a:pt x="20872" y="4891"/>
                    </a:cubicBezTo>
                    <a:cubicBezTo>
                      <a:pt x="20984" y="4992"/>
                      <a:pt x="21131" y="5050"/>
                      <a:pt x="21282" y="5050"/>
                    </a:cubicBezTo>
                    <a:cubicBezTo>
                      <a:pt x="21308" y="5050"/>
                      <a:pt x="21334" y="5049"/>
                      <a:pt x="21360" y="5045"/>
                    </a:cubicBezTo>
                    <a:cubicBezTo>
                      <a:pt x="21396" y="5045"/>
                      <a:pt x="21420" y="5045"/>
                      <a:pt x="21432" y="5033"/>
                    </a:cubicBezTo>
                    <a:lnTo>
                      <a:pt x="21836" y="4962"/>
                    </a:lnTo>
                    <a:lnTo>
                      <a:pt x="22551" y="4891"/>
                    </a:lnTo>
                    <a:lnTo>
                      <a:pt x="22956" y="4843"/>
                    </a:lnTo>
                    <a:lnTo>
                      <a:pt x="24384" y="4712"/>
                    </a:lnTo>
                    <a:lnTo>
                      <a:pt x="24754" y="4676"/>
                    </a:lnTo>
                    <a:lnTo>
                      <a:pt x="26218" y="4545"/>
                    </a:lnTo>
                    <a:cubicBezTo>
                      <a:pt x="26289" y="4533"/>
                      <a:pt x="26361" y="4510"/>
                      <a:pt x="26420" y="4486"/>
                    </a:cubicBezTo>
                    <a:cubicBezTo>
                      <a:pt x="26480" y="4450"/>
                      <a:pt x="26539" y="4414"/>
                      <a:pt x="26587" y="4355"/>
                    </a:cubicBezTo>
                    <a:cubicBezTo>
                      <a:pt x="26706" y="4295"/>
                      <a:pt x="26754" y="4212"/>
                      <a:pt x="26766" y="4140"/>
                    </a:cubicBezTo>
                    <a:cubicBezTo>
                      <a:pt x="26766" y="4117"/>
                      <a:pt x="26778" y="4081"/>
                      <a:pt x="26778" y="4069"/>
                    </a:cubicBezTo>
                    <a:lnTo>
                      <a:pt x="26885" y="3283"/>
                    </a:lnTo>
                    <a:cubicBezTo>
                      <a:pt x="26897" y="3200"/>
                      <a:pt x="26897" y="3116"/>
                      <a:pt x="26909" y="3045"/>
                    </a:cubicBezTo>
                    <a:lnTo>
                      <a:pt x="26909" y="2902"/>
                    </a:lnTo>
                    <a:cubicBezTo>
                      <a:pt x="26944" y="2235"/>
                      <a:pt x="26778" y="1581"/>
                      <a:pt x="26456" y="985"/>
                    </a:cubicBezTo>
                    <a:lnTo>
                      <a:pt x="26063" y="283"/>
                    </a:lnTo>
                    <a:cubicBezTo>
                      <a:pt x="25968" y="111"/>
                      <a:pt x="25780" y="0"/>
                      <a:pt x="2556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" name="Google Shape;725;p28"/>
              <p:cNvSpPr/>
              <p:nvPr/>
            </p:nvSpPr>
            <p:spPr>
              <a:xfrm>
                <a:off x="4468100" y="3609200"/>
                <a:ext cx="801025" cy="151525"/>
              </a:xfrm>
              <a:custGeom>
                <a:rect b="b" l="l" r="r" t="t"/>
                <a:pathLst>
                  <a:path extrusionOk="0" fill="none" h="6061" w="32041">
                    <a:moveTo>
                      <a:pt x="1" y="6061"/>
                    </a:moveTo>
                    <a:lnTo>
                      <a:pt x="32040" y="1"/>
                    </a:ln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" name="Google Shape;726;p28"/>
              <p:cNvSpPr/>
              <p:nvPr/>
            </p:nvSpPr>
            <p:spPr>
              <a:xfrm>
                <a:off x="4469000" y="3620825"/>
                <a:ext cx="801325" cy="151525"/>
              </a:xfrm>
              <a:custGeom>
                <a:rect b="b" l="l" r="r" t="t"/>
                <a:pathLst>
                  <a:path extrusionOk="0" fill="none" h="6061" w="32053">
                    <a:moveTo>
                      <a:pt x="0" y="6060"/>
                    </a:moveTo>
                    <a:lnTo>
                      <a:pt x="32052" y="0"/>
                    </a:ln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7" name="Google Shape;727;p28"/>
              <p:cNvSpPr/>
              <p:nvPr/>
            </p:nvSpPr>
            <p:spPr>
              <a:xfrm>
                <a:off x="4470200" y="3631825"/>
                <a:ext cx="801000" cy="151525"/>
              </a:xfrm>
              <a:custGeom>
                <a:rect b="b" l="l" r="r" t="t"/>
                <a:pathLst>
                  <a:path extrusionOk="0" fill="none" h="6061" w="32040">
                    <a:moveTo>
                      <a:pt x="0" y="6061"/>
                    </a:moveTo>
                    <a:lnTo>
                      <a:pt x="32040" y="1"/>
                    </a:ln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8" name="Google Shape;728;p28"/>
              <p:cNvSpPr/>
              <p:nvPr/>
            </p:nvSpPr>
            <p:spPr>
              <a:xfrm>
                <a:off x="4470775" y="3643425"/>
                <a:ext cx="801625" cy="151550"/>
              </a:xfrm>
              <a:custGeom>
                <a:rect b="b" l="l" r="r" t="t"/>
                <a:pathLst>
                  <a:path extrusionOk="0" fill="none" h="6062" w="32065">
                    <a:moveTo>
                      <a:pt x="1" y="6061"/>
                    </a:moveTo>
                    <a:lnTo>
                      <a:pt x="32064" y="1"/>
                    </a:ln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9" name="Google Shape;729;p28"/>
              <p:cNvSpPr/>
              <p:nvPr/>
            </p:nvSpPr>
            <p:spPr>
              <a:xfrm>
                <a:off x="4471975" y="3655050"/>
                <a:ext cx="801325" cy="151525"/>
              </a:xfrm>
              <a:custGeom>
                <a:rect b="b" l="l" r="r" t="t"/>
                <a:pathLst>
                  <a:path extrusionOk="0" fill="none" h="6061" w="32053">
                    <a:moveTo>
                      <a:pt x="1" y="6061"/>
                    </a:moveTo>
                    <a:lnTo>
                      <a:pt x="32052" y="0"/>
                    </a:ln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0" name="Google Shape;730;p28"/>
              <p:cNvSpPr/>
              <p:nvPr/>
            </p:nvSpPr>
            <p:spPr>
              <a:xfrm>
                <a:off x="4472875" y="3666050"/>
                <a:ext cx="801300" cy="151550"/>
              </a:xfrm>
              <a:custGeom>
                <a:rect b="b" l="l" r="r" t="t"/>
                <a:pathLst>
                  <a:path extrusionOk="0" fill="none" h="6062" w="32052">
                    <a:moveTo>
                      <a:pt x="0" y="6061"/>
                    </a:moveTo>
                    <a:lnTo>
                      <a:pt x="32052" y="1"/>
                    </a:lnTo>
                  </a:path>
                </a:pathLst>
              </a:custGeom>
              <a:solidFill>
                <a:schemeClr val="dk1"/>
              </a:solidFill>
              <a:ln cap="rnd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1" name="Google Shape;731;p28"/>
              <p:cNvSpPr/>
              <p:nvPr/>
            </p:nvSpPr>
            <p:spPr>
              <a:xfrm>
                <a:off x="4421675" y="3661000"/>
                <a:ext cx="83075" cy="256750"/>
              </a:xfrm>
              <a:custGeom>
                <a:rect b="b" l="l" r="r" t="t"/>
                <a:pathLst>
                  <a:path extrusionOk="0" h="10270" w="3323">
                    <a:moveTo>
                      <a:pt x="839" y="1"/>
                    </a:moveTo>
                    <a:cubicBezTo>
                      <a:pt x="794" y="1"/>
                      <a:pt x="749" y="5"/>
                      <a:pt x="703" y="12"/>
                    </a:cubicBezTo>
                    <a:cubicBezTo>
                      <a:pt x="262" y="108"/>
                      <a:pt x="0" y="512"/>
                      <a:pt x="72" y="941"/>
                    </a:cubicBezTo>
                    <a:lnTo>
                      <a:pt x="1703" y="9632"/>
                    </a:lnTo>
                    <a:cubicBezTo>
                      <a:pt x="1765" y="10005"/>
                      <a:pt x="2088" y="10270"/>
                      <a:pt x="2454" y="10270"/>
                    </a:cubicBezTo>
                    <a:cubicBezTo>
                      <a:pt x="2508" y="10270"/>
                      <a:pt x="2564" y="10264"/>
                      <a:pt x="2620" y="10252"/>
                    </a:cubicBezTo>
                    <a:cubicBezTo>
                      <a:pt x="3048" y="10168"/>
                      <a:pt x="3322" y="9763"/>
                      <a:pt x="3251" y="9335"/>
                    </a:cubicBezTo>
                    <a:lnTo>
                      <a:pt x="1620" y="643"/>
                    </a:lnTo>
                    <a:cubicBezTo>
                      <a:pt x="1545" y="260"/>
                      <a:pt x="1214" y="1"/>
                      <a:pt x="8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rgbClr val="000139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2" name="Google Shape;732;p28"/>
              <p:cNvSpPr/>
              <p:nvPr/>
            </p:nvSpPr>
            <p:spPr>
              <a:xfrm>
                <a:off x="5111050" y="3611125"/>
                <a:ext cx="152725" cy="272550"/>
              </a:xfrm>
              <a:custGeom>
                <a:rect b="b" l="l" r="r" t="t"/>
                <a:pathLst>
                  <a:path extrusionOk="0" h="10902" w="6109">
                    <a:moveTo>
                      <a:pt x="4920" y="1"/>
                    </a:moveTo>
                    <a:cubicBezTo>
                      <a:pt x="4716" y="1"/>
                      <a:pt x="4508" y="82"/>
                      <a:pt x="4346" y="198"/>
                    </a:cubicBezTo>
                    <a:cubicBezTo>
                      <a:pt x="4084" y="376"/>
                      <a:pt x="3905" y="638"/>
                      <a:pt x="3727" y="900"/>
                    </a:cubicBezTo>
                    <a:cubicBezTo>
                      <a:pt x="3858" y="614"/>
                      <a:pt x="4036" y="376"/>
                      <a:pt x="4275" y="186"/>
                    </a:cubicBezTo>
                    <a:cubicBezTo>
                      <a:pt x="4186" y="148"/>
                      <a:pt x="4094" y="131"/>
                      <a:pt x="4001" y="131"/>
                    </a:cubicBezTo>
                    <a:cubicBezTo>
                      <a:pt x="3830" y="131"/>
                      <a:pt x="3659" y="188"/>
                      <a:pt x="3513" y="281"/>
                    </a:cubicBezTo>
                    <a:cubicBezTo>
                      <a:pt x="3274" y="436"/>
                      <a:pt x="3108" y="638"/>
                      <a:pt x="2953" y="852"/>
                    </a:cubicBezTo>
                    <a:cubicBezTo>
                      <a:pt x="2798" y="1031"/>
                      <a:pt x="2667" y="1210"/>
                      <a:pt x="2608" y="1436"/>
                    </a:cubicBezTo>
                    <a:cubicBezTo>
                      <a:pt x="2358" y="1507"/>
                      <a:pt x="2179" y="1793"/>
                      <a:pt x="2203" y="2055"/>
                    </a:cubicBezTo>
                    <a:cubicBezTo>
                      <a:pt x="2187" y="1915"/>
                      <a:pt x="2131" y="1862"/>
                      <a:pt x="2057" y="1862"/>
                    </a:cubicBezTo>
                    <a:cubicBezTo>
                      <a:pt x="1854" y="1862"/>
                      <a:pt x="1512" y="2266"/>
                      <a:pt x="1477" y="2388"/>
                    </a:cubicBezTo>
                    <a:cubicBezTo>
                      <a:pt x="1369" y="2686"/>
                      <a:pt x="1477" y="3007"/>
                      <a:pt x="1619" y="3293"/>
                    </a:cubicBezTo>
                    <a:cubicBezTo>
                      <a:pt x="2012" y="4008"/>
                      <a:pt x="2751" y="4591"/>
                      <a:pt x="2858" y="5436"/>
                    </a:cubicBezTo>
                    <a:cubicBezTo>
                      <a:pt x="2977" y="6413"/>
                      <a:pt x="2429" y="7627"/>
                      <a:pt x="2036" y="8484"/>
                    </a:cubicBezTo>
                    <a:lnTo>
                      <a:pt x="2000" y="8591"/>
                    </a:lnTo>
                    <a:cubicBezTo>
                      <a:pt x="1917" y="8758"/>
                      <a:pt x="1774" y="9091"/>
                      <a:pt x="1643" y="9306"/>
                    </a:cubicBezTo>
                    <a:cubicBezTo>
                      <a:pt x="1608" y="9234"/>
                      <a:pt x="1584" y="9151"/>
                      <a:pt x="1560" y="9068"/>
                    </a:cubicBezTo>
                    <a:cubicBezTo>
                      <a:pt x="1524" y="8841"/>
                      <a:pt x="1477" y="8544"/>
                      <a:pt x="1465" y="8234"/>
                    </a:cubicBezTo>
                    <a:lnTo>
                      <a:pt x="1465" y="8103"/>
                    </a:lnTo>
                    <a:lnTo>
                      <a:pt x="1465" y="7984"/>
                    </a:lnTo>
                    <a:cubicBezTo>
                      <a:pt x="1489" y="7044"/>
                      <a:pt x="1596" y="6055"/>
                      <a:pt x="1715" y="5127"/>
                    </a:cubicBezTo>
                    <a:cubicBezTo>
                      <a:pt x="1762" y="4734"/>
                      <a:pt x="1477" y="4365"/>
                      <a:pt x="1072" y="4317"/>
                    </a:cubicBezTo>
                    <a:cubicBezTo>
                      <a:pt x="1044" y="4314"/>
                      <a:pt x="1016" y="4312"/>
                      <a:pt x="988" y="4312"/>
                    </a:cubicBezTo>
                    <a:cubicBezTo>
                      <a:pt x="637" y="4312"/>
                      <a:pt x="307" y="4585"/>
                      <a:pt x="274" y="4960"/>
                    </a:cubicBezTo>
                    <a:cubicBezTo>
                      <a:pt x="215" y="5484"/>
                      <a:pt x="155" y="5996"/>
                      <a:pt x="107" y="6520"/>
                    </a:cubicBezTo>
                    <a:cubicBezTo>
                      <a:pt x="60" y="6996"/>
                      <a:pt x="36" y="7472"/>
                      <a:pt x="12" y="7960"/>
                    </a:cubicBezTo>
                    <a:cubicBezTo>
                      <a:pt x="0" y="8282"/>
                      <a:pt x="12" y="9806"/>
                      <a:pt x="691" y="10461"/>
                    </a:cubicBezTo>
                    <a:cubicBezTo>
                      <a:pt x="1024" y="10806"/>
                      <a:pt x="1369" y="10901"/>
                      <a:pt x="1643" y="10901"/>
                    </a:cubicBezTo>
                    <a:cubicBezTo>
                      <a:pt x="1715" y="10901"/>
                      <a:pt x="1798" y="10901"/>
                      <a:pt x="1858" y="10877"/>
                    </a:cubicBezTo>
                    <a:cubicBezTo>
                      <a:pt x="2655" y="10735"/>
                      <a:pt x="3048" y="9842"/>
                      <a:pt x="3334" y="9187"/>
                    </a:cubicBezTo>
                    <a:lnTo>
                      <a:pt x="3382" y="9091"/>
                    </a:lnTo>
                    <a:cubicBezTo>
                      <a:pt x="3405" y="9008"/>
                      <a:pt x="3453" y="8937"/>
                      <a:pt x="3489" y="8841"/>
                    </a:cubicBezTo>
                    <a:cubicBezTo>
                      <a:pt x="3524" y="8770"/>
                      <a:pt x="3560" y="8675"/>
                      <a:pt x="3584" y="8603"/>
                    </a:cubicBezTo>
                    <a:cubicBezTo>
                      <a:pt x="3667" y="8437"/>
                      <a:pt x="3727" y="8282"/>
                      <a:pt x="3786" y="8115"/>
                    </a:cubicBezTo>
                    <a:cubicBezTo>
                      <a:pt x="3798" y="8056"/>
                      <a:pt x="3834" y="7984"/>
                      <a:pt x="3846" y="7925"/>
                    </a:cubicBezTo>
                    <a:lnTo>
                      <a:pt x="3846" y="7901"/>
                    </a:lnTo>
                    <a:lnTo>
                      <a:pt x="3882" y="7770"/>
                    </a:lnTo>
                    <a:lnTo>
                      <a:pt x="4025" y="7329"/>
                    </a:lnTo>
                    <a:cubicBezTo>
                      <a:pt x="4048" y="7246"/>
                      <a:pt x="4072" y="7186"/>
                      <a:pt x="4084" y="7115"/>
                    </a:cubicBezTo>
                    <a:cubicBezTo>
                      <a:pt x="4084" y="7103"/>
                      <a:pt x="4096" y="7067"/>
                      <a:pt x="4096" y="7056"/>
                    </a:cubicBezTo>
                    <a:cubicBezTo>
                      <a:pt x="4108" y="6984"/>
                      <a:pt x="4144" y="6913"/>
                      <a:pt x="4156" y="6829"/>
                    </a:cubicBezTo>
                    <a:cubicBezTo>
                      <a:pt x="4167" y="6758"/>
                      <a:pt x="4203" y="6675"/>
                      <a:pt x="4215" y="6579"/>
                    </a:cubicBezTo>
                    <a:cubicBezTo>
                      <a:pt x="4251" y="6508"/>
                      <a:pt x="4263" y="6413"/>
                      <a:pt x="4275" y="6329"/>
                    </a:cubicBezTo>
                    <a:cubicBezTo>
                      <a:pt x="4286" y="6270"/>
                      <a:pt x="4310" y="6198"/>
                      <a:pt x="4322" y="6139"/>
                    </a:cubicBezTo>
                    <a:cubicBezTo>
                      <a:pt x="4370" y="5936"/>
                      <a:pt x="4394" y="5734"/>
                      <a:pt x="4429" y="5543"/>
                    </a:cubicBezTo>
                    <a:cubicBezTo>
                      <a:pt x="4453" y="5365"/>
                      <a:pt x="4489" y="5186"/>
                      <a:pt x="4501" y="5008"/>
                    </a:cubicBezTo>
                    <a:cubicBezTo>
                      <a:pt x="4906" y="4650"/>
                      <a:pt x="5179" y="3948"/>
                      <a:pt x="5572" y="3555"/>
                    </a:cubicBezTo>
                    <a:cubicBezTo>
                      <a:pt x="5775" y="3353"/>
                      <a:pt x="6001" y="3138"/>
                      <a:pt x="6061" y="2865"/>
                    </a:cubicBezTo>
                    <a:cubicBezTo>
                      <a:pt x="6108" y="2686"/>
                      <a:pt x="6049" y="2460"/>
                      <a:pt x="5882" y="2388"/>
                    </a:cubicBezTo>
                    <a:cubicBezTo>
                      <a:pt x="5837" y="2361"/>
                      <a:pt x="5786" y="2348"/>
                      <a:pt x="5728" y="2348"/>
                    </a:cubicBezTo>
                    <a:cubicBezTo>
                      <a:pt x="5709" y="2348"/>
                      <a:pt x="5688" y="2350"/>
                      <a:pt x="5668" y="2353"/>
                    </a:cubicBezTo>
                    <a:cubicBezTo>
                      <a:pt x="5572" y="2364"/>
                      <a:pt x="5465" y="2448"/>
                      <a:pt x="5453" y="2567"/>
                    </a:cubicBezTo>
                    <a:cubicBezTo>
                      <a:pt x="5453" y="2543"/>
                      <a:pt x="5168" y="2210"/>
                      <a:pt x="5132" y="2126"/>
                    </a:cubicBezTo>
                    <a:cubicBezTo>
                      <a:pt x="5013" y="1876"/>
                      <a:pt x="4977" y="1531"/>
                      <a:pt x="4977" y="1269"/>
                    </a:cubicBezTo>
                    <a:cubicBezTo>
                      <a:pt x="4977" y="960"/>
                      <a:pt x="5060" y="626"/>
                      <a:pt x="5287" y="424"/>
                    </a:cubicBezTo>
                    <a:cubicBezTo>
                      <a:pt x="5334" y="376"/>
                      <a:pt x="5370" y="328"/>
                      <a:pt x="5394" y="269"/>
                    </a:cubicBezTo>
                    <a:cubicBezTo>
                      <a:pt x="5394" y="186"/>
                      <a:pt x="5310" y="126"/>
                      <a:pt x="5239" y="78"/>
                    </a:cubicBezTo>
                    <a:cubicBezTo>
                      <a:pt x="5139" y="24"/>
                      <a:pt x="5030" y="1"/>
                      <a:pt x="49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3" name="Google Shape;733;p28"/>
              <p:cNvSpPr/>
              <p:nvPr/>
            </p:nvSpPr>
            <p:spPr>
              <a:xfrm>
                <a:off x="5130975" y="3837500"/>
                <a:ext cx="25325" cy="18775"/>
              </a:xfrm>
              <a:custGeom>
                <a:rect b="b" l="l" r="r" t="t"/>
                <a:pathLst>
                  <a:path extrusionOk="0" fill="none" h="751" w="1013">
                    <a:moveTo>
                      <a:pt x="1" y="263"/>
                    </a:moveTo>
                    <a:cubicBezTo>
                      <a:pt x="1" y="263"/>
                      <a:pt x="727" y="751"/>
                      <a:pt x="1013" y="1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4" name="Google Shape;734;p28"/>
              <p:cNvSpPr/>
              <p:nvPr/>
            </p:nvSpPr>
            <p:spPr>
              <a:xfrm>
                <a:off x="4512450" y="3407700"/>
                <a:ext cx="157500" cy="421475"/>
              </a:xfrm>
              <a:custGeom>
                <a:rect b="b" l="l" r="r" t="t"/>
                <a:pathLst>
                  <a:path extrusionOk="0" h="16859" w="6300">
                    <a:moveTo>
                      <a:pt x="3751" y="0"/>
                    </a:moveTo>
                    <a:lnTo>
                      <a:pt x="3668" y="84"/>
                    </a:lnTo>
                    <a:lnTo>
                      <a:pt x="3561" y="191"/>
                    </a:lnTo>
                    <a:cubicBezTo>
                      <a:pt x="3311" y="429"/>
                      <a:pt x="3084" y="667"/>
                      <a:pt x="2858" y="917"/>
                    </a:cubicBezTo>
                    <a:cubicBezTo>
                      <a:pt x="2811" y="965"/>
                      <a:pt x="2763" y="1024"/>
                      <a:pt x="2727" y="1072"/>
                    </a:cubicBezTo>
                    <a:cubicBezTo>
                      <a:pt x="2644" y="1155"/>
                      <a:pt x="2596" y="1238"/>
                      <a:pt x="2537" y="1310"/>
                    </a:cubicBezTo>
                    <a:lnTo>
                      <a:pt x="2394" y="1488"/>
                    </a:lnTo>
                    <a:cubicBezTo>
                      <a:pt x="2275" y="1631"/>
                      <a:pt x="2156" y="1786"/>
                      <a:pt x="2049" y="1953"/>
                    </a:cubicBezTo>
                    <a:cubicBezTo>
                      <a:pt x="2013" y="2012"/>
                      <a:pt x="1977" y="2072"/>
                      <a:pt x="1941" y="2131"/>
                    </a:cubicBezTo>
                    <a:cubicBezTo>
                      <a:pt x="1918" y="2131"/>
                      <a:pt x="1918" y="2143"/>
                      <a:pt x="1918" y="2143"/>
                    </a:cubicBezTo>
                    <a:cubicBezTo>
                      <a:pt x="1870" y="2203"/>
                      <a:pt x="1834" y="2274"/>
                      <a:pt x="1787" y="2334"/>
                    </a:cubicBezTo>
                    <a:cubicBezTo>
                      <a:pt x="1739" y="2393"/>
                      <a:pt x="1691" y="2465"/>
                      <a:pt x="1656" y="2548"/>
                    </a:cubicBezTo>
                    <a:cubicBezTo>
                      <a:pt x="1608" y="2620"/>
                      <a:pt x="1549" y="2703"/>
                      <a:pt x="1501" y="2798"/>
                    </a:cubicBezTo>
                    <a:cubicBezTo>
                      <a:pt x="1477" y="2858"/>
                      <a:pt x="1430" y="2929"/>
                      <a:pt x="1394" y="2989"/>
                    </a:cubicBezTo>
                    <a:cubicBezTo>
                      <a:pt x="1370" y="3048"/>
                      <a:pt x="1322" y="3120"/>
                      <a:pt x="1299" y="3203"/>
                    </a:cubicBezTo>
                    <a:cubicBezTo>
                      <a:pt x="1299" y="3215"/>
                      <a:pt x="1275" y="3227"/>
                      <a:pt x="1275" y="3239"/>
                    </a:cubicBezTo>
                    <a:cubicBezTo>
                      <a:pt x="1251" y="3298"/>
                      <a:pt x="1227" y="3382"/>
                      <a:pt x="1191" y="3441"/>
                    </a:cubicBezTo>
                    <a:cubicBezTo>
                      <a:pt x="1120" y="3584"/>
                      <a:pt x="1060" y="3715"/>
                      <a:pt x="1001" y="3870"/>
                    </a:cubicBezTo>
                    <a:cubicBezTo>
                      <a:pt x="989" y="3917"/>
                      <a:pt x="965" y="3941"/>
                      <a:pt x="953" y="3989"/>
                    </a:cubicBezTo>
                    <a:cubicBezTo>
                      <a:pt x="929" y="4048"/>
                      <a:pt x="906" y="4108"/>
                      <a:pt x="882" y="4167"/>
                    </a:cubicBezTo>
                    <a:cubicBezTo>
                      <a:pt x="846" y="4239"/>
                      <a:pt x="834" y="4298"/>
                      <a:pt x="810" y="4370"/>
                    </a:cubicBezTo>
                    <a:cubicBezTo>
                      <a:pt x="787" y="4417"/>
                      <a:pt x="775" y="4453"/>
                      <a:pt x="763" y="4489"/>
                    </a:cubicBezTo>
                    <a:cubicBezTo>
                      <a:pt x="727" y="4572"/>
                      <a:pt x="715" y="4632"/>
                      <a:pt x="691" y="4703"/>
                    </a:cubicBezTo>
                    <a:cubicBezTo>
                      <a:pt x="417" y="5501"/>
                      <a:pt x="251" y="6358"/>
                      <a:pt x="179" y="7203"/>
                    </a:cubicBezTo>
                    <a:cubicBezTo>
                      <a:pt x="1" y="9489"/>
                      <a:pt x="584" y="11847"/>
                      <a:pt x="1787" y="13799"/>
                    </a:cubicBezTo>
                    <a:lnTo>
                      <a:pt x="1787" y="13811"/>
                    </a:lnTo>
                    <a:cubicBezTo>
                      <a:pt x="2180" y="14466"/>
                      <a:pt x="2084" y="15300"/>
                      <a:pt x="2299" y="16026"/>
                    </a:cubicBezTo>
                    <a:cubicBezTo>
                      <a:pt x="2370" y="16324"/>
                      <a:pt x="2537" y="16633"/>
                      <a:pt x="2799" y="16788"/>
                    </a:cubicBezTo>
                    <a:cubicBezTo>
                      <a:pt x="2893" y="16835"/>
                      <a:pt x="3002" y="16859"/>
                      <a:pt x="3109" y="16859"/>
                    </a:cubicBezTo>
                    <a:cubicBezTo>
                      <a:pt x="3326" y="16859"/>
                      <a:pt x="3537" y="16761"/>
                      <a:pt x="3608" y="16562"/>
                    </a:cubicBezTo>
                    <a:cubicBezTo>
                      <a:pt x="3698" y="16660"/>
                      <a:pt x="3827" y="16705"/>
                      <a:pt x="3960" y="16705"/>
                    </a:cubicBezTo>
                    <a:cubicBezTo>
                      <a:pt x="4196" y="16705"/>
                      <a:pt x="4445" y="16564"/>
                      <a:pt x="4513" y="16336"/>
                    </a:cubicBezTo>
                    <a:cubicBezTo>
                      <a:pt x="4623" y="16437"/>
                      <a:pt x="4768" y="16483"/>
                      <a:pt x="4916" y="16483"/>
                    </a:cubicBezTo>
                    <a:cubicBezTo>
                      <a:pt x="5203" y="16483"/>
                      <a:pt x="5502" y="16309"/>
                      <a:pt x="5573" y="16026"/>
                    </a:cubicBezTo>
                    <a:cubicBezTo>
                      <a:pt x="5631" y="16103"/>
                      <a:pt x="5722" y="16137"/>
                      <a:pt x="5817" y="16137"/>
                    </a:cubicBezTo>
                    <a:cubicBezTo>
                      <a:pt x="5958" y="16137"/>
                      <a:pt x="6109" y="16063"/>
                      <a:pt x="6180" y="15943"/>
                    </a:cubicBezTo>
                    <a:cubicBezTo>
                      <a:pt x="6299" y="15728"/>
                      <a:pt x="6252" y="15466"/>
                      <a:pt x="6156" y="15252"/>
                    </a:cubicBezTo>
                    <a:cubicBezTo>
                      <a:pt x="6144" y="15252"/>
                      <a:pt x="6144" y="15240"/>
                      <a:pt x="6144" y="15240"/>
                    </a:cubicBezTo>
                    <a:cubicBezTo>
                      <a:pt x="6025" y="15026"/>
                      <a:pt x="5859" y="14847"/>
                      <a:pt x="5740" y="14657"/>
                    </a:cubicBezTo>
                    <a:cubicBezTo>
                      <a:pt x="5609" y="14454"/>
                      <a:pt x="5525" y="14216"/>
                      <a:pt x="5585" y="13978"/>
                    </a:cubicBezTo>
                    <a:lnTo>
                      <a:pt x="5585" y="13978"/>
                    </a:lnTo>
                    <a:cubicBezTo>
                      <a:pt x="5625" y="14011"/>
                      <a:pt x="5674" y="14026"/>
                      <a:pt x="5725" y="14026"/>
                    </a:cubicBezTo>
                    <a:cubicBezTo>
                      <a:pt x="5856" y="14026"/>
                      <a:pt x="6000" y="13928"/>
                      <a:pt x="6025" y="13799"/>
                    </a:cubicBezTo>
                    <a:cubicBezTo>
                      <a:pt x="6085" y="13597"/>
                      <a:pt x="5966" y="13407"/>
                      <a:pt x="5823" y="13299"/>
                    </a:cubicBezTo>
                    <a:cubicBezTo>
                      <a:pt x="5585" y="13145"/>
                      <a:pt x="5275" y="13145"/>
                      <a:pt x="4989" y="13145"/>
                    </a:cubicBezTo>
                    <a:cubicBezTo>
                      <a:pt x="4456" y="13123"/>
                      <a:pt x="3808" y="12834"/>
                      <a:pt x="3277" y="12834"/>
                    </a:cubicBezTo>
                    <a:cubicBezTo>
                      <a:pt x="3215" y="12834"/>
                      <a:pt x="3155" y="12838"/>
                      <a:pt x="3096" y="12847"/>
                    </a:cubicBezTo>
                    <a:cubicBezTo>
                      <a:pt x="3061" y="12847"/>
                      <a:pt x="3013" y="12871"/>
                      <a:pt x="2942" y="12907"/>
                    </a:cubicBezTo>
                    <a:cubicBezTo>
                      <a:pt x="1953" y="11240"/>
                      <a:pt x="1489" y="9275"/>
                      <a:pt x="1644" y="7322"/>
                    </a:cubicBezTo>
                    <a:cubicBezTo>
                      <a:pt x="1799" y="5251"/>
                      <a:pt x="2668" y="3274"/>
                      <a:pt x="4049" y="1738"/>
                    </a:cubicBezTo>
                    <a:cubicBezTo>
                      <a:pt x="3977" y="1334"/>
                      <a:pt x="3906" y="917"/>
                      <a:pt x="3823" y="524"/>
                    </a:cubicBezTo>
                    <a:cubicBezTo>
                      <a:pt x="3799" y="357"/>
                      <a:pt x="3787" y="179"/>
                      <a:pt x="3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5" name="Google Shape;735;p28"/>
              <p:cNvSpPr/>
              <p:nvPr/>
            </p:nvSpPr>
            <p:spPr>
              <a:xfrm>
                <a:off x="4933350" y="3760700"/>
                <a:ext cx="225350" cy="373975"/>
              </a:xfrm>
              <a:custGeom>
                <a:rect b="b" l="l" r="r" t="t"/>
                <a:pathLst>
                  <a:path extrusionOk="0" h="14959" w="9014">
                    <a:moveTo>
                      <a:pt x="2215" y="1"/>
                    </a:moveTo>
                    <a:cubicBezTo>
                      <a:pt x="1869" y="1"/>
                      <a:pt x="1572" y="239"/>
                      <a:pt x="1500" y="584"/>
                    </a:cubicBezTo>
                    <a:lnTo>
                      <a:pt x="322" y="6085"/>
                    </a:lnTo>
                    <a:cubicBezTo>
                      <a:pt x="179" y="6776"/>
                      <a:pt x="0" y="7609"/>
                      <a:pt x="262" y="8442"/>
                    </a:cubicBezTo>
                    <a:cubicBezTo>
                      <a:pt x="584" y="9443"/>
                      <a:pt x="1429" y="10074"/>
                      <a:pt x="2048" y="10538"/>
                    </a:cubicBezTo>
                    <a:lnTo>
                      <a:pt x="6739" y="14050"/>
                    </a:lnTo>
                    <a:lnTo>
                      <a:pt x="7751" y="14812"/>
                    </a:lnTo>
                    <a:cubicBezTo>
                      <a:pt x="7883" y="14911"/>
                      <a:pt x="8038" y="14959"/>
                      <a:pt x="8192" y="14959"/>
                    </a:cubicBezTo>
                    <a:cubicBezTo>
                      <a:pt x="8260" y="14959"/>
                      <a:pt x="8328" y="14950"/>
                      <a:pt x="8394" y="14931"/>
                    </a:cubicBezTo>
                    <a:cubicBezTo>
                      <a:pt x="8537" y="14884"/>
                      <a:pt x="8680" y="14800"/>
                      <a:pt x="8775" y="14658"/>
                    </a:cubicBezTo>
                    <a:cubicBezTo>
                      <a:pt x="9013" y="14336"/>
                      <a:pt x="8942" y="13872"/>
                      <a:pt x="8632" y="13634"/>
                    </a:cubicBezTo>
                    <a:lnTo>
                      <a:pt x="2941" y="9359"/>
                    </a:lnTo>
                    <a:cubicBezTo>
                      <a:pt x="2346" y="8919"/>
                      <a:pt x="1834" y="8502"/>
                      <a:pt x="1667" y="7978"/>
                    </a:cubicBezTo>
                    <a:cubicBezTo>
                      <a:pt x="1512" y="7514"/>
                      <a:pt x="1631" y="6918"/>
                      <a:pt x="1750" y="6383"/>
                    </a:cubicBezTo>
                    <a:lnTo>
                      <a:pt x="2929" y="882"/>
                    </a:lnTo>
                    <a:cubicBezTo>
                      <a:pt x="3001" y="489"/>
                      <a:pt x="2751" y="108"/>
                      <a:pt x="2370" y="13"/>
                    </a:cubicBezTo>
                    <a:cubicBezTo>
                      <a:pt x="2322" y="1"/>
                      <a:pt x="2262" y="1"/>
                      <a:pt x="22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6" name="Google Shape;736;p28"/>
              <p:cNvSpPr/>
              <p:nvPr/>
            </p:nvSpPr>
            <p:spPr>
              <a:xfrm>
                <a:off x="4826175" y="4059550"/>
                <a:ext cx="342050" cy="154625"/>
              </a:xfrm>
              <a:custGeom>
                <a:rect b="b" l="l" r="r" t="t"/>
                <a:pathLst>
                  <a:path extrusionOk="0" h="6185" w="13682">
                    <a:moveTo>
                      <a:pt x="12943" y="1"/>
                    </a:moveTo>
                    <a:cubicBezTo>
                      <a:pt x="12705" y="810"/>
                      <a:pt x="12824" y="1334"/>
                      <a:pt x="12669" y="2203"/>
                    </a:cubicBezTo>
                    <a:cubicBezTo>
                      <a:pt x="12203" y="4799"/>
                      <a:pt x="9923" y="5542"/>
                      <a:pt x="7628" y="5542"/>
                    </a:cubicBezTo>
                    <a:cubicBezTo>
                      <a:pt x="7050" y="5542"/>
                      <a:pt x="6470" y="5495"/>
                      <a:pt x="5918" y="5418"/>
                    </a:cubicBezTo>
                    <a:cubicBezTo>
                      <a:pt x="5180" y="5311"/>
                      <a:pt x="4525" y="5335"/>
                      <a:pt x="3799" y="5311"/>
                    </a:cubicBezTo>
                    <a:cubicBezTo>
                      <a:pt x="3811" y="5299"/>
                      <a:pt x="3811" y="5263"/>
                      <a:pt x="3811" y="5240"/>
                    </a:cubicBezTo>
                    <a:cubicBezTo>
                      <a:pt x="3859" y="4561"/>
                      <a:pt x="3882" y="3906"/>
                      <a:pt x="3859" y="3239"/>
                    </a:cubicBezTo>
                    <a:cubicBezTo>
                      <a:pt x="3823" y="2465"/>
                      <a:pt x="3704" y="1703"/>
                      <a:pt x="3537" y="965"/>
                    </a:cubicBezTo>
                    <a:cubicBezTo>
                      <a:pt x="2049" y="1930"/>
                      <a:pt x="942" y="3001"/>
                      <a:pt x="84" y="4597"/>
                    </a:cubicBezTo>
                    <a:cubicBezTo>
                      <a:pt x="13" y="4728"/>
                      <a:pt x="25" y="4859"/>
                      <a:pt x="1" y="5001"/>
                    </a:cubicBezTo>
                    <a:cubicBezTo>
                      <a:pt x="13" y="5049"/>
                      <a:pt x="1" y="5120"/>
                      <a:pt x="25" y="5132"/>
                    </a:cubicBezTo>
                    <a:cubicBezTo>
                      <a:pt x="25" y="5132"/>
                      <a:pt x="25" y="5132"/>
                      <a:pt x="25" y="5132"/>
                    </a:cubicBezTo>
                    <a:lnTo>
                      <a:pt x="25" y="5132"/>
                    </a:lnTo>
                    <a:cubicBezTo>
                      <a:pt x="18" y="5140"/>
                      <a:pt x="28" y="5151"/>
                      <a:pt x="32" y="5151"/>
                    </a:cubicBezTo>
                    <a:cubicBezTo>
                      <a:pt x="34" y="5151"/>
                      <a:pt x="34" y="5146"/>
                      <a:pt x="25" y="5132"/>
                    </a:cubicBezTo>
                    <a:lnTo>
                      <a:pt x="25" y="5132"/>
                    </a:lnTo>
                    <a:cubicBezTo>
                      <a:pt x="489" y="5430"/>
                      <a:pt x="382" y="5966"/>
                      <a:pt x="1025" y="6002"/>
                    </a:cubicBezTo>
                    <a:cubicBezTo>
                      <a:pt x="2156" y="6037"/>
                      <a:pt x="2585" y="6013"/>
                      <a:pt x="3894" y="6037"/>
                    </a:cubicBezTo>
                    <a:cubicBezTo>
                      <a:pt x="5407" y="6074"/>
                      <a:pt x="6774" y="6185"/>
                      <a:pt x="7976" y="6185"/>
                    </a:cubicBezTo>
                    <a:cubicBezTo>
                      <a:pt x="11077" y="6185"/>
                      <a:pt x="13076" y="5446"/>
                      <a:pt x="13634" y="787"/>
                    </a:cubicBezTo>
                    <a:cubicBezTo>
                      <a:pt x="13681" y="429"/>
                      <a:pt x="13443" y="108"/>
                      <a:pt x="13098" y="25"/>
                    </a:cubicBezTo>
                    <a:cubicBezTo>
                      <a:pt x="13050" y="13"/>
                      <a:pt x="13003" y="13"/>
                      <a:pt x="129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" name="Google Shape;737;p28"/>
              <p:cNvSpPr/>
              <p:nvPr/>
            </p:nvSpPr>
            <p:spPr>
              <a:xfrm>
                <a:off x="4915175" y="4058725"/>
                <a:ext cx="232500" cy="139825"/>
              </a:xfrm>
              <a:custGeom>
                <a:rect b="b" l="l" r="r" t="t"/>
                <a:pathLst>
                  <a:path extrusionOk="0" h="5593" w="9300">
                    <a:moveTo>
                      <a:pt x="2933" y="0"/>
                    </a:moveTo>
                    <a:cubicBezTo>
                      <a:pt x="2813" y="0"/>
                      <a:pt x="2689" y="7"/>
                      <a:pt x="2561" y="22"/>
                    </a:cubicBezTo>
                    <a:cubicBezTo>
                      <a:pt x="1763" y="105"/>
                      <a:pt x="751" y="653"/>
                      <a:pt x="1" y="1010"/>
                    </a:cubicBezTo>
                    <a:cubicBezTo>
                      <a:pt x="144" y="1784"/>
                      <a:pt x="263" y="2534"/>
                      <a:pt x="299" y="3308"/>
                    </a:cubicBezTo>
                    <a:cubicBezTo>
                      <a:pt x="322" y="3963"/>
                      <a:pt x="299" y="4618"/>
                      <a:pt x="263" y="5284"/>
                    </a:cubicBezTo>
                    <a:cubicBezTo>
                      <a:pt x="263" y="5320"/>
                      <a:pt x="263" y="5344"/>
                      <a:pt x="251" y="5356"/>
                    </a:cubicBezTo>
                    <a:cubicBezTo>
                      <a:pt x="977" y="5392"/>
                      <a:pt x="1632" y="5356"/>
                      <a:pt x="2382" y="5463"/>
                    </a:cubicBezTo>
                    <a:cubicBezTo>
                      <a:pt x="2937" y="5543"/>
                      <a:pt x="3522" y="5593"/>
                      <a:pt x="4108" y="5593"/>
                    </a:cubicBezTo>
                    <a:cubicBezTo>
                      <a:pt x="6384" y="5593"/>
                      <a:pt x="8657" y="4844"/>
                      <a:pt x="9121" y="2248"/>
                    </a:cubicBezTo>
                    <a:cubicBezTo>
                      <a:pt x="9264" y="1391"/>
                      <a:pt x="9062" y="832"/>
                      <a:pt x="9300" y="34"/>
                    </a:cubicBezTo>
                    <a:lnTo>
                      <a:pt x="9300" y="34"/>
                    </a:lnTo>
                    <a:cubicBezTo>
                      <a:pt x="9264" y="38"/>
                      <a:pt x="9231" y="39"/>
                      <a:pt x="9199" y="39"/>
                    </a:cubicBezTo>
                    <a:cubicBezTo>
                      <a:pt x="9136" y="39"/>
                      <a:pt x="9077" y="34"/>
                      <a:pt x="9014" y="34"/>
                    </a:cubicBezTo>
                    <a:cubicBezTo>
                      <a:pt x="8585" y="34"/>
                      <a:pt x="8169" y="58"/>
                      <a:pt x="7752" y="165"/>
                    </a:cubicBezTo>
                    <a:cubicBezTo>
                      <a:pt x="7395" y="498"/>
                      <a:pt x="7228" y="867"/>
                      <a:pt x="6668" y="927"/>
                    </a:cubicBezTo>
                    <a:cubicBezTo>
                      <a:pt x="6577" y="937"/>
                      <a:pt x="6488" y="942"/>
                      <a:pt x="6401" y="942"/>
                    </a:cubicBezTo>
                    <a:cubicBezTo>
                      <a:pt x="5183" y="942"/>
                      <a:pt x="4334" y="0"/>
                      <a:pt x="29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" name="Google Shape;738;p28"/>
              <p:cNvSpPr/>
              <p:nvPr/>
            </p:nvSpPr>
            <p:spPr>
              <a:xfrm>
                <a:off x="4826175" y="4061350"/>
                <a:ext cx="342050" cy="155150"/>
              </a:xfrm>
              <a:custGeom>
                <a:rect b="b" l="l" r="r" t="t"/>
                <a:pathLst>
                  <a:path extrusionOk="0" h="6206" w="13682">
                    <a:moveTo>
                      <a:pt x="12562" y="0"/>
                    </a:moveTo>
                    <a:lnTo>
                      <a:pt x="12562" y="0"/>
                    </a:lnTo>
                    <a:cubicBezTo>
                      <a:pt x="12348" y="1155"/>
                      <a:pt x="12860" y="1024"/>
                      <a:pt x="12645" y="2417"/>
                    </a:cubicBezTo>
                    <a:cubicBezTo>
                      <a:pt x="12304" y="4685"/>
                      <a:pt x="10028" y="5640"/>
                      <a:pt x="7769" y="5640"/>
                    </a:cubicBezTo>
                    <a:cubicBezTo>
                      <a:pt x="7111" y="5640"/>
                      <a:pt x="6454" y="5559"/>
                      <a:pt x="5847" y="5406"/>
                    </a:cubicBezTo>
                    <a:cubicBezTo>
                      <a:pt x="5323" y="5275"/>
                      <a:pt x="4466" y="5299"/>
                      <a:pt x="3775" y="5251"/>
                    </a:cubicBezTo>
                    <a:cubicBezTo>
                      <a:pt x="2632" y="5168"/>
                      <a:pt x="1215" y="5072"/>
                      <a:pt x="25" y="5013"/>
                    </a:cubicBezTo>
                    <a:cubicBezTo>
                      <a:pt x="1" y="5060"/>
                      <a:pt x="1" y="5132"/>
                      <a:pt x="25" y="5156"/>
                    </a:cubicBezTo>
                    <a:cubicBezTo>
                      <a:pt x="25" y="5156"/>
                      <a:pt x="25" y="5156"/>
                      <a:pt x="25" y="5156"/>
                    </a:cubicBezTo>
                    <a:lnTo>
                      <a:pt x="25" y="5156"/>
                    </a:lnTo>
                    <a:cubicBezTo>
                      <a:pt x="18" y="5163"/>
                      <a:pt x="27" y="5169"/>
                      <a:pt x="31" y="5169"/>
                    </a:cubicBezTo>
                    <a:cubicBezTo>
                      <a:pt x="34" y="5169"/>
                      <a:pt x="35" y="5166"/>
                      <a:pt x="25" y="5156"/>
                    </a:cubicBezTo>
                    <a:lnTo>
                      <a:pt x="25" y="5156"/>
                    </a:lnTo>
                    <a:cubicBezTo>
                      <a:pt x="489" y="5453"/>
                      <a:pt x="382" y="5989"/>
                      <a:pt x="1025" y="6013"/>
                    </a:cubicBezTo>
                    <a:cubicBezTo>
                      <a:pt x="2156" y="6061"/>
                      <a:pt x="2585" y="6025"/>
                      <a:pt x="3894" y="6061"/>
                    </a:cubicBezTo>
                    <a:cubicBezTo>
                      <a:pt x="5394" y="6097"/>
                      <a:pt x="6752" y="6205"/>
                      <a:pt x="7948" y="6205"/>
                    </a:cubicBezTo>
                    <a:cubicBezTo>
                      <a:pt x="11069" y="6205"/>
                      <a:pt x="13083" y="5466"/>
                      <a:pt x="13634" y="774"/>
                    </a:cubicBezTo>
                    <a:cubicBezTo>
                      <a:pt x="13681" y="417"/>
                      <a:pt x="13419" y="72"/>
                      <a:pt x="13062" y="12"/>
                    </a:cubicBezTo>
                    <a:lnTo>
                      <a:pt x="13050" y="12"/>
                    </a:lnTo>
                    <a:cubicBezTo>
                      <a:pt x="13037" y="10"/>
                      <a:pt x="13022" y="10"/>
                      <a:pt x="13005" y="10"/>
                    </a:cubicBezTo>
                    <a:cubicBezTo>
                      <a:pt x="12950" y="10"/>
                      <a:pt x="12874" y="17"/>
                      <a:pt x="12783" y="17"/>
                    </a:cubicBezTo>
                    <a:cubicBezTo>
                      <a:pt x="12717" y="17"/>
                      <a:pt x="12642" y="13"/>
                      <a:pt x="125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" name="Google Shape;739;p28"/>
              <p:cNvSpPr/>
              <p:nvPr/>
            </p:nvSpPr>
            <p:spPr>
              <a:xfrm>
                <a:off x="4992875" y="4047950"/>
                <a:ext cx="17275" cy="51825"/>
              </a:xfrm>
              <a:custGeom>
                <a:rect b="b" l="l" r="r" t="t"/>
                <a:pathLst>
                  <a:path extrusionOk="0" h="2073" w="691">
                    <a:moveTo>
                      <a:pt x="464" y="1"/>
                    </a:moveTo>
                    <a:cubicBezTo>
                      <a:pt x="380" y="1"/>
                      <a:pt x="299" y="48"/>
                      <a:pt x="262" y="131"/>
                    </a:cubicBezTo>
                    <a:cubicBezTo>
                      <a:pt x="60" y="691"/>
                      <a:pt x="0" y="1227"/>
                      <a:pt x="72" y="1882"/>
                    </a:cubicBezTo>
                    <a:cubicBezTo>
                      <a:pt x="84" y="1977"/>
                      <a:pt x="179" y="2060"/>
                      <a:pt x="286" y="2060"/>
                    </a:cubicBezTo>
                    <a:cubicBezTo>
                      <a:pt x="298" y="2060"/>
                      <a:pt x="298" y="2060"/>
                      <a:pt x="310" y="2072"/>
                    </a:cubicBezTo>
                    <a:cubicBezTo>
                      <a:pt x="417" y="2072"/>
                      <a:pt x="501" y="1965"/>
                      <a:pt x="489" y="1846"/>
                    </a:cubicBezTo>
                    <a:cubicBezTo>
                      <a:pt x="429" y="1251"/>
                      <a:pt x="477" y="774"/>
                      <a:pt x="655" y="286"/>
                    </a:cubicBezTo>
                    <a:cubicBezTo>
                      <a:pt x="691" y="179"/>
                      <a:pt x="631" y="60"/>
                      <a:pt x="536" y="12"/>
                    </a:cubicBezTo>
                    <a:cubicBezTo>
                      <a:pt x="513" y="4"/>
                      <a:pt x="488" y="1"/>
                      <a:pt x="46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" name="Google Shape;740;p28"/>
              <p:cNvSpPr/>
              <p:nvPr/>
            </p:nvSpPr>
            <p:spPr>
              <a:xfrm>
                <a:off x="4967275" y="4046000"/>
                <a:ext cx="17875" cy="50200"/>
              </a:xfrm>
              <a:custGeom>
                <a:rect b="b" l="l" r="r" t="t"/>
                <a:pathLst>
                  <a:path extrusionOk="0" h="2008" w="715">
                    <a:moveTo>
                      <a:pt x="475" y="0"/>
                    </a:moveTo>
                    <a:cubicBezTo>
                      <a:pt x="396" y="0"/>
                      <a:pt x="324" y="47"/>
                      <a:pt x="298" y="126"/>
                    </a:cubicBezTo>
                    <a:cubicBezTo>
                      <a:pt x="72" y="662"/>
                      <a:pt x="1" y="1186"/>
                      <a:pt x="84" y="1817"/>
                    </a:cubicBezTo>
                    <a:cubicBezTo>
                      <a:pt x="96" y="1924"/>
                      <a:pt x="191" y="1995"/>
                      <a:pt x="298" y="1995"/>
                    </a:cubicBezTo>
                    <a:cubicBezTo>
                      <a:pt x="298" y="1995"/>
                      <a:pt x="301" y="1992"/>
                      <a:pt x="304" y="1992"/>
                    </a:cubicBezTo>
                    <a:cubicBezTo>
                      <a:pt x="307" y="1992"/>
                      <a:pt x="310" y="1995"/>
                      <a:pt x="310" y="2007"/>
                    </a:cubicBezTo>
                    <a:cubicBezTo>
                      <a:pt x="429" y="1995"/>
                      <a:pt x="501" y="1888"/>
                      <a:pt x="489" y="1769"/>
                    </a:cubicBezTo>
                    <a:cubicBezTo>
                      <a:pt x="417" y="1210"/>
                      <a:pt x="453" y="757"/>
                      <a:pt x="667" y="281"/>
                    </a:cubicBezTo>
                    <a:cubicBezTo>
                      <a:pt x="715" y="186"/>
                      <a:pt x="667" y="67"/>
                      <a:pt x="560" y="19"/>
                    </a:cubicBezTo>
                    <a:cubicBezTo>
                      <a:pt x="532" y="6"/>
                      <a:pt x="503" y="0"/>
                      <a:pt x="4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" name="Google Shape;741;p28"/>
              <p:cNvSpPr/>
              <p:nvPr/>
            </p:nvSpPr>
            <p:spPr>
              <a:xfrm>
                <a:off x="5140500" y="4076225"/>
                <a:ext cx="24450" cy="4200"/>
              </a:xfrm>
              <a:custGeom>
                <a:rect b="b" l="l" r="r" t="t"/>
                <a:pathLst>
                  <a:path extrusionOk="0" fill="none" h="168" w="978">
                    <a:moveTo>
                      <a:pt x="1" y="1"/>
                    </a:moveTo>
                    <a:cubicBezTo>
                      <a:pt x="287" y="60"/>
                      <a:pt x="703" y="120"/>
                      <a:pt x="977" y="167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" name="Google Shape;742;p28"/>
              <p:cNvSpPr/>
              <p:nvPr/>
            </p:nvSpPr>
            <p:spPr>
              <a:xfrm>
                <a:off x="5140225" y="4120275"/>
                <a:ext cx="16675" cy="3900"/>
              </a:xfrm>
              <a:custGeom>
                <a:rect b="b" l="l" r="r" t="t"/>
                <a:pathLst>
                  <a:path extrusionOk="0" fill="none" h="156" w="667">
                    <a:moveTo>
                      <a:pt x="0" y="1"/>
                    </a:moveTo>
                    <a:cubicBezTo>
                      <a:pt x="310" y="108"/>
                      <a:pt x="357" y="72"/>
                      <a:pt x="667" y="155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" name="Google Shape;743;p28"/>
              <p:cNvSpPr/>
              <p:nvPr/>
            </p:nvSpPr>
            <p:spPr>
              <a:xfrm>
                <a:off x="5117900" y="4159875"/>
                <a:ext cx="20550" cy="16400"/>
              </a:xfrm>
              <a:custGeom>
                <a:rect b="b" l="l" r="r" t="t"/>
                <a:pathLst>
                  <a:path extrusionOk="0" fill="none" h="656" w="822">
                    <a:moveTo>
                      <a:pt x="0" y="0"/>
                    </a:moveTo>
                    <a:cubicBezTo>
                      <a:pt x="262" y="226"/>
                      <a:pt x="548" y="441"/>
                      <a:pt x="822" y="655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" name="Google Shape;744;p28"/>
              <p:cNvSpPr/>
              <p:nvPr/>
            </p:nvSpPr>
            <p:spPr>
              <a:xfrm>
                <a:off x="5080975" y="4181600"/>
                <a:ext cx="16400" cy="22650"/>
              </a:xfrm>
              <a:custGeom>
                <a:rect b="b" l="l" r="r" t="t"/>
                <a:pathLst>
                  <a:path extrusionOk="0" fill="none" h="906" w="656">
                    <a:moveTo>
                      <a:pt x="1" y="0"/>
                    </a:moveTo>
                    <a:cubicBezTo>
                      <a:pt x="227" y="310"/>
                      <a:pt x="429" y="608"/>
                      <a:pt x="656" y="905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" name="Google Shape;745;p28"/>
              <p:cNvSpPr/>
              <p:nvPr/>
            </p:nvSpPr>
            <p:spPr>
              <a:xfrm>
                <a:off x="5042575" y="4189325"/>
                <a:ext cx="11350" cy="26525"/>
              </a:xfrm>
              <a:custGeom>
                <a:rect b="b" l="l" r="r" t="t"/>
                <a:pathLst>
                  <a:path extrusionOk="0" fill="none" h="1061" w="454">
                    <a:moveTo>
                      <a:pt x="1" y="1"/>
                    </a:moveTo>
                    <a:cubicBezTo>
                      <a:pt x="156" y="358"/>
                      <a:pt x="298" y="715"/>
                      <a:pt x="453" y="1061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" name="Google Shape;746;p28"/>
              <p:cNvSpPr/>
              <p:nvPr/>
            </p:nvSpPr>
            <p:spPr>
              <a:xfrm>
                <a:off x="5002700" y="4189325"/>
                <a:ext cx="7175" cy="28300"/>
              </a:xfrm>
              <a:custGeom>
                <a:rect b="b" l="l" r="r" t="t"/>
                <a:pathLst>
                  <a:path extrusionOk="0" fill="none" h="1132" w="287">
                    <a:moveTo>
                      <a:pt x="0" y="1"/>
                    </a:moveTo>
                    <a:cubicBezTo>
                      <a:pt x="108" y="370"/>
                      <a:pt x="191" y="763"/>
                      <a:pt x="286" y="1132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" name="Google Shape;747;p28"/>
              <p:cNvSpPr/>
              <p:nvPr/>
            </p:nvSpPr>
            <p:spPr>
              <a:xfrm>
                <a:off x="4963400" y="4184575"/>
                <a:ext cx="2700" cy="25925"/>
              </a:xfrm>
              <a:custGeom>
                <a:rect b="b" l="l" r="r" t="t"/>
                <a:pathLst>
                  <a:path extrusionOk="0" fill="none" h="1037" w="108">
                    <a:moveTo>
                      <a:pt x="1" y="0"/>
                    </a:moveTo>
                    <a:cubicBezTo>
                      <a:pt x="48" y="346"/>
                      <a:pt x="72" y="703"/>
                      <a:pt x="108" y="1036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" name="Google Shape;748;p28"/>
              <p:cNvSpPr/>
              <p:nvPr/>
            </p:nvSpPr>
            <p:spPr>
              <a:xfrm>
                <a:off x="4925000" y="4184875"/>
                <a:ext cx="2125" cy="23525"/>
              </a:xfrm>
              <a:custGeom>
                <a:rect b="b" l="l" r="r" t="t"/>
                <a:pathLst>
                  <a:path extrusionOk="0" fill="none" h="941" w="85">
                    <a:moveTo>
                      <a:pt x="1" y="0"/>
                    </a:moveTo>
                    <a:cubicBezTo>
                      <a:pt x="37" y="310"/>
                      <a:pt x="60" y="631"/>
                      <a:pt x="84" y="941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" name="Google Shape;749;p28"/>
              <p:cNvSpPr/>
              <p:nvPr/>
            </p:nvSpPr>
            <p:spPr>
              <a:xfrm>
                <a:off x="4887200" y="4186050"/>
                <a:ext cx="2125" cy="21475"/>
              </a:xfrm>
              <a:custGeom>
                <a:rect b="b" l="l" r="r" t="t"/>
                <a:pathLst>
                  <a:path extrusionOk="0" fill="none" h="859" w="85">
                    <a:moveTo>
                      <a:pt x="1" y="1"/>
                    </a:moveTo>
                    <a:cubicBezTo>
                      <a:pt x="25" y="287"/>
                      <a:pt x="60" y="584"/>
                      <a:pt x="84" y="858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" name="Google Shape;750;p28"/>
              <p:cNvSpPr/>
              <p:nvPr/>
            </p:nvSpPr>
            <p:spPr>
              <a:xfrm>
                <a:off x="4849100" y="4187850"/>
                <a:ext cx="2400" cy="22350"/>
              </a:xfrm>
              <a:custGeom>
                <a:rect b="b" l="l" r="r" t="t"/>
                <a:pathLst>
                  <a:path extrusionOk="0" fill="none" h="894" w="96">
                    <a:moveTo>
                      <a:pt x="1" y="0"/>
                    </a:moveTo>
                    <a:lnTo>
                      <a:pt x="96" y="893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" name="Google Shape;751;p28"/>
              <p:cNvSpPr/>
              <p:nvPr/>
            </p:nvSpPr>
            <p:spPr>
              <a:xfrm>
                <a:off x="5246175" y="3383100"/>
                <a:ext cx="47350" cy="106300"/>
              </a:xfrm>
              <a:custGeom>
                <a:rect b="b" l="l" r="r" t="t"/>
                <a:pathLst>
                  <a:path extrusionOk="0" h="4252" w="1894">
                    <a:moveTo>
                      <a:pt x="1236" y="1"/>
                    </a:moveTo>
                    <a:cubicBezTo>
                      <a:pt x="898" y="1"/>
                      <a:pt x="579" y="319"/>
                      <a:pt x="513" y="758"/>
                    </a:cubicBezTo>
                    <a:lnTo>
                      <a:pt x="72" y="3342"/>
                    </a:lnTo>
                    <a:cubicBezTo>
                      <a:pt x="1" y="3735"/>
                      <a:pt x="179" y="4080"/>
                      <a:pt x="453" y="4199"/>
                    </a:cubicBezTo>
                    <a:cubicBezTo>
                      <a:pt x="477" y="4211"/>
                      <a:pt x="525" y="4223"/>
                      <a:pt x="548" y="4223"/>
                    </a:cubicBezTo>
                    <a:lnTo>
                      <a:pt x="667" y="4246"/>
                    </a:lnTo>
                    <a:cubicBezTo>
                      <a:pt x="692" y="4250"/>
                      <a:pt x="716" y="4251"/>
                      <a:pt x="740" y="4251"/>
                    </a:cubicBezTo>
                    <a:cubicBezTo>
                      <a:pt x="1058" y="4251"/>
                      <a:pt x="1351" y="3966"/>
                      <a:pt x="1418" y="3568"/>
                    </a:cubicBezTo>
                    <a:lnTo>
                      <a:pt x="1846" y="984"/>
                    </a:lnTo>
                    <a:cubicBezTo>
                      <a:pt x="1894" y="746"/>
                      <a:pt x="1846" y="520"/>
                      <a:pt x="1775" y="341"/>
                    </a:cubicBezTo>
                    <a:cubicBezTo>
                      <a:pt x="1703" y="222"/>
                      <a:pt x="1608" y="127"/>
                      <a:pt x="1501" y="67"/>
                    </a:cubicBezTo>
                    <a:cubicBezTo>
                      <a:pt x="1441" y="44"/>
                      <a:pt x="1382" y="32"/>
                      <a:pt x="1322" y="8"/>
                    </a:cubicBezTo>
                    <a:cubicBezTo>
                      <a:pt x="1294" y="3"/>
                      <a:pt x="1265" y="1"/>
                      <a:pt x="12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" name="Google Shape;752;p28"/>
              <p:cNvSpPr/>
              <p:nvPr/>
            </p:nvSpPr>
            <p:spPr>
              <a:xfrm>
                <a:off x="5260475" y="3422525"/>
                <a:ext cx="5975" cy="5300"/>
              </a:xfrm>
              <a:custGeom>
                <a:rect b="b" l="l" r="r" t="t"/>
                <a:pathLst>
                  <a:path extrusionOk="0" h="212" w="239">
                    <a:moveTo>
                      <a:pt x="109" y="0"/>
                    </a:moveTo>
                    <a:cubicBezTo>
                      <a:pt x="60" y="0"/>
                      <a:pt x="22" y="34"/>
                      <a:pt x="12" y="86"/>
                    </a:cubicBezTo>
                    <a:cubicBezTo>
                      <a:pt x="0" y="145"/>
                      <a:pt x="36" y="193"/>
                      <a:pt x="95" y="205"/>
                    </a:cubicBezTo>
                    <a:cubicBezTo>
                      <a:pt x="106" y="209"/>
                      <a:pt x="116" y="211"/>
                      <a:pt x="126" y="211"/>
                    </a:cubicBezTo>
                    <a:cubicBezTo>
                      <a:pt x="171" y="211"/>
                      <a:pt x="205" y="170"/>
                      <a:pt x="214" y="122"/>
                    </a:cubicBezTo>
                    <a:cubicBezTo>
                      <a:pt x="238" y="62"/>
                      <a:pt x="191" y="2"/>
                      <a:pt x="131" y="2"/>
                    </a:cubicBezTo>
                    <a:cubicBezTo>
                      <a:pt x="123" y="1"/>
                      <a:pt x="116" y="0"/>
                      <a:pt x="109" y="0"/>
                    </a:cubicBez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3" name="Google Shape;753;p28"/>
              <p:cNvSpPr/>
              <p:nvPr/>
            </p:nvSpPr>
            <p:spPr>
              <a:xfrm>
                <a:off x="5277725" y="3425100"/>
                <a:ext cx="5675" cy="5300"/>
              </a:xfrm>
              <a:custGeom>
                <a:rect b="b" l="l" r="r" t="t"/>
                <a:pathLst>
                  <a:path extrusionOk="0" h="212" w="227">
                    <a:moveTo>
                      <a:pt x="113" y="0"/>
                    </a:moveTo>
                    <a:cubicBezTo>
                      <a:pt x="68" y="0"/>
                      <a:pt x="34" y="41"/>
                      <a:pt x="25" y="90"/>
                    </a:cubicBezTo>
                    <a:cubicBezTo>
                      <a:pt x="1" y="150"/>
                      <a:pt x="48" y="197"/>
                      <a:pt x="108" y="209"/>
                    </a:cubicBezTo>
                    <a:cubicBezTo>
                      <a:pt x="116" y="211"/>
                      <a:pt x="123" y="211"/>
                      <a:pt x="130" y="211"/>
                    </a:cubicBezTo>
                    <a:cubicBezTo>
                      <a:pt x="179" y="211"/>
                      <a:pt x="217" y="178"/>
                      <a:pt x="227" y="126"/>
                    </a:cubicBezTo>
                    <a:cubicBezTo>
                      <a:pt x="227" y="66"/>
                      <a:pt x="203" y="7"/>
                      <a:pt x="144" y="7"/>
                    </a:cubicBezTo>
                    <a:cubicBezTo>
                      <a:pt x="133" y="2"/>
                      <a:pt x="123" y="0"/>
                      <a:pt x="113" y="0"/>
                    </a:cubicBez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" name="Google Shape;754;p28"/>
              <p:cNvSpPr/>
              <p:nvPr/>
            </p:nvSpPr>
            <p:spPr>
              <a:xfrm>
                <a:off x="5257800" y="3438000"/>
                <a:ext cx="5975" cy="5475"/>
              </a:xfrm>
              <a:custGeom>
                <a:rect b="b" l="l" r="r" t="t"/>
                <a:pathLst>
                  <a:path extrusionOk="0" h="219" w="239">
                    <a:moveTo>
                      <a:pt x="113" y="1"/>
                    </a:moveTo>
                    <a:cubicBezTo>
                      <a:pt x="62" y="1"/>
                      <a:pt x="23" y="45"/>
                      <a:pt x="12" y="98"/>
                    </a:cubicBezTo>
                    <a:cubicBezTo>
                      <a:pt x="0" y="157"/>
                      <a:pt x="48" y="205"/>
                      <a:pt x="107" y="217"/>
                    </a:cubicBezTo>
                    <a:cubicBezTo>
                      <a:pt x="112" y="218"/>
                      <a:pt x="117" y="219"/>
                      <a:pt x="122" y="219"/>
                    </a:cubicBezTo>
                    <a:cubicBezTo>
                      <a:pt x="164" y="219"/>
                      <a:pt x="205" y="175"/>
                      <a:pt x="226" y="122"/>
                    </a:cubicBezTo>
                    <a:cubicBezTo>
                      <a:pt x="238" y="62"/>
                      <a:pt x="191" y="26"/>
                      <a:pt x="131" y="3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" name="Google Shape;755;p28"/>
              <p:cNvSpPr/>
              <p:nvPr/>
            </p:nvSpPr>
            <p:spPr>
              <a:xfrm>
                <a:off x="5274750" y="3440975"/>
                <a:ext cx="5975" cy="5475"/>
              </a:xfrm>
              <a:custGeom>
                <a:rect b="b" l="l" r="r" t="t"/>
                <a:pathLst>
                  <a:path extrusionOk="0" h="219" w="239">
                    <a:moveTo>
                      <a:pt x="125" y="1"/>
                    </a:moveTo>
                    <a:cubicBezTo>
                      <a:pt x="74" y="1"/>
                      <a:pt x="35" y="45"/>
                      <a:pt x="24" y="98"/>
                    </a:cubicBezTo>
                    <a:cubicBezTo>
                      <a:pt x="1" y="157"/>
                      <a:pt x="48" y="205"/>
                      <a:pt x="108" y="217"/>
                    </a:cubicBezTo>
                    <a:cubicBezTo>
                      <a:pt x="114" y="218"/>
                      <a:pt x="120" y="219"/>
                      <a:pt x="126" y="219"/>
                    </a:cubicBezTo>
                    <a:cubicBezTo>
                      <a:pt x="177" y="219"/>
                      <a:pt x="216" y="175"/>
                      <a:pt x="227" y="122"/>
                    </a:cubicBezTo>
                    <a:cubicBezTo>
                      <a:pt x="239" y="62"/>
                      <a:pt x="203" y="3"/>
                      <a:pt x="144" y="3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" name="Google Shape;756;p28"/>
              <p:cNvSpPr/>
              <p:nvPr/>
            </p:nvSpPr>
            <p:spPr>
              <a:xfrm>
                <a:off x="5216125" y="3413900"/>
                <a:ext cx="108650" cy="45100"/>
              </a:xfrm>
              <a:custGeom>
                <a:rect b="b" l="l" r="r" t="t"/>
                <a:pathLst>
                  <a:path extrusionOk="0" h="1804" w="4346">
                    <a:moveTo>
                      <a:pt x="840" y="0"/>
                    </a:moveTo>
                    <a:cubicBezTo>
                      <a:pt x="671" y="0"/>
                      <a:pt x="513" y="36"/>
                      <a:pt x="381" y="97"/>
                    </a:cubicBezTo>
                    <a:cubicBezTo>
                      <a:pt x="262" y="169"/>
                      <a:pt x="179" y="252"/>
                      <a:pt x="119" y="359"/>
                    </a:cubicBezTo>
                    <a:cubicBezTo>
                      <a:pt x="83" y="419"/>
                      <a:pt x="72" y="478"/>
                      <a:pt x="60" y="538"/>
                    </a:cubicBezTo>
                    <a:cubicBezTo>
                      <a:pt x="0" y="907"/>
                      <a:pt x="322" y="1288"/>
                      <a:pt x="798" y="1360"/>
                    </a:cubicBezTo>
                    <a:lnTo>
                      <a:pt x="3393" y="1788"/>
                    </a:lnTo>
                    <a:cubicBezTo>
                      <a:pt x="3451" y="1799"/>
                      <a:pt x="3507" y="1804"/>
                      <a:pt x="3562" y="1804"/>
                    </a:cubicBezTo>
                    <a:cubicBezTo>
                      <a:pt x="3873" y="1804"/>
                      <a:pt x="4138" y="1642"/>
                      <a:pt x="4239" y="1419"/>
                    </a:cubicBezTo>
                    <a:cubicBezTo>
                      <a:pt x="4251" y="1383"/>
                      <a:pt x="4274" y="1348"/>
                      <a:pt x="4274" y="1312"/>
                    </a:cubicBezTo>
                    <a:lnTo>
                      <a:pt x="4286" y="1193"/>
                    </a:lnTo>
                    <a:cubicBezTo>
                      <a:pt x="4346" y="848"/>
                      <a:pt x="4048" y="526"/>
                      <a:pt x="3620" y="455"/>
                    </a:cubicBezTo>
                    <a:lnTo>
                      <a:pt x="1024" y="14"/>
                    </a:lnTo>
                    <a:cubicBezTo>
                      <a:pt x="962" y="5"/>
                      <a:pt x="900" y="0"/>
                      <a:pt x="8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" name="Google Shape;757;p28"/>
              <p:cNvSpPr/>
              <p:nvPr/>
            </p:nvSpPr>
            <p:spPr>
              <a:xfrm>
                <a:off x="5256300" y="3440425"/>
                <a:ext cx="5975" cy="5250"/>
              </a:xfrm>
              <a:custGeom>
                <a:rect b="b" l="l" r="r" t="t"/>
                <a:pathLst>
                  <a:path extrusionOk="0" h="210" w="239">
                    <a:moveTo>
                      <a:pt x="131" y="1"/>
                    </a:moveTo>
                    <a:cubicBezTo>
                      <a:pt x="72" y="1"/>
                      <a:pt x="12" y="25"/>
                      <a:pt x="12" y="84"/>
                    </a:cubicBezTo>
                    <a:cubicBezTo>
                      <a:pt x="0" y="144"/>
                      <a:pt x="36" y="191"/>
                      <a:pt x="108" y="203"/>
                    </a:cubicBezTo>
                    <a:cubicBezTo>
                      <a:pt x="116" y="208"/>
                      <a:pt x="125" y="210"/>
                      <a:pt x="133" y="210"/>
                    </a:cubicBezTo>
                    <a:cubicBezTo>
                      <a:pt x="171" y="210"/>
                      <a:pt x="205" y="169"/>
                      <a:pt x="215" y="120"/>
                    </a:cubicBezTo>
                    <a:cubicBezTo>
                      <a:pt x="239" y="60"/>
                      <a:pt x="191" y="13"/>
                      <a:pt x="1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" name="Google Shape;758;p28"/>
              <p:cNvSpPr/>
              <p:nvPr/>
            </p:nvSpPr>
            <p:spPr>
              <a:xfrm>
                <a:off x="5258975" y="3423125"/>
                <a:ext cx="5975" cy="5475"/>
              </a:xfrm>
              <a:custGeom>
                <a:rect b="b" l="l" r="r" t="t"/>
                <a:pathLst>
                  <a:path extrusionOk="0" h="219" w="239">
                    <a:moveTo>
                      <a:pt x="113" y="0"/>
                    </a:moveTo>
                    <a:cubicBezTo>
                      <a:pt x="63" y="0"/>
                      <a:pt x="23" y="44"/>
                      <a:pt x="13" y="98"/>
                    </a:cubicBezTo>
                    <a:cubicBezTo>
                      <a:pt x="1" y="157"/>
                      <a:pt x="36" y="205"/>
                      <a:pt x="96" y="217"/>
                    </a:cubicBezTo>
                    <a:cubicBezTo>
                      <a:pt x="102" y="218"/>
                      <a:pt x="108" y="218"/>
                      <a:pt x="114" y="218"/>
                    </a:cubicBezTo>
                    <a:cubicBezTo>
                      <a:pt x="165" y="218"/>
                      <a:pt x="204" y="175"/>
                      <a:pt x="215" y="121"/>
                    </a:cubicBezTo>
                    <a:cubicBezTo>
                      <a:pt x="239" y="62"/>
                      <a:pt x="191" y="26"/>
                      <a:pt x="132" y="2"/>
                    </a:cubicBezTo>
                    <a:cubicBezTo>
                      <a:pt x="125" y="1"/>
                      <a:pt x="119" y="0"/>
                      <a:pt x="1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" name="Google Shape;759;p28"/>
              <p:cNvSpPr/>
              <p:nvPr/>
            </p:nvSpPr>
            <p:spPr>
              <a:xfrm>
                <a:off x="5271775" y="3443125"/>
                <a:ext cx="5975" cy="5125"/>
              </a:xfrm>
              <a:custGeom>
                <a:rect b="b" l="l" r="r" t="t"/>
                <a:pathLst>
                  <a:path extrusionOk="0" h="205" w="239">
                    <a:moveTo>
                      <a:pt x="143" y="0"/>
                    </a:moveTo>
                    <a:cubicBezTo>
                      <a:pt x="84" y="0"/>
                      <a:pt x="36" y="24"/>
                      <a:pt x="24" y="83"/>
                    </a:cubicBezTo>
                    <a:cubicBezTo>
                      <a:pt x="1" y="143"/>
                      <a:pt x="48" y="191"/>
                      <a:pt x="108" y="202"/>
                    </a:cubicBezTo>
                    <a:cubicBezTo>
                      <a:pt x="114" y="204"/>
                      <a:pt x="120" y="204"/>
                      <a:pt x="126" y="204"/>
                    </a:cubicBezTo>
                    <a:cubicBezTo>
                      <a:pt x="177" y="204"/>
                      <a:pt x="216" y="160"/>
                      <a:pt x="227" y="107"/>
                    </a:cubicBezTo>
                    <a:cubicBezTo>
                      <a:pt x="239" y="60"/>
                      <a:pt x="203" y="12"/>
                      <a:pt x="1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" name="Google Shape;760;p28"/>
              <p:cNvSpPr/>
              <p:nvPr/>
            </p:nvSpPr>
            <p:spPr>
              <a:xfrm>
                <a:off x="5274750" y="3425800"/>
                <a:ext cx="5975" cy="5475"/>
              </a:xfrm>
              <a:custGeom>
                <a:rect b="b" l="l" r="r" t="t"/>
                <a:pathLst>
                  <a:path extrusionOk="0" h="219" w="239">
                    <a:moveTo>
                      <a:pt x="125" y="1"/>
                    </a:moveTo>
                    <a:cubicBezTo>
                      <a:pt x="72" y="1"/>
                      <a:pt x="24" y="44"/>
                      <a:pt x="24" y="98"/>
                    </a:cubicBezTo>
                    <a:cubicBezTo>
                      <a:pt x="1" y="157"/>
                      <a:pt x="48" y="193"/>
                      <a:pt x="108" y="217"/>
                    </a:cubicBezTo>
                    <a:cubicBezTo>
                      <a:pt x="114" y="218"/>
                      <a:pt x="120" y="219"/>
                      <a:pt x="126" y="219"/>
                    </a:cubicBezTo>
                    <a:cubicBezTo>
                      <a:pt x="177" y="219"/>
                      <a:pt x="216" y="175"/>
                      <a:pt x="227" y="122"/>
                    </a:cubicBezTo>
                    <a:cubicBezTo>
                      <a:pt x="239" y="62"/>
                      <a:pt x="203" y="14"/>
                      <a:pt x="144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61" name="Google Shape;761;p28"/>
          <p:cNvGrpSpPr/>
          <p:nvPr/>
        </p:nvGrpSpPr>
        <p:grpSpPr>
          <a:xfrm>
            <a:off x="2735931" y="2362066"/>
            <a:ext cx="499507" cy="419364"/>
            <a:chOff x="72671" y="913234"/>
            <a:chExt cx="499507" cy="419364"/>
          </a:xfrm>
        </p:grpSpPr>
        <p:sp>
          <p:nvSpPr>
            <p:cNvPr id="762" name="Google Shape;762;p28"/>
            <p:cNvSpPr/>
            <p:nvPr/>
          </p:nvSpPr>
          <p:spPr>
            <a:xfrm flipH="1">
              <a:off x="72750" y="913553"/>
              <a:ext cx="499340" cy="410941"/>
            </a:xfrm>
            <a:custGeom>
              <a:rect b="b" l="l" r="r" t="t"/>
              <a:pathLst>
                <a:path extrusionOk="0" h="29612" w="35982">
                  <a:moveTo>
                    <a:pt x="26367" y="1"/>
                  </a:moveTo>
                  <a:cubicBezTo>
                    <a:pt x="24591" y="1"/>
                    <a:pt x="22821" y="616"/>
                    <a:pt x="21384" y="1656"/>
                  </a:cubicBezTo>
                  <a:lnTo>
                    <a:pt x="21206" y="1787"/>
                  </a:lnTo>
                  <a:cubicBezTo>
                    <a:pt x="20563" y="2287"/>
                    <a:pt x="20027" y="2811"/>
                    <a:pt x="19658" y="3502"/>
                  </a:cubicBezTo>
                  <a:cubicBezTo>
                    <a:pt x="19539" y="3728"/>
                    <a:pt x="18360" y="5788"/>
                    <a:pt x="18360" y="5788"/>
                  </a:cubicBezTo>
                  <a:cubicBezTo>
                    <a:pt x="16896" y="4168"/>
                    <a:pt x="14979" y="3073"/>
                    <a:pt x="12895" y="2466"/>
                  </a:cubicBezTo>
                  <a:cubicBezTo>
                    <a:pt x="11633" y="2085"/>
                    <a:pt x="10303" y="1898"/>
                    <a:pt x="8984" y="1898"/>
                  </a:cubicBezTo>
                  <a:cubicBezTo>
                    <a:pt x="8735" y="1898"/>
                    <a:pt x="8487" y="1905"/>
                    <a:pt x="8240" y="1918"/>
                  </a:cubicBezTo>
                  <a:cubicBezTo>
                    <a:pt x="7240" y="1954"/>
                    <a:pt x="6228" y="2109"/>
                    <a:pt x="5287" y="2466"/>
                  </a:cubicBezTo>
                  <a:cubicBezTo>
                    <a:pt x="3180" y="3264"/>
                    <a:pt x="1584" y="5133"/>
                    <a:pt x="810" y="7240"/>
                  </a:cubicBezTo>
                  <a:cubicBezTo>
                    <a:pt x="36" y="9336"/>
                    <a:pt x="1" y="11681"/>
                    <a:pt x="429" y="13896"/>
                  </a:cubicBezTo>
                  <a:cubicBezTo>
                    <a:pt x="632" y="14979"/>
                    <a:pt x="929" y="16063"/>
                    <a:pt x="1406" y="17063"/>
                  </a:cubicBezTo>
                  <a:cubicBezTo>
                    <a:pt x="2549" y="19504"/>
                    <a:pt x="4596" y="21397"/>
                    <a:pt x="6704" y="23064"/>
                  </a:cubicBezTo>
                  <a:cubicBezTo>
                    <a:pt x="9026" y="24897"/>
                    <a:pt x="11502" y="26540"/>
                    <a:pt x="14086" y="27969"/>
                  </a:cubicBezTo>
                  <a:cubicBezTo>
                    <a:pt x="14776" y="28362"/>
                    <a:pt x="15455" y="28767"/>
                    <a:pt x="16145" y="29076"/>
                  </a:cubicBezTo>
                  <a:cubicBezTo>
                    <a:pt x="16837" y="29394"/>
                    <a:pt x="17546" y="29611"/>
                    <a:pt x="18284" y="29611"/>
                  </a:cubicBezTo>
                  <a:cubicBezTo>
                    <a:pt x="18790" y="29611"/>
                    <a:pt x="19311" y="29509"/>
                    <a:pt x="19848" y="29267"/>
                  </a:cubicBezTo>
                  <a:cubicBezTo>
                    <a:pt x="23908" y="27457"/>
                    <a:pt x="27361" y="24373"/>
                    <a:pt x="29838" y="20670"/>
                  </a:cubicBezTo>
                  <a:cubicBezTo>
                    <a:pt x="32874" y="16110"/>
                    <a:pt x="35981" y="9121"/>
                    <a:pt x="33029" y="3835"/>
                  </a:cubicBezTo>
                  <a:cubicBezTo>
                    <a:pt x="31743" y="1525"/>
                    <a:pt x="29123" y="49"/>
                    <a:pt x="26468" y="1"/>
                  </a:cubicBezTo>
                  <a:cubicBezTo>
                    <a:pt x="26435" y="1"/>
                    <a:pt x="26401" y="1"/>
                    <a:pt x="26367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1143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63" name="Google Shape;763;p28"/>
            <p:cNvGrpSpPr/>
            <p:nvPr/>
          </p:nvGrpSpPr>
          <p:grpSpPr>
            <a:xfrm flipH="1">
              <a:off x="72671" y="913234"/>
              <a:ext cx="499507" cy="419364"/>
              <a:chOff x="1465050" y="1870600"/>
              <a:chExt cx="899850" cy="755475"/>
            </a:xfrm>
          </p:grpSpPr>
          <p:sp>
            <p:nvSpPr>
              <p:cNvPr id="764" name="Google Shape;764;p28"/>
              <p:cNvSpPr/>
              <p:nvPr/>
            </p:nvSpPr>
            <p:spPr>
              <a:xfrm>
                <a:off x="1465050" y="1871175"/>
                <a:ext cx="899550" cy="740300"/>
              </a:xfrm>
              <a:custGeom>
                <a:rect b="b" l="l" r="r" t="t"/>
                <a:pathLst>
                  <a:path extrusionOk="0" h="29612" w="35982">
                    <a:moveTo>
                      <a:pt x="26367" y="1"/>
                    </a:moveTo>
                    <a:cubicBezTo>
                      <a:pt x="24591" y="1"/>
                      <a:pt x="22821" y="616"/>
                      <a:pt x="21384" y="1656"/>
                    </a:cubicBezTo>
                    <a:lnTo>
                      <a:pt x="21206" y="1787"/>
                    </a:lnTo>
                    <a:cubicBezTo>
                      <a:pt x="20563" y="2287"/>
                      <a:pt x="20027" y="2811"/>
                      <a:pt x="19658" y="3502"/>
                    </a:cubicBezTo>
                    <a:cubicBezTo>
                      <a:pt x="19539" y="3728"/>
                      <a:pt x="18360" y="5788"/>
                      <a:pt x="18360" y="5788"/>
                    </a:cubicBezTo>
                    <a:cubicBezTo>
                      <a:pt x="16896" y="4168"/>
                      <a:pt x="14979" y="3073"/>
                      <a:pt x="12895" y="2466"/>
                    </a:cubicBezTo>
                    <a:cubicBezTo>
                      <a:pt x="11633" y="2085"/>
                      <a:pt x="10303" y="1898"/>
                      <a:pt x="8984" y="1898"/>
                    </a:cubicBezTo>
                    <a:cubicBezTo>
                      <a:pt x="8735" y="1898"/>
                      <a:pt x="8487" y="1905"/>
                      <a:pt x="8240" y="1918"/>
                    </a:cubicBezTo>
                    <a:cubicBezTo>
                      <a:pt x="7240" y="1954"/>
                      <a:pt x="6228" y="2109"/>
                      <a:pt x="5287" y="2466"/>
                    </a:cubicBezTo>
                    <a:cubicBezTo>
                      <a:pt x="3180" y="3264"/>
                      <a:pt x="1584" y="5133"/>
                      <a:pt x="810" y="7240"/>
                    </a:cubicBezTo>
                    <a:cubicBezTo>
                      <a:pt x="36" y="9336"/>
                      <a:pt x="1" y="11681"/>
                      <a:pt x="429" y="13896"/>
                    </a:cubicBezTo>
                    <a:cubicBezTo>
                      <a:pt x="632" y="14979"/>
                      <a:pt x="929" y="16063"/>
                      <a:pt x="1406" y="17063"/>
                    </a:cubicBezTo>
                    <a:cubicBezTo>
                      <a:pt x="2549" y="19504"/>
                      <a:pt x="4596" y="21397"/>
                      <a:pt x="6704" y="23064"/>
                    </a:cubicBezTo>
                    <a:cubicBezTo>
                      <a:pt x="9026" y="24897"/>
                      <a:pt x="11502" y="26540"/>
                      <a:pt x="14086" y="27969"/>
                    </a:cubicBezTo>
                    <a:cubicBezTo>
                      <a:pt x="14776" y="28362"/>
                      <a:pt x="15455" y="28767"/>
                      <a:pt x="16145" y="29076"/>
                    </a:cubicBezTo>
                    <a:cubicBezTo>
                      <a:pt x="16837" y="29394"/>
                      <a:pt x="17546" y="29611"/>
                      <a:pt x="18284" y="29611"/>
                    </a:cubicBezTo>
                    <a:cubicBezTo>
                      <a:pt x="18790" y="29611"/>
                      <a:pt x="19311" y="29509"/>
                      <a:pt x="19848" y="29267"/>
                    </a:cubicBezTo>
                    <a:cubicBezTo>
                      <a:pt x="23908" y="27457"/>
                      <a:pt x="27361" y="24373"/>
                      <a:pt x="29838" y="20670"/>
                    </a:cubicBezTo>
                    <a:cubicBezTo>
                      <a:pt x="32874" y="16110"/>
                      <a:pt x="35981" y="9121"/>
                      <a:pt x="33029" y="3835"/>
                    </a:cubicBezTo>
                    <a:cubicBezTo>
                      <a:pt x="31743" y="1525"/>
                      <a:pt x="29123" y="49"/>
                      <a:pt x="26468" y="1"/>
                    </a:cubicBezTo>
                    <a:cubicBezTo>
                      <a:pt x="26435" y="1"/>
                      <a:pt x="26401" y="1"/>
                      <a:pt x="263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" name="Google Shape;765;p28"/>
              <p:cNvSpPr/>
              <p:nvPr/>
            </p:nvSpPr>
            <p:spPr>
              <a:xfrm>
                <a:off x="1465050" y="1870600"/>
                <a:ext cx="899850" cy="755475"/>
              </a:xfrm>
              <a:custGeom>
                <a:rect b="b" l="l" r="r" t="t"/>
                <a:pathLst>
                  <a:path extrusionOk="0" fill="none" h="30219" w="35994">
                    <a:moveTo>
                      <a:pt x="12895" y="2477"/>
                    </a:moveTo>
                    <a:cubicBezTo>
                      <a:pt x="11395" y="2024"/>
                      <a:pt x="9799" y="1846"/>
                      <a:pt x="8240" y="1917"/>
                    </a:cubicBezTo>
                    <a:cubicBezTo>
                      <a:pt x="7228" y="1965"/>
                      <a:pt x="6228" y="2120"/>
                      <a:pt x="5287" y="2477"/>
                    </a:cubicBezTo>
                    <a:cubicBezTo>
                      <a:pt x="3191" y="3275"/>
                      <a:pt x="1596" y="5156"/>
                      <a:pt x="810" y="7251"/>
                    </a:cubicBezTo>
                    <a:cubicBezTo>
                      <a:pt x="36" y="9359"/>
                      <a:pt x="1" y="11704"/>
                      <a:pt x="417" y="13907"/>
                    </a:cubicBezTo>
                    <a:cubicBezTo>
                      <a:pt x="632" y="14990"/>
                      <a:pt x="929" y="16062"/>
                      <a:pt x="1406" y="17074"/>
                    </a:cubicBezTo>
                    <a:cubicBezTo>
                      <a:pt x="2549" y="19515"/>
                      <a:pt x="4584" y="21408"/>
                      <a:pt x="6704" y="23075"/>
                    </a:cubicBezTo>
                    <a:cubicBezTo>
                      <a:pt x="9026" y="24896"/>
                      <a:pt x="11490" y="26551"/>
                      <a:pt x="14086" y="27980"/>
                    </a:cubicBezTo>
                    <a:cubicBezTo>
                      <a:pt x="15967" y="29028"/>
                      <a:pt x="17753" y="30218"/>
                      <a:pt x="19848" y="29278"/>
                    </a:cubicBezTo>
                    <a:cubicBezTo>
                      <a:pt x="23908" y="27456"/>
                      <a:pt x="27361" y="24384"/>
                      <a:pt x="29826" y="20670"/>
                    </a:cubicBezTo>
                    <a:cubicBezTo>
                      <a:pt x="32862" y="16133"/>
                      <a:pt x="35993" y="9121"/>
                      <a:pt x="33040" y="3858"/>
                    </a:cubicBezTo>
                    <a:cubicBezTo>
                      <a:pt x="31755" y="1548"/>
                      <a:pt x="29135" y="72"/>
                      <a:pt x="26480" y="36"/>
                    </a:cubicBezTo>
                    <a:cubicBezTo>
                      <a:pt x="24670" y="0"/>
                      <a:pt x="22861" y="631"/>
                      <a:pt x="21396" y="1679"/>
                    </a:cubicBezTo>
                    <a:cubicBezTo>
                      <a:pt x="20682" y="2203"/>
                      <a:pt x="20086" y="2751"/>
                      <a:pt x="19670" y="3513"/>
                    </a:cubicBezTo>
                    <a:cubicBezTo>
                      <a:pt x="19551" y="3739"/>
                      <a:pt x="18372" y="5787"/>
                      <a:pt x="18372" y="5787"/>
                    </a:cubicBezTo>
                    <a:cubicBezTo>
                      <a:pt x="16896" y="4191"/>
                      <a:pt x="14979" y="3084"/>
                      <a:pt x="12895" y="2477"/>
                    </a:cubicBezTo>
                    <a:close/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66" name="Google Shape;766;p28"/>
          <p:cNvGrpSpPr/>
          <p:nvPr/>
        </p:nvGrpSpPr>
        <p:grpSpPr>
          <a:xfrm flipH="1">
            <a:off x="5629043" y="659141"/>
            <a:ext cx="397008" cy="333311"/>
            <a:chOff x="72671" y="913234"/>
            <a:chExt cx="499507" cy="419364"/>
          </a:xfrm>
        </p:grpSpPr>
        <p:sp>
          <p:nvSpPr>
            <p:cNvPr id="767" name="Google Shape;767;p28"/>
            <p:cNvSpPr/>
            <p:nvPr/>
          </p:nvSpPr>
          <p:spPr>
            <a:xfrm flipH="1">
              <a:off x="72750" y="913553"/>
              <a:ext cx="499340" cy="410941"/>
            </a:xfrm>
            <a:custGeom>
              <a:rect b="b" l="l" r="r" t="t"/>
              <a:pathLst>
                <a:path extrusionOk="0" h="29612" w="35982">
                  <a:moveTo>
                    <a:pt x="26367" y="1"/>
                  </a:moveTo>
                  <a:cubicBezTo>
                    <a:pt x="24591" y="1"/>
                    <a:pt x="22821" y="616"/>
                    <a:pt x="21384" y="1656"/>
                  </a:cubicBezTo>
                  <a:lnTo>
                    <a:pt x="21206" y="1787"/>
                  </a:lnTo>
                  <a:cubicBezTo>
                    <a:pt x="20563" y="2287"/>
                    <a:pt x="20027" y="2811"/>
                    <a:pt x="19658" y="3502"/>
                  </a:cubicBezTo>
                  <a:cubicBezTo>
                    <a:pt x="19539" y="3728"/>
                    <a:pt x="18360" y="5788"/>
                    <a:pt x="18360" y="5788"/>
                  </a:cubicBezTo>
                  <a:cubicBezTo>
                    <a:pt x="16896" y="4168"/>
                    <a:pt x="14979" y="3073"/>
                    <a:pt x="12895" y="2466"/>
                  </a:cubicBezTo>
                  <a:cubicBezTo>
                    <a:pt x="11633" y="2085"/>
                    <a:pt x="10303" y="1898"/>
                    <a:pt x="8984" y="1898"/>
                  </a:cubicBezTo>
                  <a:cubicBezTo>
                    <a:pt x="8735" y="1898"/>
                    <a:pt x="8487" y="1905"/>
                    <a:pt x="8240" y="1918"/>
                  </a:cubicBezTo>
                  <a:cubicBezTo>
                    <a:pt x="7240" y="1954"/>
                    <a:pt x="6228" y="2109"/>
                    <a:pt x="5287" y="2466"/>
                  </a:cubicBezTo>
                  <a:cubicBezTo>
                    <a:pt x="3180" y="3264"/>
                    <a:pt x="1584" y="5133"/>
                    <a:pt x="810" y="7240"/>
                  </a:cubicBezTo>
                  <a:cubicBezTo>
                    <a:pt x="36" y="9336"/>
                    <a:pt x="1" y="11681"/>
                    <a:pt x="429" y="13896"/>
                  </a:cubicBezTo>
                  <a:cubicBezTo>
                    <a:pt x="632" y="14979"/>
                    <a:pt x="929" y="16063"/>
                    <a:pt x="1406" y="17063"/>
                  </a:cubicBezTo>
                  <a:cubicBezTo>
                    <a:pt x="2549" y="19504"/>
                    <a:pt x="4596" y="21397"/>
                    <a:pt x="6704" y="23064"/>
                  </a:cubicBezTo>
                  <a:cubicBezTo>
                    <a:pt x="9026" y="24897"/>
                    <a:pt x="11502" y="26540"/>
                    <a:pt x="14086" y="27969"/>
                  </a:cubicBezTo>
                  <a:cubicBezTo>
                    <a:pt x="14776" y="28362"/>
                    <a:pt x="15455" y="28767"/>
                    <a:pt x="16145" y="29076"/>
                  </a:cubicBezTo>
                  <a:cubicBezTo>
                    <a:pt x="16837" y="29394"/>
                    <a:pt x="17546" y="29611"/>
                    <a:pt x="18284" y="29611"/>
                  </a:cubicBezTo>
                  <a:cubicBezTo>
                    <a:pt x="18790" y="29611"/>
                    <a:pt x="19311" y="29509"/>
                    <a:pt x="19848" y="29267"/>
                  </a:cubicBezTo>
                  <a:cubicBezTo>
                    <a:pt x="23908" y="27457"/>
                    <a:pt x="27361" y="24373"/>
                    <a:pt x="29838" y="20670"/>
                  </a:cubicBezTo>
                  <a:cubicBezTo>
                    <a:pt x="32874" y="16110"/>
                    <a:pt x="35981" y="9121"/>
                    <a:pt x="33029" y="3835"/>
                  </a:cubicBezTo>
                  <a:cubicBezTo>
                    <a:pt x="31743" y="1525"/>
                    <a:pt x="29123" y="49"/>
                    <a:pt x="26468" y="1"/>
                  </a:cubicBezTo>
                  <a:cubicBezTo>
                    <a:pt x="26435" y="1"/>
                    <a:pt x="26401" y="1"/>
                    <a:pt x="26367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1143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68" name="Google Shape;768;p28"/>
            <p:cNvGrpSpPr/>
            <p:nvPr/>
          </p:nvGrpSpPr>
          <p:grpSpPr>
            <a:xfrm flipH="1">
              <a:off x="72671" y="913234"/>
              <a:ext cx="499507" cy="419364"/>
              <a:chOff x="1465050" y="1870600"/>
              <a:chExt cx="899850" cy="755475"/>
            </a:xfrm>
          </p:grpSpPr>
          <p:sp>
            <p:nvSpPr>
              <p:cNvPr id="769" name="Google Shape;769;p28"/>
              <p:cNvSpPr/>
              <p:nvPr/>
            </p:nvSpPr>
            <p:spPr>
              <a:xfrm>
                <a:off x="1465050" y="1871175"/>
                <a:ext cx="899550" cy="740300"/>
              </a:xfrm>
              <a:custGeom>
                <a:rect b="b" l="l" r="r" t="t"/>
                <a:pathLst>
                  <a:path extrusionOk="0" h="29612" w="35982">
                    <a:moveTo>
                      <a:pt x="26367" y="1"/>
                    </a:moveTo>
                    <a:cubicBezTo>
                      <a:pt x="24591" y="1"/>
                      <a:pt x="22821" y="616"/>
                      <a:pt x="21384" y="1656"/>
                    </a:cubicBezTo>
                    <a:lnTo>
                      <a:pt x="21206" y="1787"/>
                    </a:lnTo>
                    <a:cubicBezTo>
                      <a:pt x="20563" y="2287"/>
                      <a:pt x="20027" y="2811"/>
                      <a:pt x="19658" y="3502"/>
                    </a:cubicBezTo>
                    <a:cubicBezTo>
                      <a:pt x="19539" y="3728"/>
                      <a:pt x="18360" y="5788"/>
                      <a:pt x="18360" y="5788"/>
                    </a:cubicBezTo>
                    <a:cubicBezTo>
                      <a:pt x="16896" y="4168"/>
                      <a:pt x="14979" y="3073"/>
                      <a:pt x="12895" y="2466"/>
                    </a:cubicBezTo>
                    <a:cubicBezTo>
                      <a:pt x="11633" y="2085"/>
                      <a:pt x="10303" y="1898"/>
                      <a:pt x="8984" y="1898"/>
                    </a:cubicBezTo>
                    <a:cubicBezTo>
                      <a:pt x="8735" y="1898"/>
                      <a:pt x="8487" y="1905"/>
                      <a:pt x="8240" y="1918"/>
                    </a:cubicBezTo>
                    <a:cubicBezTo>
                      <a:pt x="7240" y="1954"/>
                      <a:pt x="6228" y="2109"/>
                      <a:pt x="5287" y="2466"/>
                    </a:cubicBezTo>
                    <a:cubicBezTo>
                      <a:pt x="3180" y="3264"/>
                      <a:pt x="1584" y="5133"/>
                      <a:pt x="810" y="7240"/>
                    </a:cubicBezTo>
                    <a:cubicBezTo>
                      <a:pt x="36" y="9336"/>
                      <a:pt x="1" y="11681"/>
                      <a:pt x="429" y="13896"/>
                    </a:cubicBezTo>
                    <a:cubicBezTo>
                      <a:pt x="632" y="14979"/>
                      <a:pt x="929" y="16063"/>
                      <a:pt x="1406" y="17063"/>
                    </a:cubicBezTo>
                    <a:cubicBezTo>
                      <a:pt x="2549" y="19504"/>
                      <a:pt x="4596" y="21397"/>
                      <a:pt x="6704" y="23064"/>
                    </a:cubicBezTo>
                    <a:cubicBezTo>
                      <a:pt x="9026" y="24897"/>
                      <a:pt x="11502" y="26540"/>
                      <a:pt x="14086" y="27969"/>
                    </a:cubicBezTo>
                    <a:cubicBezTo>
                      <a:pt x="14776" y="28362"/>
                      <a:pt x="15455" y="28767"/>
                      <a:pt x="16145" y="29076"/>
                    </a:cubicBezTo>
                    <a:cubicBezTo>
                      <a:pt x="16837" y="29394"/>
                      <a:pt x="17546" y="29611"/>
                      <a:pt x="18284" y="29611"/>
                    </a:cubicBezTo>
                    <a:cubicBezTo>
                      <a:pt x="18790" y="29611"/>
                      <a:pt x="19311" y="29509"/>
                      <a:pt x="19848" y="29267"/>
                    </a:cubicBezTo>
                    <a:cubicBezTo>
                      <a:pt x="23908" y="27457"/>
                      <a:pt x="27361" y="24373"/>
                      <a:pt x="29838" y="20670"/>
                    </a:cubicBezTo>
                    <a:cubicBezTo>
                      <a:pt x="32874" y="16110"/>
                      <a:pt x="35981" y="9121"/>
                      <a:pt x="33029" y="3835"/>
                    </a:cubicBezTo>
                    <a:cubicBezTo>
                      <a:pt x="31743" y="1525"/>
                      <a:pt x="29123" y="49"/>
                      <a:pt x="26468" y="1"/>
                    </a:cubicBezTo>
                    <a:cubicBezTo>
                      <a:pt x="26435" y="1"/>
                      <a:pt x="26401" y="1"/>
                      <a:pt x="263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" name="Google Shape;770;p28"/>
              <p:cNvSpPr/>
              <p:nvPr/>
            </p:nvSpPr>
            <p:spPr>
              <a:xfrm>
                <a:off x="1465050" y="1870600"/>
                <a:ext cx="899850" cy="755475"/>
              </a:xfrm>
              <a:custGeom>
                <a:rect b="b" l="l" r="r" t="t"/>
                <a:pathLst>
                  <a:path extrusionOk="0" fill="none" h="30219" w="35994">
                    <a:moveTo>
                      <a:pt x="12895" y="2477"/>
                    </a:moveTo>
                    <a:cubicBezTo>
                      <a:pt x="11395" y="2024"/>
                      <a:pt x="9799" y="1846"/>
                      <a:pt x="8240" y="1917"/>
                    </a:cubicBezTo>
                    <a:cubicBezTo>
                      <a:pt x="7228" y="1965"/>
                      <a:pt x="6228" y="2120"/>
                      <a:pt x="5287" y="2477"/>
                    </a:cubicBezTo>
                    <a:cubicBezTo>
                      <a:pt x="3191" y="3275"/>
                      <a:pt x="1596" y="5156"/>
                      <a:pt x="810" y="7251"/>
                    </a:cubicBezTo>
                    <a:cubicBezTo>
                      <a:pt x="36" y="9359"/>
                      <a:pt x="1" y="11704"/>
                      <a:pt x="417" y="13907"/>
                    </a:cubicBezTo>
                    <a:cubicBezTo>
                      <a:pt x="632" y="14990"/>
                      <a:pt x="929" y="16062"/>
                      <a:pt x="1406" y="17074"/>
                    </a:cubicBezTo>
                    <a:cubicBezTo>
                      <a:pt x="2549" y="19515"/>
                      <a:pt x="4584" y="21408"/>
                      <a:pt x="6704" y="23075"/>
                    </a:cubicBezTo>
                    <a:cubicBezTo>
                      <a:pt x="9026" y="24896"/>
                      <a:pt x="11490" y="26551"/>
                      <a:pt x="14086" y="27980"/>
                    </a:cubicBezTo>
                    <a:cubicBezTo>
                      <a:pt x="15967" y="29028"/>
                      <a:pt x="17753" y="30218"/>
                      <a:pt x="19848" y="29278"/>
                    </a:cubicBezTo>
                    <a:cubicBezTo>
                      <a:pt x="23908" y="27456"/>
                      <a:pt x="27361" y="24384"/>
                      <a:pt x="29826" y="20670"/>
                    </a:cubicBezTo>
                    <a:cubicBezTo>
                      <a:pt x="32862" y="16133"/>
                      <a:pt x="35993" y="9121"/>
                      <a:pt x="33040" y="3858"/>
                    </a:cubicBezTo>
                    <a:cubicBezTo>
                      <a:pt x="31755" y="1548"/>
                      <a:pt x="29135" y="72"/>
                      <a:pt x="26480" y="36"/>
                    </a:cubicBezTo>
                    <a:cubicBezTo>
                      <a:pt x="24670" y="0"/>
                      <a:pt x="22861" y="631"/>
                      <a:pt x="21396" y="1679"/>
                    </a:cubicBezTo>
                    <a:cubicBezTo>
                      <a:pt x="20682" y="2203"/>
                      <a:pt x="20086" y="2751"/>
                      <a:pt x="19670" y="3513"/>
                    </a:cubicBezTo>
                    <a:cubicBezTo>
                      <a:pt x="19551" y="3739"/>
                      <a:pt x="18372" y="5787"/>
                      <a:pt x="18372" y="5787"/>
                    </a:cubicBezTo>
                    <a:cubicBezTo>
                      <a:pt x="16896" y="4191"/>
                      <a:pt x="14979" y="3084"/>
                      <a:pt x="12895" y="2477"/>
                    </a:cubicBezTo>
                    <a:close/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71" name="Google Shape;771;p28"/>
          <p:cNvGrpSpPr/>
          <p:nvPr/>
        </p:nvGrpSpPr>
        <p:grpSpPr>
          <a:xfrm>
            <a:off x="969604" y="615885"/>
            <a:ext cx="1275776" cy="1172701"/>
            <a:chOff x="914546" y="312873"/>
            <a:chExt cx="572688" cy="526394"/>
          </a:xfrm>
        </p:grpSpPr>
        <p:grpSp>
          <p:nvGrpSpPr>
            <p:cNvPr id="772" name="Google Shape;772;p28"/>
            <p:cNvGrpSpPr/>
            <p:nvPr/>
          </p:nvGrpSpPr>
          <p:grpSpPr>
            <a:xfrm>
              <a:off x="914546" y="312873"/>
              <a:ext cx="572688" cy="526394"/>
              <a:chOff x="3513525" y="2055475"/>
              <a:chExt cx="1347500" cy="1238575"/>
            </a:xfrm>
          </p:grpSpPr>
          <p:sp>
            <p:nvSpPr>
              <p:cNvPr id="773" name="Google Shape;773;p28"/>
              <p:cNvSpPr/>
              <p:nvPr/>
            </p:nvSpPr>
            <p:spPr>
              <a:xfrm>
                <a:off x="3775150" y="2055475"/>
                <a:ext cx="588200" cy="587700"/>
              </a:xfrm>
              <a:custGeom>
                <a:rect b="b" l="l" r="r" t="t"/>
                <a:pathLst>
                  <a:path extrusionOk="0" h="23508" w="23528">
                    <a:moveTo>
                      <a:pt x="12290" y="0"/>
                    </a:moveTo>
                    <a:cubicBezTo>
                      <a:pt x="11565" y="0"/>
                      <a:pt x="10838" y="67"/>
                      <a:pt x="10121" y="213"/>
                    </a:cubicBezTo>
                    <a:cubicBezTo>
                      <a:pt x="6371" y="940"/>
                      <a:pt x="2751" y="2738"/>
                      <a:pt x="1406" y="6476"/>
                    </a:cubicBezTo>
                    <a:cubicBezTo>
                      <a:pt x="1" y="10417"/>
                      <a:pt x="1906" y="12870"/>
                      <a:pt x="4668" y="15346"/>
                    </a:cubicBezTo>
                    <a:cubicBezTo>
                      <a:pt x="6145" y="16668"/>
                      <a:pt x="7621" y="17501"/>
                      <a:pt x="8895" y="18859"/>
                    </a:cubicBezTo>
                    <a:cubicBezTo>
                      <a:pt x="9955" y="19990"/>
                      <a:pt x="10800" y="21026"/>
                      <a:pt x="11967" y="22014"/>
                    </a:cubicBezTo>
                    <a:cubicBezTo>
                      <a:pt x="11967" y="22026"/>
                      <a:pt x="11979" y="22026"/>
                      <a:pt x="11979" y="22026"/>
                    </a:cubicBezTo>
                    <a:cubicBezTo>
                      <a:pt x="13618" y="23049"/>
                      <a:pt x="15054" y="23507"/>
                      <a:pt x="16311" y="23507"/>
                    </a:cubicBezTo>
                    <a:cubicBezTo>
                      <a:pt x="19354" y="23507"/>
                      <a:pt x="21343" y="20818"/>
                      <a:pt x="22599" y="16942"/>
                    </a:cubicBezTo>
                    <a:cubicBezTo>
                      <a:pt x="23373" y="14572"/>
                      <a:pt x="23528" y="12286"/>
                      <a:pt x="23480" y="9953"/>
                    </a:cubicBezTo>
                    <a:cubicBezTo>
                      <a:pt x="23361" y="6536"/>
                      <a:pt x="22456" y="3762"/>
                      <a:pt x="19658" y="1761"/>
                    </a:cubicBezTo>
                    <a:cubicBezTo>
                      <a:pt x="18491" y="904"/>
                      <a:pt x="17098" y="833"/>
                      <a:pt x="15729" y="475"/>
                    </a:cubicBezTo>
                    <a:cubicBezTo>
                      <a:pt x="14620" y="174"/>
                      <a:pt x="13457" y="0"/>
                      <a:pt x="1229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" name="Google Shape;774;p28"/>
              <p:cNvSpPr/>
              <p:nvPr/>
            </p:nvSpPr>
            <p:spPr>
              <a:xfrm>
                <a:off x="3513525" y="2376550"/>
                <a:ext cx="692675" cy="539475"/>
              </a:xfrm>
              <a:custGeom>
                <a:rect b="b" l="l" r="r" t="t"/>
                <a:pathLst>
                  <a:path extrusionOk="0" h="21579" w="27707">
                    <a:moveTo>
                      <a:pt x="8489" y="0"/>
                    </a:moveTo>
                    <a:cubicBezTo>
                      <a:pt x="7205" y="0"/>
                      <a:pt x="5955" y="253"/>
                      <a:pt x="4811" y="872"/>
                    </a:cubicBezTo>
                    <a:cubicBezTo>
                      <a:pt x="3525" y="1563"/>
                      <a:pt x="2548" y="2622"/>
                      <a:pt x="1834" y="3873"/>
                    </a:cubicBezTo>
                    <a:cubicBezTo>
                      <a:pt x="881" y="5527"/>
                      <a:pt x="405" y="7504"/>
                      <a:pt x="262" y="9409"/>
                    </a:cubicBezTo>
                    <a:cubicBezTo>
                      <a:pt x="0" y="13255"/>
                      <a:pt x="1084" y="17446"/>
                      <a:pt x="4132" y="19779"/>
                    </a:cubicBezTo>
                    <a:cubicBezTo>
                      <a:pt x="5837" y="21093"/>
                      <a:pt x="7505" y="21579"/>
                      <a:pt x="9156" y="21579"/>
                    </a:cubicBezTo>
                    <a:cubicBezTo>
                      <a:pt x="10618" y="21579"/>
                      <a:pt x="12066" y="21198"/>
                      <a:pt x="13514" y="20672"/>
                    </a:cubicBezTo>
                    <a:cubicBezTo>
                      <a:pt x="15169" y="20077"/>
                      <a:pt x="16812" y="19291"/>
                      <a:pt x="18503" y="18672"/>
                    </a:cubicBezTo>
                    <a:cubicBezTo>
                      <a:pt x="19908" y="18136"/>
                      <a:pt x="21336" y="17600"/>
                      <a:pt x="22563" y="16731"/>
                    </a:cubicBezTo>
                    <a:lnTo>
                      <a:pt x="22575" y="16719"/>
                    </a:lnTo>
                    <a:cubicBezTo>
                      <a:pt x="27706" y="13088"/>
                      <a:pt x="25718" y="7992"/>
                      <a:pt x="21134" y="4980"/>
                    </a:cubicBezTo>
                    <a:cubicBezTo>
                      <a:pt x="19134" y="3670"/>
                      <a:pt x="17050" y="2539"/>
                      <a:pt x="14883" y="1587"/>
                    </a:cubicBezTo>
                    <a:cubicBezTo>
                      <a:pt x="12879" y="707"/>
                      <a:pt x="10636" y="0"/>
                      <a:pt x="848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" name="Google Shape;775;p28"/>
              <p:cNvSpPr/>
              <p:nvPr/>
            </p:nvSpPr>
            <p:spPr>
              <a:xfrm>
                <a:off x="3754925" y="2729225"/>
                <a:ext cx="532525" cy="564825"/>
              </a:xfrm>
              <a:custGeom>
                <a:rect b="b" l="l" r="r" t="t"/>
                <a:pathLst>
                  <a:path extrusionOk="0" h="22593" w="21301">
                    <a:moveTo>
                      <a:pt x="14527" y="1"/>
                    </a:moveTo>
                    <a:cubicBezTo>
                      <a:pt x="12818" y="1"/>
                      <a:pt x="10910" y="810"/>
                      <a:pt x="8847" y="2184"/>
                    </a:cubicBezTo>
                    <a:cubicBezTo>
                      <a:pt x="6787" y="3565"/>
                      <a:pt x="5418" y="4898"/>
                      <a:pt x="3810" y="6387"/>
                    </a:cubicBezTo>
                    <a:cubicBezTo>
                      <a:pt x="1441" y="8613"/>
                      <a:pt x="0" y="10637"/>
                      <a:pt x="298" y="13947"/>
                    </a:cubicBezTo>
                    <a:cubicBezTo>
                      <a:pt x="429" y="15340"/>
                      <a:pt x="1072" y="16793"/>
                      <a:pt x="1953" y="17971"/>
                    </a:cubicBezTo>
                    <a:cubicBezTo>
                      <a:pt x="3108" y="19531"/>
                      <a:pt x="4763" y="20793"/>
                      <a:pt x="6561" y="21555"/>
                    </a:cubicBezTo>
                    <a:cubicBezTo>
                      <a:pt x="8183" y="22246"/>
                      <a:pt x="9957" y="22592"/>
                      <a:pt x="11700" y="22592"/>
                    </a:cubicBezTo>
                    <a:cubicBezTo>
                      <a:pt x="13834" y="22592"/>
                      <a:pt x="15923" y="22073"/>
                      <a:pt x="17634" y="21031"/>
                    </a:cubicBezTo>
                    <a:cubicBezTo>
                      <a:pt x="20908" y="19043"/>
                      <a:pt x="21253" y="16745"/>
                      <a:pt x="21277" y="13518"/>
                    </a:cubicBezTo>
                    <a:cubicBezTo>
                      <a:pt x="21301" y="11804"/>
                      <a:pt x="20824" y="10637"/>
                      <a:pt x="20765" y="8982"/>
                    </a:cubicBezTo>
                    <a:cubicBezTo>
                      <a:pt x="20705" y="7601"/>
                      <a:pt x="20515" y="6137"/>
                      <a:pt x="20146" y="4767"/>
                    </a:cubicBezTo>
                    <a:cubicBezTo>
                      <a:pt x="20146" y="4755"/>
                      <a:pt x="20134" y="4744"/>
                      <a:pt x="20134" y="4744"/>
                    </a:cubicBezTo>
                    <a:cubicBezTo>
                      <a:pt x="18674" y="1397"/>
                      <a:pt x="16772" y="1"/>
                      <a:pt x="14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" name="Google Shape;776;p28"/>
              <p:cNvSpPr/>
              <p:nvPr/>
            </p:nvSpPr>
            <p:spPr>
              <a:xfrm>
                <a:off x="4151100" y="2665125"/>
                <a:ext cx="641475" cy="529875"/>
              </a:xfrm>
              <a:custGeom>
                <a:rect b="b" l="l" r="r" t="t"/>
                <a:pathLst>
                  <a:path extrusionOk="0" h="21195" w="25659">
                    <a:moveTo>
                      <a:pt x="7297" y="0"/>
                    </a:moveTo>
                    <a:cubicBezTo>
                      <a:pt x="7049" y="0"/>
                      <a:pt x="6800" y="7"/>
                      <a:pt x="6549" y="21"/>
                    </a:cubicBezTo>
                    <a:lnTo>
                      <a:pt x="6525" y="21"/>
                    </a:lnTo>
                    <a:cubicBezTo>
                      <a:pt x="96" y="1724"/>
                      <a:pt x="1" y="5843"/>
                      <a:pt x="2834" y="11129"/>
                    </a:cubicBezTo>
                    <a:cubicBezTo>
                      <a:pt x="4049" y="13404"/>
                      <a:pt x="5620" y="15309"/>
                      <a:pt x="7525" y="17190"/>
                    </a:cubicBezTo>
                    <a:cubicBezTo>
                      <a:pt x="9931" y="19544"/>
                      <a:pt x="12962" y="21195"/>
                      <a:pt x="16240" y="21195"/>
                    </a:cubicBezTo>
                    <a:cubicBezTo>
                      <a:pt x="16774" y="21195"/>
                      <a:pt x="17314" y="21151"/>
                      <a:pt x="17860" y="21059"/>
                    </a:cubicBezTo>
                    <a:cubicBezTo>
                      <a:pt x="19503" y="20773"/>
                      <a:pt x="20706" y="19869"/>
                      <a:pt x="21670" y="18952"/>
                    </a:cubicBezTo>
                    <a:cubicBezTo>
                      <a:pt x="22944" y="17761"/>
                      <a:pt x="23539" y="16844"/>
                      <a:pt x="24111" y="15297"/>
                    </a:cubicBezTo>
                    <a:cubicBezTo>
                      <a:pt x="25278" y="12189"/>
                      <a:pt x="25659" y="8986"/>
                      <a:pt x="24051" y="5903"/>
                    </a:cubicBezTo>
                    <a:cubicBezTo>
                      <a:pt x="22361" y="2640"/>
                      <a:pt x="19527" y="1676"/>
                      <a:pt x="16134" y="1104"/>
                    </a:cubicBezTo>
                    <a:cubicBezTo>
                      <a:pt x="14324" y="795"/>
                      <a:pt x="12669" y="700"/>
                      <a:pt x="10919" y="378"/>
                    </a:cubicBezTo>
                    <a:cubicBezTo>
                      <a:pt x="9701" y="160"/>
                      <a:pt x="8517" y="0"/>
                      <a:pt x="72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" name="Google Shape;777;p28"/>
              <p:cNvSpPr/>
              <p:nvPr/>
            </p:nvSpPr>
            <p:spPr>
              <a:xfrm>
                <a:off x="4200200" y="2209500"/>
                <a:ext cx="660825" cy="549125"/>
              </a:xfrm>
              <a:custGeom>
                <a:rect b="b" l="l" r="r" t="t"/>
                <a:pathLst>
                  <a:path extrusionOk="0" h="21965" w="26433">
                    <a:moveTo>
                      <a:pt x="14735" y="1"/>
                    </a:moveTo>
                    <a:cubicBezTo>
                      <a:pt x="10886" y="1"/>
                      <a:pt x="8739" y="2125"/>
                      <a:pt x="6942" y="4780"/>
                    </a:cubicBezTo>
                    <a:cubicBezTo>
                      <a:pt x="5954" y="6221"/>
                      <a:pt x="5097" y="7828"/>
                      <a:pt x="4097" y="9328"/>
                    </a:cubicBezTo>
                    <a:cubicBezTo>
                      <a:pt x="3275" y="10578"/>
                      <a:pt x="2430" y="11864"/>
                      <a:pt x="1954" y="13281"/>
                    </a:cubicBezTo>
                    <a:cubicBezTo>
                      <a:pt x="1942" y="13281"/>
                      <a:pt x="1942" y="13293"/>
                      <a:pt x="1942" y="13293"/>
                    </a:cubicBezTo>
                    <a:cubicBezTo>
                      <a:pt x="0" y="19004"/>
                      <a:pt x="4162" y="21965"/>
                      <a:pt x="9339" y="21965"/>
                    </a:cubicBezTo>
                    <a:cubicBezTo>
                      <a:pt x="9559" y="21965"/>
                      <a:pt x="9780" y="21959"/>
                      <a:pt x="10002" y="21949"/>
                    </a:cubicBezTo>
                    <a:cubicBezTo>
                      <a:pt x="12372" y="21854"/>
                      <a:pt x="14741" y="21544"/>
                      <a:pt x="17063" y="21044"/>
                    </a:cubicBezTo>
                    <a:cubicBezTo>
                      <a:pt x="20468" y="20306"/>
                      <a:pt x="24111" y="18841"/>
                      <a:pt x="25635" y="15698"/>
                    </a:cubicBezTo>
                    <a:cubicBezTo>
                      <a:pt x="26254" y="14388"/>
                      <a:pt x="26433" y="12948"/>
                      <a:pt x="26266" y="11519"/>
                    </a:cubicBezTo>
                    <a:cubicBezTo>
                      <a:pt x="26064" y="9626"/>
                      <a:pt x="25302" y="7745"/>
                      <a:pt x="24278" y="6113"/>
                    </a:cubicBezTo>
                    <a:cubicBezTo>
                      <a:pt x="22242" y="2863"/>
                      <a:pt x="18884" y="101"/>
                      <a:pt x="15051" y="6"/>
                    </a:cubicBezTo>
                    <a:cubicBezTo>
                      <a:pt x="14944" y="2"/>
                      <a:pt x="14839" y="1"/>
                      <a:pt x="147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" name="Google Shape;778;p28"/>
              <p:cNvSpPr/>
              <p:nvPr/>
            </p:nvSpPr>
            <p:spPr>
              <a:xfrm>
                <a:off x="3985600" y="2525450"/>
                <a:ext cx="410800" cy="358225"/>
              </a:xfrm>
              <a:custGeom>
                <a:rect b="b" l="l" r="r" t="t"/>
                <a:pathLst>
                  <a:path extrusionOk="0" h="14329" w="16432">
                    <a:moveTo>
                      <a:pt x="8128" y="0"/>
                    </a:moveTo>
                    <a:cubicBezTo>
                      <a:pt x="6044" y="0"/>
                      <a:pt x="3959" y="766"/>
                      <a:pt x="2584" y="2322"/>
                    </a:cubicBezTo>
                    <a:cubicBezTo>
                      <a:pt x="941" y="4215"/>
                      <a:pt x="1" y="7751"/>
                      <a:pt x="941" y="10120"/>
                    </a:cubicBezTo>
                    <a:cubicBezTo>
                      <a:pt x="1918" y="12597"/>
                      <a:pt x="4739" y="13823"/>
                      <a:pt x="7383" y="14216"/>
                    </a:cubicBezTo>
                    <a:cubicBezTo>
                      <a:pt x="7894" y="14291"/>
                      <a:pt x="8408" y="14329"/>
                      <a:pt x="8918" y="14329"/>
                    </a:cubicBezTo>
                    <a:cubicBezTo>
                      <a:pt x="12159" y="14329"/>
                      <a:pt x="15202" y="12786"/>
                      <a:pt x="15943" y="9216"/>
                    </a:cubicBezTo>
                    <a:cubicBezTo>
                      <a:pt x="16431" y="6834"/>
                      <a:pt x="15384" y="4346"/>
                      <a:pt x="13848" y="2477"/>
                    </a:cubicBezTo>
                    <a:cubicBezTo>
                      <a:pt x="12480" y="835"/>
                      <a:pt x="10304" y="0"/>
                      <a:pt x="81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762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79" name="Google Shape;779;p28"/>
            <p:cNvGrpSpPr/>
            <p:nvPr/>
          </p:nvGrpSpPr>
          <p:grpSpPr>
            <a:xfrm>
              <a:off x="914546" y="312873"/>
              <a:ext cx="572688" cy="526394"/>
              <a:chOff x="3513525" y="2055475"/>
              <a:chExt cx="1347500" cy="1238575"/>
            </a:xfrm>
          </p:grpSpPr>
          <p:sp>
            <p:nvSpPr>
              <p:cNvPr id="780" name="Google Shape;780;p28"/>
              <p:cNvSpPr/>
              <p:nvPr/>
            </p:nvSpPr>
            <p:spPr>
              <a:xfrm>
                <a:off x="3775150" y="2055475"/>
                <a:ext cx="588200" cy="587700"/>
              </a:xfrm>
              <a:custGeom>
                <a:rect b="b" l="l" r="r" t="t"/>
                <a:pathLst>
                  <a:path extrusionOk="0" h="23508" w="23528">
                    <a:moveTo>
                      <a:pt x="12290" y="0"/>
                    </a:moveTo>
                    <a:cubicBezTo>
                      <a:pt x="11565" y="0"/>
                      <a:pt x="10838" y="67"/>
                      <a:pt x="10121" y="213"/>
                    </a:cubicBezTo>
                    <a:cubicBezTo>
                      <a:pt x="6371" y="940"/>
                      <a:pt x="2751" y="2738"/>
                      <a:pt x="1406" y="6476"/>
                    </a:cubicBezTo>
                    <a:cubicBezTo>
                      <a:pt x="1" y="10417"/>
                      <a:pt x="1906" y="12870"/>
                      <a:pt x="4668" y="15346"/>
                    </a:cubicBezTo>
                    <a:cubicBezTo>
                      <a:pt x="6145" y="16668"/>
                      <a:pt x="7621" y="17501"/>
                      <a:pt x="8895" y="18859"/>
                    </a:cubicBezTo>
                    <a:cubicBezTo>
                      <a:pt x="9955" y="19990"/>
                      <a:pt x="10800" y="21026"/>
                      <a:pt x="11967" y="22014"/>
                    </a:cubicBezTo>
                    <a:cubicBezTo>
                      <a:pt x="11967" y="22026"/>
                      <a:pt x="11979" y="22026"/>
                      <a:pt x="11979" y="22026"/>
                    </a:cubicBezTo>
                    <a:cubicBezTo>
                      <a:pt x="13618" y="23049"/>
                      <a:pt x="15054" y="23507"/>
                      <a:pt x="16311" y="23507"/>
                    </a:cubicBezTo>
                    <a:cubicBezTo>
                      <a:pt x="19354" y="23507"/>
                      <a:pt x="21343" y="20818"/>
                      <a:pt x="22599" y="16942"/>
                    </a:cubicBezTo>
                    <a:cubicBezTo>
                      <a:pt x="23373" y="14572"/>
                      <a:pt x="23528" y="12286"/>
                      <a:pt x="23480" y="9953"/>
                    </a:cubicBezTo>
                    <a:cubicBezTo>
                      <a:pt x="23361" y="6536"/>
                      <a:pt x="22456" y="3762"/>
                      <a:pt x="19658" y="1761"/>
                    </a:cubicBezTo>
                    <a:cubicBezTo>
                      <a:pt x="18491" y="904"/>
                      <a:pt x="17098" y="833"/>
                      <a:pt x="15729" y="475"/>
                    </a:cubicBezTo>
                    <a:cubicBezTo>
                      <a:pt x="14620" y="174"/>
                      <a:pt x="13457" y="0"/>
                      <a:pt x="122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" name="Google Shape;781;p28"/>
              <p:cNvSpPr/>
              <p:nvPr/>
            </p:nvSpPr>
            <p:spPr>
              <a:xfrm>
                <a:off x="4023100" y="2252200"/>
                <a:ext cx="176550" cy="310775"/>
              </a:xfrm>
              <a:custGeom>
                <a:rect b="b" l="l" r="r" t="t"/>
                <a:pathLst>
                  <a:path extrusionOk="0" fill="none" h="12431" w="7062">
                    <a:moveTo>
                      <a:pt x="1" y="2108"/>
                    </a:moveTo>
                    <a:cubicBezTo>
                      <a:pt x="3204" y="5156"/>
                      <a:pt x="5216" y="8263"/>
                      <a:pt x="6704" y="12430"/>
                    </a:cubicBezTo>
                    <a:cubicBezTo>
                      <a:pt x="7061" y="8251"/>
                      <a:pt x="6311" y="4167"/>
                      <a:pt x="6299" y="0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" name="Google Shape;782;p28"/>
              <p:cNvSpPr/>
              <p:nvPr/>
            </p:nvSpPr>
            <p:spPr>
              <a:xfrm>
                <a:off x="3513525" y="2376550"/>
                <a:ext cx="692675" cy="539475"/>
              </a:xfrm>
              <a:custGeom>
                <a:rect b="b" l="l" r="r" t="t"/>
                <a:pathLst>
                  <a:path extrusionOk="0" h="21579" w="27707">
                    <a:moveTo>
                      <a:pt x="8489" y="0"/>
                    </a:moveTo>
                    <a:cubicBezTo>
                      <a:pt x="7205" y="0"/>
                      <a:pt x="5955" y="253"/>
                      <a:pt x="4811" y="872"/>
                    </a:cubicBezTo>
                    <a:cubicBezTo>
                      <a:pt x="3525" y="1563"/>
                      <a:pt x="2548" y="2622"/>
                      <a:pt x="1834" y="3873"/>
                    </a:cubicBezTo>
                    <a:cubicBezTo>
                      <a:pt x="881" y="5527"/>
                      <a:pt x="405" y="7504"/>
                      <a:pt x="262" y="9409"/>
                    </a:cubicBezTo>
                    <a:cubicBezTo>
                      <a:pt x="0" y="13255"/>
                      <a:pt x="1084" y="17446"/>
                      <a:pt x="4132" y="19779"/>
                    </a:cubicBezTo>
                    <a:cubicBezTo>
                      <a:pt x="5837" y="21093"/>
                      <a:pt x="7505" y="21579"/>
                      <a:pt x="9156" y="21579"/>
                    </a:cubicBezTo>
                    <a:cubicBezTo>
                      <a:pt x="10618" y="21579"/>
                      <a:pt x="12066" y="21198"/>
                      <a:pt x="13514" y="20672"/>
                    </a:cubicBezTo>
                    <a:cubicBezTo>
                      <a:pt x="15169" y="20077"/>
                      <a:pt x="16812" y="19291"/>
                      <a:pt x="18503" y="18672"/>
                    </a:cubicBezTo>
                    <a:cubicBezTo>
                      <a:pt x="19908" y="18136"/>
                      <a:pt x="21336" y="17600"/>
                      <a:pt x="22563" y="16731"/>
                    </a:cubicBezTo>
                    <a:lnTo>
                      <a:pt x="22575" y="16719"/>
                    </a:lnTo>
                    <a:cubicBezTo>
                      <a:pt x="27706" y="13088"/>
                      <a:pt x="25718" y="7992"/>
                      <a:pt x="21134" y="4980"/>
                    </a:cubicBezTo>
                    <a:cubicBezTo>
                      <a:pt x="19134" y="3670"/>
                      <a:pt x="17050" y="2539"/>
                      <a:pt x="14883" y="1587"/>
                    </a:cubicBezTo>
                    <a:cubicBezTo>
                      <a:pt x="12879" y="707"/>
                      <a:pt x="10636" y="0"/>
                      <a:pt x="84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" name="Google Shape;783;p28"/>
              <p:cNvSpPr/>
              <p:nvPr/>
            </p:nvSpPr>
            <p:spPr>
              <a:xfrm>
                <a:off x="3768325" y="2558175"/>
                <a:ext cx="305400" cy="159275"/>
              </a:xfrm>
              <a:custGeom>
                <a:rect b="b" l="l" r="r" t="t"/>
                <a:pathLst>
                  <a:path extrusionOk="0" fill="none" h="6371" w="12216">
                    <a:moveTo>
                      <a:pt x="48" y="6371"/>
                    </a:moveTo>
                    <a:cubicBezTo>
                      <a:pt x="3977" y="5109"/>
                      <a:pt x="8096" y="4454"/>
                      <a:pt x="12216" y="4418"/>
                    </a:cubicBezTo>
                    <a:cubicBezTo>
                      <a:pt x="8287" y="2561"/>
                      <a:pt x="3739" y="2215"/>
                      <a:pt x="0" y="1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" name="Google Shape;784;p28"/>
              <p:cNvSpPr/>
              <p:nvPr/>
            </p:nvSpPr>
            <p:spPr>
              <a:xfrm>
                <a:off x="3754925" y="2729225"/>
                <a:ext cx="532525" cy="564825"/>
              </a:xfrm>
              <a:custGeom>
                <a:rect b="b" l="l" r="r" t="t"/>
                <a:pathLst>
                  <a:path extrusionOk="0" h="22593" w="21301">
                    <a:moveTo>
                      <a:pt x="14527" y="1"/>
                    </a:moveTo>
                    <a:cubicBezTo>
                      <a:pt x="12818" y="1"/>
                      <a:pt x="10910" y="810"/>
                      <a:pt x="8847" y="2184"/>
                    </a:cubicBezTo>
                    <a:cubicBezTo>
                      <a:pt x="6787" y="3565"/>
                      <a:pt x="5418" y="4898"/>
                      <a:pt x="3810" y="6387"/>
                    </a:cubicBezTo>
                    <a:cubicBezTo>
                      <a:pt x="1441" y="8613"/>
                      <a:pt x="0" y="10637"/>
                      <a:pt x="298" y="13947"/>
                    </a:cubicBezTo>
                    <a:cubicBezTo>
                      <a:pt x="429" y="15340"/>
                      <a:pt x="1072" y="16793"/>
                      <a:pt x="1953" y="17971"/>
                    </a:cubicBezTo>
                    <a:cubicBezTo>
                      <a:pt x="3108" y="19531"/>
                      <a:pt x="4763" y="20793"/>
                      <a:pt x="6561" y="21555"/>
                    </a:cubicBezTo>
                    <a:cubicBezTo>
                      <a:pt x="8183" y="22246"/>
                      <a:pt x="9957" y="22592"/>
                      <a:pt x="11700" y="22592"/>
                    </a:cubicBezTo>
                    <a:cubicBezTo>
                      <a:pt x="13834" y="22592"/>
                      <a:pt x="15923" y="22073"/>
                      <a:pt x="17634" y="21031"/>
                    </a:cubicBezTo>
                    <a:cubicBezTo>
                      <a:pt x="20908" y="19043"/>
                      <a:pt x="21253" y="16745"/>
                      <a:pt x="21277" y="13518"/>
                    </a:cubicBezTo>
                    <a:cubicBezTo>
                      <a:pt x="21301" y="11804"/>
                      <a:pt x="20824" y="10637"/>
                      <a:pt x="20765" y="8982"/>
                    </a:cubicBezTo>
                    <a:cubicBezTo>
                      <a:pt x="20705" y="7601"/>
                      <a:pt x="20515" y="6137"/>
                      <a:pt x="20146" y="4767"/>
                    </a:cubicBezTo>
                    <a:cubicBezTo>
                      <a:pt x="20146" y="4755"/>
                      <a:pt x="20134" y="4744"/>
                      <a:pt x="20134" y="4744"/>
                    </a:cubicBezTo>
                    <a:cubicBezTo>
                      <a:pt x="18674" y="1397"/>
                      <a:pt x="16772" y="1"/>
                      <a:pt x="145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" name="Google Shape;785;p28"/>
              <p:cNvSpPr/>
              <p:nvPr/>
            </p:nvSpPr>
            <p:spPr>
              <a:xfrm>
                <a:off x="3944825" y="2811775"/>
                <a:ext cx="193500" cy="272675"/>
              </a:xfrm>
              <a:custGeom>
                <a:rect b="b" l="l" r="r" t="t"/>
                <a:pathLst>
                  <a:path extrusionOk="0" fill="none" h="10907" w="7740">
                    <a:moveTo>
                      <a:pt x="6025" y="10907"/>
                    </a:moveTo>
                    <a:cubicBezTo>
                      <a:pt x="5966" y="7168"/>
                      <a:pt x="6632" y="3573"/>
                      <a:pt x="7740" y="1"/>
                    </a:cubicBezTo>
                    <a:cubicBezTo>
                      <a:pt x="5037" y="3025"/>
                      <a:pt x="3287" y="6692"/>
                      <a:pt x="1" y="9145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" name="Google Shape;786;p28"/>
              <p:cNvSpPr/>
              <p:nvPr/>
            </p:nvSpPr>
            <p:spPr>
              <a:xfrm>
                <a:off x="4151100" y="2665125"/>
                <a:ext cx="641475" cy="529875"/>
              </a:xfrm>
              <a:custGeom>
                <a:rect b="b" l="l" r="r" t="t"/>
                <a:pathLst>
                  <a:path extrusionOk="0" h="21195" w="25659">
                    <a:moveTo>
                      <a:pt x="7297" y="0"/>
                    </a:moveTo>
                    <a:cubicBezTo>
                      <a:pt x="7049" y="0"/>
                      <a:pt x="6800" y="7"/>
                      <a:pt x="6549" y="21"/>
                    </a:cubicBezTo>
                    <a:lnTo>
                      <a:pt x="6525" y="21"/>
                    </a:lnTo>
                    <a:cubicBezTo>
                      <a:pt x="96" y="1724"/>
                      <a:pt x="1" y="5843"/>
                      <a:pt x="2834" y="11129"/>
                    </a:cubicBezTo>
                    <a:cubicBezTo>
                      <a:pt x="4049" y="13404"/>
                      <a:pt x="5620" y="15309"/>
                      <a:pt x="7525" y="17190"/>
                    </a:cubicBezTo>
                    <a:cubicBezTo>
                      <a:pt x="9931" y="19544"/>
                      <a:pt x="12962" y="21195"/>
                      <a:pt x="16240" y="21195"/>
                    </a:cubicBezTo>
                    <a:cubicBezTo>
                      <a:pt x="16774" y="21195"/>
                      <a:pt x="17314" y="21151"/>
                      <a:pt x="17860" y="21059"/>
                    </a:cubicBezTo>
                    <a:cubicBezTo>
                      <a:pt x="19503" y="20773"/>
                      <a:pt x="20706" y="19869"/>
                      <a:pt x="21670" y="18952"/>
                    </a:cubicBezTo>
                    <a:cubicBezTo>
                      <a:pt x="22944" y="17761"/>
                      <a:pt x="23539" y="16844"/>
                      <a:pt x="24111" y="15297"/>
                    </a:cubicBezTo>
                    <a:cubicBezTo>
                      <a:pt x="25278" y="12189"/>
                      <a:pt x="25659" y="8986"/>
                      <a:pt x="24051" y="5903"/>
                    </a:cubicBezTo>
                    <a:cubicBezTo>
                      <a:pt x="22361" y="2640"/>
                      <a:pt x="19527" y="1676"/>
                      <a:pt x="16134" y="1104"/>
                    </a:cubicBezTo>
                    <a:cubicBezTo>
                      <a:pt x="14324" y="795"/>
                      <a:pt x="12669" y="700"/>
                      <a:pt x="10919" y="378"/>
                    </a:cubicBezTo>
                    <a:cubicBezTo>
                      <a:pt x="9701" y="160"/>
                      <a:pt x="8517" y="0"/>
                      <a:pt x="72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" name="Google Shape;787;p28"/>
              <p:cNvSpPr/>
              <p:nvPr/>
            </p:nvSpPr>
            <p:spPr>
              <a:xfrm>
                <a:off x="4264200" y="2775475"/>
                <a:ext cx="286375" cy="241125"/>
              </a:xfrm>
              <a:custGeom>
                <a:rect b="b" l="l" r="r" t="t"/>
                <a:pathLst>
                  <a:path extrusionOk="0" fill="none" h="9645" w="11455">
                    <a:moveTo>
                      <a:pt x="11455" y="4739"/>
                    </a:moveTo>
                    <a:cubicBezTo>
                      <a:pt x="7442" y="3572"/>
                      <a:pt x="3787" y="1715"/>
                      <a:pt x="1" y="0"/>
                    </a:cubicBezTo>
                    <a:cubicBezTo>
                      <a:pt x="3037" y="3286"/>
                      <a:pt x="6240" y="6442"/>
                      <a:pt x="9395" y="9644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" name="Google Shape;788;p28"/>
              <p:cNvSpPr/>
              <p:nvPr/>
            </p:nvSpPr>
            <p:spPr>
              <a:xfrm>
                <a:off x="4200200" y="2209500"/>
                <a:ext cx="660825" cy="549125"/>
              </a:xfrm>
              <a:custGeom>
                <a:rect b="b" l="l" r="r" t="t"/>
                <a:pathLst>
                  <a:path extrusionOk="0" h="21965" w="26433">
                    <a:moveTo>
                      <a:pt x="14735" y="1"/>
                    </a:moveTo>
                    <a:cubicBezTo>
                      <a:pt x="10886" y="1"/>
                      <a:pt x="8739" y="2125"/>
                      <a:pt x="6942" y="4780"/>
                    </a:cubicBezTo>
                    <a:cubicBezTo>
                      <a:pt x="5954" y="6221"/>
                      <a:pt x="5097" y="7828"/>
                      <a:pt x="4097" y="9328"/>
                    </a:cubicBezTo>
                    <a:cubicBezTo>
                      <a:pt x="3275" y="10578"/>
                      <a:pt x="2430" y="11864"/>
                      <a:pt x="1954" y="13281"/>
                    </a:cubicBezTo>
                    <a:cubicBezTo>
                      <a:pt x="1942" y="13281"/>
                      <a:pt x="1942" y="13293"/>
                      <a:pt x="1942" y="13293"/>
                    </a:cubicBezTo>
                    <a:cubicBezTo>
                      <a:pt x="0" y="19004"/>
                      <a:pt x="4162" y="21965"/>
                      <a:pt x="9339" y="21965"/>
                    </a:cubicBezTo>
                    <a:cubicBezTo>
                      <a:pt x="9559" y="21965"/>
                      <a:pt x="9780" y="21959"/>
                      <a:pt x="10002" y="21949"/>
                    </a:cubicBezTo>
                    <a:cubicBezTo>
                      <a:pt x="12372" y="21854"/>
                      <a:pt x="14741" y="21544"/>
                      <a:pt x="17063" y="21044"/>
                    </a:cubicBezTo>
                    <a:cubicBezTo>
                      <a:pt x="20468" y="20306"/>
                      <a:pt x="24111" y="18841"/>
                      <a:pt x="25635" y="15698"/>
                    </a:cubicBezTo>
                    <a:cubicBezTo>
                      <a:pt x="26254" y="14388"/>
                      <a:pt x="26433" y="12948"/>
                      <a:pt x="26266" y="11519"/>
                    </a:cubicBezTo>
                    <a:cubicBezTo>
                      <a:pt x="26064" y="9626"/>
                      <a:pt x="25302" y="7745"/>
                      <a:pt x="24278" y="6113"/>
                    </a:cubicBezTo>
                    <a:cubicBezTo>
                      <a:pt x="22242" y="2863"/>
                      <a:pt x="18884" y="101"/>
                      <a:pt x="15051" y="6"/>
                    </a:cubicBezTo>
                    <a:cubicBezTo>
                      <a:pt x="14944" y="2"/>
                      <a:pt x="14839" y="1"/>
                      <a:pt x="147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" name="Google Shape;789;p28"/>
              <p:cNvSpPr/>
              <p:nvPr/>
            </p:nvSpPr>
            <p:spPr>
              <a:xfrm>
                <a:off x="4325225" y="2423650"/>
                <a:ext cx="312275" cy="218200"/>
              </a:xfrm>
              <a:custGeom>
                <a:rect b="b" l="l" r="r" t="t"/>
                <a:pathLst>
                  <a:path extrusionOk="0" fill="none" h="8728" w="12491">
                    <a:moveTo>
                      <a:pt x="8716" y="0"/>
                    </a:moveTo>
                    <a:cubicBezTo>
                      <a:pt x="6263" y="3334"/>
                      <a:pt x="3323" y="6275"/>
                      <a:pt x="1" y="8727"/>
                    </a:cubicBezTo>
                    <a:cubicBezTo>
                      <a:pt x="4275" y="7930"/>
                      <a:pt x="8180" y="5537"/>
                      <a:pt x="12490" y="5132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" name="Google Shape;790;p28"/>
              <p:cNvSpPr/>
              <p:nvPr/>
            </p:nvSpPr>
            <p:spPr>
              <a:xfrm>
                <a:off x="3985600" y="2525450"/>
                <a:ext cx="410800" cy="358225"/>
              </a:xfrm>
              <a:custGeom>
                <a:rect b="b" l="l" r="r" t="t"/>
                <a:pathLst>
                  <a:path extrusionOk="0" h="14329" w="16432">
                    <a:moveTo>
                      <a:pt x="8128" y="0"/>
                    </a:moveTo>
                    <a:cubicBezTo>
                      <a:pt x="6044" y="0"/>
                      <a:pt x="3959" y="766"/>
                      <a:pt x="2584" y="2322"/>
                    </a:cubicBezTo>
                    <a:cubicBezTo>
                      <a:pt x="941" y="4215"/>
                      <a:pt x="1" y="7751"/>
                      <a:pt x="941" y="10120"/>
                    </a:cubicBezTo>
                    <a:cubicBezTo>
                      <a:pt x="1918" y="12597"/>
                      <a:pt x="4739" y="13823"/>
                      <a:pt x="7383" y="14216"/>
                    </a:cubicBezTo>
                    <a:cubicBezTo>
                      <a:pt x="7894" y="14291"/>
                      <a:pt x="8408" y="14329"/>
                      <a:pt x="8918" y="14329"/>
                    </a:cubicBezTo>
                    <a:cubicBezTo>
                      <a:pt x="12159" y="14329"/>
                      <a:pt x="15202" y="12786"/>
                      <a:pt x="15943" y="9216"/>
                    </a:cubicBezTo>
                    <a:cubicBezTo>
                      <a:pt x="16431" y="6834"/>
                      <a:pt x="15384" y="4346"/>
                      <a:pt x="13848" y="2477"/>
                    </a:cubicBezTo>
                    <a:cubicBezTo>
                      <a:pt x="12480" y="835"/>
                      <a:pt x="10304" y="0"/>
                      <a:pt x="8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91" name="Google Shape;791;p28"/>
          <p:cNvGrpSpPr/>
          <p:nvPr/>
        </p:nvGrpSpPr>
        <p:grpSpPr>
          <a:xfrm flipH="1">
            <a:off x="4532245" y="3284018"/>
            <a:ext cx="572688" cy="526394"/>
            <a:chOff x="914546" y="312873"/>
            <a:chExt cx="572688" cy="526394"/>
          </a:xfrm>
        </p:grpSpPr>
        <p:grpSp>
          <p:nvGrpSpPr>
            <p:cNvPr id="792" name="Google Shape;792;p28"/>
            <p:cNvGrpSpPr/>
            <p:nvPr/>
          </p:nvGrpSpPr>
          <p:grpSpPr>
            <a:xfrm>
              <a:off x="914546" y="312873"/>
              <a:ext cx="572688" cy="526394"/>
              <a:chOff x="3513525" y="2055475"/>
              <a:chExt cx="1347500" cy="1238575"/>
            </a:xfrm>
          </p:grpSpPr>
          <p:sp>
            <p:nvSpPr>
              <p:cNvPr id="793" name="Google Shape;793;p28"/>
              <p:cNvSpPr/>
              <p:nvPr/>
            </p:nvSpPr>
            <p:spPr>
              <a:xfrm>
                <a:off x="3775150" y="2055475"/>
                <a:ext cx="588200" cy="587700"/>
              </a:xfrm>
              <a:custGeom>
                <a:rect b="b" l="l" r="r" t="t"/>
                <a:pathLst>
                  <a:path extrusionOk="0" h="23508" w="23528">
                    <a:moveTo>
                      <a:pt x="12290" y="0"/>
                    </a:moveTo>
                    <a:cubicBezTo>
                      <a:pt x="11565" y="0"/>
                      <a:pt x="10838" y="67"/>
                      <a:pt x="10121" y="213"/>
                    </a:cubicBezTo>
                    <a:cubicBezTo>
                      <a:pt x="6371" y="940"/>
                      <a:pt x="2751" y="2738"/>
                      <a:pt x="1406" y="6476"/>
                    </a:cubicBezTo>
                    <a:cubicBezTo>
                      <a:pt x="1" y="10417"/>
                      <a:pt x="1906" y="12870"/>
                      <a:pt x="4668" y="15346"/>
                    </a:cubicBezTo>
                    <a:cubicBezTo>
                      <a:pt x="6145" y="16668"/>
                      <a:pt x="7621" y="17501"/>
                      <a:pt x="8895" y="18859"/>
                    </a:cubicBezTo>
                    <a:cubicBezTo>
                      <a:pt x="9955" y="19990"/>
                      <a:pt x="10800" y="21026"/>
                      <a:pt x="11967" y="22014"/>
                    </a:cubicBezTo>
                    <a:cubicBezTo>
                      <a:pt x="11967" y="22026"/>
                      <a:pt x="11979" y="22026"/>
                      <a:pt x="11979" y="22026"/>
                    </a:cubicBezTo>
                    <a:cubicBezTo>
                      <a:pt x="13618" y="23049"/>
                      <a:pt x="15054" y="23507"/>
                      <a:pt x="16311" y="23507"/>
                    </a:cubicBezTo>
                    <a:cubicBezTo>
                      <a:pt x="19354" y="23507"/>
                      <a:pt x="21343" y="20818"/>
                      <a:pt x="22599" y="16942"/>
                    </a:cubicBezTo>
                    <a:cubicBezTo>
                      <a:pt x="23373" y="14572"/>
                      <a:pt x="23528" y="12286"/>
                      <a:pt x="23480" y="9953"/>
                    </a:cubicBezTo>
                    <a:cubicBezTo>
                      <a:pt x="23361" y="6536"/>
                      <a:pt x="22456" y="3762"/>
                      <a:pt x="19658" y="1761"/>
                    </a:cubicBezTo>
                    <a:cubicBezTo>
                      <a:pt x="18491" y="904"/>
                      <a:pt x="17098" y="833"/>
                      <a:pt x="15729" y="475"/>
                    </a:cubicBezTo>
                    <a:cubicBezTo>
                      <a:pt x="14620" y="174"/>
                      <a:pt x="13457" y="0"/>
                      <a:pt x="1229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" name="Google Shape;794;p28"/>
              <p:cNvSpPr/>
              <p:nvPr/>
            </p:nvSpPr>
            <p:spPr>
              <a:xfrm>
                <a:off x="3513525" y="2376550"/>
                <a:ext cx="692675" cy="539475"/>
              </a:xfrm>
              <a:custGeom>
                <a:rect b="b" l="l" r="r" t="t"/>
                <a:pathLst>
                  <a:path extrusionOk="0" h="21579" w="27707">
                    <a:moveTo>
                      <a:pt x="8489" y="0"/>
                    </a:moveTo>
                    <a:cubicBezTo>
                      <a:pt x="7205" y="0"/>
                      <a:pt x="5955" y="253"/>
                      <a:pt x="4811" y="872"/>
                    </a:cubicBezTo>
                    <a:cubicBezTo>
                      <a:pt x="3525" y="1563"/>
                      <a:pt x="2548" y="2622"/>
                      <a:pt x="1834" y="3873"/>
                    </a:cubicBezTo>
                    <a:cubicBezTo>
                      <a:pt x="881" y="5527"/>
                      <a:pt x="405" y="7504"/>
                      <a:pt x="262" y="9409"/>
                    </a:cubicBezTo>
                    <a:cubicBezTo>
                      <a:pt x="0" y="13255"/>
                      <a:pt x="1084" y="17446"/>
                      <a:pt x="4132" y="19779"/>
                    </a:cubicBezTo>
                    <a:cubicBezTo>
                      <a:pt x="5837" y="21093"/>
                      <a:pt x="7505" y="21579"/>
                      <a:pt x="9156" y="21579"/>
                    </a:cubicBezTo>
                    <a:cubicBezTo>
                      <a:pt x="10618" y="21579"/>
                      <a:pt x="12066" y="21198"/>
                      <a:pt x="13514" y="20672"/>
                    </a:cubicBezTo>
                    <a:cubicBezTo>
                      <a:pt x="15169" y="20077"/>
                      <a:pt x="16812" y="19291"/>
                      <a:pt x="18503" y="18672"/>
                    </a:cubicBezTo>
                    <a:cubicBezTo>
                      <a:pt x="19908" y="18136"/>
                      <a:pt x="21336" y="17600"/>
                      <a:pt x="22563" y="16731"/>
                    </a:cubicBezTo>
                    <a:lnTo>
                      <a:pt x="22575" y="16719"/>
                    </a:lnTo>
                    <a:cubicBezTo>
                      <a:pt x="27706" y="13088"/>
                      <a:pt x="25718" y="7992"/>
                      <a:pt x="21134" y="4980"/>
                    </a:cubicBezTo>
                    <a:cubicBezTo>
                      <a:pt x="19134" y="3670"/>
                      <a:pt x="17050" y="2539"/>
                      <a:pt x="14883" y="1587"/>
                    </a:cubicBezTo>
                    <a:cubicBezTo>
                      <a:pt x="12879" y="707"/>
                      <a:pt x="10636" y="0"/>
                      <a:pt x="848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" name="Google Shape;795;p28"/>
              <p:cNvSpPr/>
              <p:nvPr/>
            </p:nvSpPr>
            <p:spPr>
              <a:xfrm>
                <a:off x="3754925" y="2729225"/>
                <a:ext cx="532525" cy="564825"/>
              </a:xfrm>
              <a:custGeom>
                <a:rect b="b" l="l" r="r" t="t"/>
                <a:pathLst>
                  <a:path extrusionOk="0" h="22593" w="21301">
                    <a:moveTo>
                      <a:pt x="14527" y="1"/>
                    </a:moveTo>
                    <a:cubicBezTo>
                      <a:pt x="12818" y="1"/>
                      <a:pt x="10910" y="810"/>
                      <a:pt x="8847" y="2184"/>
                    </a:cubicBezTo>
                    <a:cubicBezTo>
                      <a:pt x="6787" y="3565"/>
                      <a:pt x="5418" y="4898"/>
                      <a:pt x="3810" y="6387"/>
                    </a:cubicBezTo>
                    <a:cubicBezTo>
                      <a:pt x="1441" y="8613"/>
                      <a:pt x="0" y="10637"/>
                      <a:pt x="298" y="13947"/>
                    </a:cubicBezTo>
                    <a:cubicBezTo>
                      <a:pt x="429" y="15340"/>
                      <a:pt x="1072" y="16793"/>
                      <a:pt x="1953" y="17971"/>
                    </a:cubicBezTo>
                    <a:cubicBezTo>
                      <a:pt x="3108" y="19531"/>
                      <a:pt x="4763" y="20793"/>
                      <a:pt x="6561" y="21555"/>
                    </a:cubicBezTo>
                    <a:cubicBezTo>
                      <a:pt x="8183" y="22246"/>
                      <a:pt x="9957" y="22592"/>
                      <a:pt x="11700" y="22592"/>
                    </a:cubicBezTo>
                    <a:cubicBezTo>
                      <a:pt x="13834" y="22592"/>
                      <a:pt x="15923" y="22073"/>
                      <a:pt x="17634" y="21031"/>
                    </a:cubicBezTo>
                    <a:cubicBezTo>
                      <a:pt x="20908" y="19043"/>
                      <a:pt x="21253" y="16745"/>
                      <a:pt x="21277" y="13518"/>
                    </a:cubicBezTo>
                    <a:cubicBezTo>
                      <a:pt x="21301" y="11804"/>
                      <a:pt x="20824" y="10637"/>
                      <a:pt x="20765" y="8982"/>
                    </a:cubicBezTo>
                    <a:cubicBezTo>
                      <a:pt x="20705" y="7601"/>
                      <a:pt x="20515" y="6137"/>
                      <a:pt x="20146" y="4767"/>
                    </a:cubicBezTo>
                    <a:cubicBezTo>
                      <a:pt x="20146" y="4755"/>
                      <a:pt x="20134" y="4744"/>
                      <a:pt x="20134" y="4744"/>
                    </a:cubicBezTo>
                    <a:cubicBezTo>
                      <a:pt x="18674" y="1397"/>
                      <a:pt x="16772" y="1"/>
                      <a:pt x="14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" name="Google Shape;796;p28"/>
              <p:cNvSpPr/>
              <p:nvPr/>
            </p:nvSpPr>
            <p:spPr>
              <a:xfrm>
                <a:off x="4151100" y="2665125"/>
                <a:ext cx="641475" cy="529875"/>
              </a:xfrm>
              <a:custGeom>
                <a:rect b="b" l="l" r="r" t="t"/>
                <a:pathLst>
                  <a:path extrusionOk="0" h="21195" w="25659">
                    <a:moveTo>
                      <a:pt x="7297" y="0"/>
                    </a:moveTo>
                    <a:cubicBezTo>
                      <a:pt x="7049" y="0"/>
                      <a:pt x="6800" y="7"/>
                      <a:pt x="6549" y="21"/>
                    </a:cubicBezTo>
                    <a:lnTo>
                      <a:pt x="6525" y="21"/>
                    </a:lnTo>
                    <a:cubicBezTo>
                      <a:pt x="96" y="1724"/>
                      <a:pt x="1" y="5843"/>
                      <a:pt x="2834" y="11129"/>
                    </a:cubicBezTo>
                    <a:cubicBezTo>
                      <a:pt x="4049" y="13404"/>
                      <a:pt x="5620" y="15309"/>
                      <a:pt x="7525" y="17190"/>
                    </a:cubicBezTo>
                    <a:cubicBezTo>
                      <a:pt x="9931" y="19544"/>
                      <a:pt x="12962" y="21195"/>
                      <a:pt x="16240" y="21195"/>
                    </a:cubicBezTo>
                    <a:cubicBezTo>
                      <a:pt x="16774" y="21195"/>
                      <a:pt x="17314" y="21151"/>
                      <a:pt x="17860" y="21059"/>
                    </a:cubicBezTo>
                    <a:cubicBezTo>
                      <a:pt x="19503" y="20773"/>
                      <a:pt x="20706" y="19869"/>
                      <a:pt x="21670" y="18952"/>
                    </a:cubicBezTo>
                    <a:cubicBezTo>
                      <a:pt x="22944" y="17761"/>
                      <a:pt x="23539" y="16844"/>
                      <a:pt x="24111" y="15297"/>
                    </a:cubicBezTo>
                    <a:cubicBezTo>
                      <a:pt x="25278" y="12189"/>
                      <a:pt x="25659" y="8986"/>
                      <a:pt x="24051" y="5903"/>
                    </a:cubicBezTo>
                    <a:cubicBezTo>
                      <a:pt x="22361" y="2640"/>
                      <a:pt x="19527" y="1676"/>
                      <a:pt x="16134" y="1104"/>
                    </a:cubicBezTo>
                    <a:cubicBezTo>
                      <a:pt x="14324" y="795"/>
                      <a:pt x="12669" y="700"/>
                      <a:pt x="10919" y="378"/>
                    </a:cubicBezTo>
                    <a:cubicBezTo>
                      <a:pt x="9701" y="160"/>
                      <a:pt x="8517" y="0"/>
                      <a:pt x="72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" name="Google Shape;797;p28"/>
              <p:cNvSpPr/>
              <p:nvPr/>
            </p:nvSpPr>
            <p:spPr>
              <a:xfrm>
                <a:off x="4200200" y="2209500"/>
                <a:ext cx="660825" cy="549125"/>
              </a:xfrm>
              <a:custGeom>
                <a:rect b="b" l="l" r="r" t="t"/>
                <a:pathLst>
                  <a:path extrusionOk="0" h="21965" w="26433">
                    <a:moveTo>
                      <a:pt x="14735" y="1"/>
                    </a:moveTo>
                    <a:cubicBezTo>
                      <a:pt x="10886" y="1"/>
                      <a:pt x="8739" y="2125"/>
                      <a:pt x="6942" y="4780"/>
                    </a:cubicBezTo>
                    <a:cubicBezTo>
                      <a:pt x="5954" y="6221"/>
                      <a:pt x="5097" y="7828"/>
                      <a:pt x="4097" y="9328"/>
                    </a:cubicBezTo>
                    <a:cubicBezTo>
                      <a:pt x="3275" y="10578"/>
                      <a:pt x="2430" y="11864"/>
                      <a:pt x="1954" y="13281"/>
                    </a:cubicBezTo>
                    <a:cubicBezTo>
                      <a:pt x="1942" y="13281"/>
                      <a:pt x="1942" y="13293"/>
                      <a:pt x="1942" y="13293"/>
                    </a:cubicBezTo>
                    <a:cubicBezTo>
                      <a:pt x="0" y="19004"/>
                      <a:pt x="4162" y="21965"/>
                      <a:pt x="9339" y="21965"/>
                    </a:cubicBezTo>
                    <a:cubicBezTo>
                      <a:pt x="9559" y="21965"/>
                      <a:pt x="9780" y="21959"/>
                      <a:pt x="10002" y="21949"/>
                    </a:cubicBezTo>
                    <a:cubicBezTo>
                      <a:pt x="12372" y="21854"/>
                      <a:pt x="14741" y="21544"/>
                      <a:pt x="17063" y="21044"/>
                    </a:cubicBezTo>
                    <a:cubicBezTo>
                      <a:pt x="20468" y="20306"/>
                      <a:pt x="24111" y="18841"/>
                      <a:pt x="25635" y="15698"/>
                    </a:cubicBezTo>
                    <a:cubicBezTo>
                      <a:pt x="26254" y="14388"/>
                      <a:pt x="26433" y="12948"/>
                      <a:pt x="26266" y="11519"/>
                    </a:cubicBezTo>
                    <a:cubicBezTo>
                      <a:pt x="26064" y="9626"/>
                      <a:pt x="25302" y="7745"/>
                      <a:pt x="24278" y="6113"/>
                    </a:cubicBezTo>
                    <a:cubicBezTo>
                      <a:pt x="22242" y="2863"/>
                      <a:pt x="18884" y="101"/>
                      <a:pt x="15051" y="6"/>
                    </a:cubicBezTo>
                    <a:cubicBezTo>
                      <a:pt x="14944" y="2"/>
                      <a:pt x="14839" y="1"/>
                      <a:pt x="147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" name="Google Shape;798;p28"/>
              <p:cNvSpPr/>
              <p:nvPr/>
            </p:nvSpPr>
            <p:spPr>
              <a:xfrm>
                <a:off x="3985600" y="2525450"/>
                <a:ext cx="410800" cy="358225"/>
              </a:xfrm>
              <a:custGeom>
                <a:rect b="b" l="l" r="r" t="t"/>
                <a:pathLst>
                  <a:path extrusionOk="0" h="14329" w="16432">
                    <a:moveTo>
                      <a:pt x="8128" y="0"/>
                    </a:moveTo>
                    <a:cubicBezTo>
                      <a:pt x="6044" y="0"/>
                      <a:pt x="3959" y="766"/>
                      <a:pt x="2584" y="2322"/>
                    </a:cubicBezTo>
                    <a:cubicBezTo>
                      <a:pt x="941" y="4215"/>
                      <a:pt x="1" y="7751"/>
                      <a:pt x="941" y="10120"/>
                    </a:cubicBezTo>
                    <a:cubicBezTo>
                      <a:pt x="1918" y="12597"/>
                      <a:pt x="4739" y="13823"/>
                      <a:pt x="7383" y="14216"/>
                    </a:cubicBezTo>
                    <a:cubicBezTo>
                      <a:pt x="7894" y="14291"/>
                      <a:pt x="8408" y="14329"/>
                      <a:pt x="8918" y="14329"/>
                    </a:cubicBezTo>
                    <a:cubicBezTo>
                      <a:pt x="12159" y="14329"/>
                      <a:pt x="15202" y="12786"/>
                      <a:pt x="15943" y="9216"/>
                    </a:cubicBezTo>
                    <a:cubicBezTo>
                      <a:pt x="16431" y="6834"/>
                      <a:pt x="15384" y="4346"/>
                      <a:pt x="13848" y="2477"/>
                    </a:cubicBezTo>
                    <a:cubicBezTo>
                      <a:pt x="12480" y="835"/>
                      <a:pt x="10304" y="0"/>
                      <a:pt x="81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762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99" name="Google Shape;799;p28"/>
            <p:cNvGrpSpPr/>
            <p:nvPr/>
          </p:nvGrpSpPr>
          <p:grpSpPr>
            <a:xfrm>
              <a:off x="914546" y="312873"/>
              <a:ext cx="572688" cy="526394"/>
              <a:chOff x="3513525" y="2055475"/>
              <a:chExt cx="1347500" cy="1238575"/>
            </a:xfrm>
          </p:grpSpPr>
          <p:sp>
            <p:nvSpPr>
              <p:cNvPr id="800" name="Google Shape;800;p28"/>
              <p:cNvSpPr/>
              <p:nvPr/>
            </p:nvSpPr>
            <p:spPr>
              <a:xfrm>
                <a:off x="3775150" y="2055475"/>
                <a:ext cx="588200" cy="587700"/>
              </a:xfrm>
              <a:custGeom>
                <a:rect b="b" l="l" r="r" t="t"/>
                <a:pathLst>
                  <a:path extrusionOk="0" h="23508" w="23528">
                    <a:moveTo>
                      <a:pt x="12290" y="0"/>
                    </a:moveTo>
                    <a:cubicBezTo>
                      <a:pt x="11565" y="0"/>
                      <a:pt x="10838" y="67"/>
                      <a:pt x="10121" y="213"/>
                    </a:cubicBezTo>
                    <a:cubicBezTo>
                      <a:pt x="6371" y="940"/>
                      <a:pt x="2751" y="2738"/>
                      <a:pt x="1406" y="6476"/>
                    </a:cubicBezTo>
                    <a:cubicBezTo>
                      <a:pt x="1" y="10417"/>
                      <a:pt x="1906" y="12870"/>
                      <a:pt x="4668" y="15346"/>
                    </a:cubicBezTo>
                    <a:cubicBezTo>
                      <a:pt x="6145" y="16668"/>
                      <a:pt x="7621" y="17501"/>
                      <a:pt x="8895" y="18859"/>
                    </a:cubicBezTo>
                    <a:cubicBezTo>
                      <a:pt x="9955" y="19990"/>
                      <a:pt x="10800" y="21026"/>
                      <a:pt x="11967" y="22014"/>
                    </a:cubicBezTo>
                    <a:cubicBezTo>
                      <a:pt x="11967" y="22026"/>
                      <a:pt x="11979" y="22026"/>
                      <a:pt x="11979" y="22026"/>
                    </a:cubicBezTo>
                    <a:cubicBezTo>
                      <a:pt x="13618" y="23049"/>
                      <a:pt x="15054" y="23507"/>
                      <a:pt x="16311" y="23507"/>
                    </a:cubicBezTo>
                    <a:cubicBezTo>
                      <a:pt x="19354" y="23507"/>
                      <a:pt x="21343" y="20818"/>
                      <a:pt x="22599" y="16942"/>
                    </a:cubicBezTo>
                    <a:cubicBezTo>
                      <a:pt x="23373" y="14572"/>
                      <a:pt x="23528" y="12286"/>
                      <a:pt x="23480" y="9953"/>
                    </a:cubicBezTo>
                    <a:cubicBezTo>
                      <a:pt x="23361" y="6536"/>
                      <a:pt x="22456" y="3762"/>
                      <a:pt x="19658" y="1761"/>
                    </a:cubicBezTo>
                    <a:cubicBezTo>
                      <a:pt x="18491" y="904"/>
                      <a:pt x="17098" y="833"/>
                      <a:pt x="15729" y="475"/>
                    </a:cubicBezTo>
                    <a:cubicBezTo>
                      <a:pt x="14620" y="174"/>
                      <a:pt x="13457" y="0"/>
                      <a:pt x="122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" name="Google Shape;801;p28"/>
              <p:cNvSpPr/>
              <p:nvPr/>
            </p:nvSpPr>
            <p:spPr>
              <a:xfrm>
                <a:off x="4023100" y="2252200"/>
                <a:ext cx="176550" cy="310775"/>
              </a:xfrm>
              <a:custGeom>
                <a:rect b="b" l="l" r="r" t="t"/>
                <a:pathLst>
                  <a:path extrusionOk="0" fill="none" h="12431" w="7062">
                    <a:moveTo>
                      <a:pt x="1" y="2108"/>
                    </a:moveTo>
                    <a:cubicBezTo>
                      <a:pt x="3204" y="5156"/>
                      <a:pt x="5216" y="8263"/>
                      <a:pt x="6704" y="12430"/>
                    </a:cubicBezTo>
                    <a:cubicBezTo>
                      <a:pt x="7061" y="8251"/>
                      <a:pt x="6311" y="4167"/>
                      <a:pt x="6299" y="0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" name="Google Shape;802;p28"/>
              <p:cNvSpPr/>
              <p:nvPr/>
            </p:nvSpPr>
            <p:spPr>
              <a:xfrm>
                <a:off x="3513525" y="2376550"/>
                <a:ext cx="692675" cy="539475"/>
              </a:xfrm>
              <a:custGeom>
                <a:rect b="b" l="l" r="r" t="t"/>
                <a:pathLst>
                  <a:path extrusionOk="0" h="21579" w="27707">
                    <a:moveTo>
                      <a:pt x="8489" y="0"/>
                    </a:moveTo>
                    <a:cubicBezTo>
                      <a:pt x="7205" y="0"/>
                      <a:pt x="5955" y="253"/>
                      <a:pt x="4811" y="872"/>
                    </a:cubicBezTo>
                    <a:cubicBezTo>
                      <a:pt x="3525" y="1563"/>
                      <a:pt x="2548" y="2622"/>
                      <a:pt x="1834" y="3873"/>
                    </a:cubicBezTo>
                    <a:cubicBezTo>
                      <a:pt x="881" y="5527"/>
                      <a:pt x="405" y="7504"/>
                      <a:pt x="262" y="9409"/>
                    </a:cubicBezTo>
                    <a:cubicBezTo>
                      <a:pt x="0" y="13255"/>
                      <a:pt x="1084" y="17446"/>
                      <a:pt x="4132" y="19779"/>
                    </a:cubicBezTo>
                    <a:cubicBezTo>
                      <a:pt x="5837" y="21093"/>
                      <a:pt x="7505" y="21579"/>
                      <a:pt x="9156" y="21579"/>
                    </a:cubicBezTo>
                    <a:cubicBezTo>
                      <a:pt x="10618" y="21579"/>
                      <a:pt x="12066" y="21198"/>
                      <a:pt x="13514" y="20672"/>
                    </a:cubicBezTo>
                    <a:cubicBezTo>
                      <a:pt x="15169" y="20077"/>
                      <a:pt x="16812" y="19291"/>
                      <a:pt x="18503" y="18672"/>
                    </a:cubicBezTo>
                    <a:cubicBezTo>
                      <a:pt x="19908" y="18136"/>
                      <a:pt x="21336" y="17600"/>
                      <a:pt x="22563" y="16731"/>
                    </a:cubicBezTo>
                    <a:lnTo>
                      <a:pt x="22575" y="16719"/>
                    </a:lnTo>
                    <a:cubicBezTo>
                      <a:pt x="27706" y="13088"/>
                      <a:pt x="25718" y="7992"/>
                      <a:pt x="21134" y="4980"/>
                    </a:cubicBezTo>
                    <a:cubicBezTo>
                      <a:pt x="19134" y="3670"/>
                      <a:pt x="17050" y="2539"/>
                      <a:pt x="14883" y="1587"/>
                    </a:cubicBezTo>
                    <a:cubicBezTo>
                      <a:pt x="12879" y="707"/>
                      <a:pt x="10636" y="0"/>
                      <a:pt x="84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" name="Google Shape;803;p28"/>
              <p:cNvSpPr/>
              <p:nvPr/>
            </p:nvSpPr>
            <p:spPr>
              <a:xfrm>
                <a:off x="3768325" y="2558175"/>
                <a:ext cx="305400" cy="159275"/>
              </a:xfrm>
              <a:custGeom>
                <a:rect b="b" l="l" r="r" t="t"/>
                <a:pathLst>
                  <a:path extrusionOk="0" fill="none" h="6371" w="12216">
                    <a:moveTo>
                      <a:pt x="48" y="6371"/>
                    </a:moveTo>
                    <a:cubicBezTo>
                      <a:pt x="3977" y="5109"/>
                      <a:pt x="8096" y="4454"/>
                      <a:pt x="12216" y="4418"/>
                    </a:cubicBezTo>
                    <a:cubicBezTo>
                      <a:pt x="8287" y="2561"/>
                      <a:pt x="3739" y="2215"/>
                      <a:pt x="0" y="1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" name="Google Shape;804;p28"/>
              <p:cNvSpPr/>
              <p:nvPr/>
            </p:nvSpPr>
            <p:spPr>
              <a:xfrm>
                <a:off x="3754925" y="2729225"/>
                <a:ext cx="532525" cy="564825"/>
              </a:xfrm>
              <a:custGeom>
                <a:rect b="b" l="l" r="r" t="t"/>
                <a:pathLst>
                  <a:path extrusionOk="0" h="22593" w="21301">
                    <a:moveTo>
                      <a:pt x="14527" y="1"/>
                    </a:moveTo>
                    <a:cubicBezTo>
                      <a:pt x="12818" y="1"/>
                      <a:pt x="10910" y="810"/>
                      <a:pt x="8847" y="2184"/>
                    </a:cubicBezTo>
                    <a:cubicBezTo>
                      <a:pt x="6787" y="3565"/>
                      <a:pt x="5418" y="4898"/>
                      <a:pt x="3810" y="6387"/>
                    </a:cubicBezTo>
                    <a:cubicBezTo>
                      <a:pt x="1441" y="8613"/>
                      <a:pt x="0" y="10637"/>
                      <a:pt x="298" y="13947"/>
                    </a:cubicBezTo>
                    <a:cubicBezTo>
                      <a:pt x="429" y="15340"/>
                      <a:pt x="1072" y="16793"/>
                      <a:pt x="1953" y="17971"/>
                    </a:cubicBezTo>
                    <a:cubicBezTo>
                      <a:pt x="3108" y="19531"/>
                      <a:pt x="4763" y="20793"/>
                      <a:pt x="6561" y="21555"/>
                    </a:cubicBezTo>
                    <a:cubicBezTo>
                      <a:pt x="8183" y="22246"/>
                      <a:pt x="9957" y="22592"/>
                      <a:pt x="11700" y="22592"/>
                    </a:cubicBezTo>
                    <a:cubicBezTo>
                      <a:pt x="13834" y="22592"/>
                      <a:pt x="15923" y="22073"/>
                      <a:pt x="17634" y="21031"/>
                    </a:cubicBezTo>
                    <a:cubicBezTo>
                      <a:pt x="20908" y="19043"/>
                      <a:pt x="21253" y="16745"/>
                      <a:pt x="21277" y="13518"/>
                    </a:cubicBezTo>
                    <a:cubicBezTo>
                      <a:pt x="21301" y="11804"/>
                      <a:pt x="20824" y="10637"/>
                      <a:pt x="20765" y="8982"/>
                    </a:cubicBezTo>
                    <a:cubicBezTo>
                      <a:pt x="20705" y="7601"/>
                      <a:pt x="20515" y="6137"/>
                      <a:pt x="20146" y="4767"/>
                    </a:cubicBezTo>
                    <a:cubicBezTo>
                      <a:pt x="20146" y="4755"/>
                      <a:pt x="20134" y="4744"/>
                      <a:pt x="20134" y="4744"/>
                    </a:cubicBezTo>
                    <a:cubicBezTo>
                      <a:pt x="18674" y="1397"/>
                      <a:pt x="16772" y="1"/>
                      <a:pt x="145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" name="Google Shape;805;p28"/>
              <p:cNvSpPr/>
              <p:nvPr/>
            </p:nvSpPr>
            <p:spPr>
              <a:xfrm>
                <a:off x="3944825" y="2811775"/>
                <a:ext cx="193500" cy="272675"/>
              </a:xfrm>
              <a:custGeom>
                <a:rect b="b" l="l" r="r" t="t"/>
                <a:pathLst>
                  <a:path extrusionOk="0" fill="none" h="10907" w="7740">
                    <a:moveTo>
                      <a:pt x="6025" y="10907"/>
                    </a:moveTo>
                    <a:cubicBezTo>
                      <a:pt x="5966" y="7168"/>
                      <a:pt x="6632" y="3573"/>
                      <a:pt x="7740" y="1"/>
                    </a:cubicBezTo>
                    <a:cubicBezTo>
                      <a:pt x="5037" y="3025"/>
                      <a:pt x="3287" y="6692"/>
                      <a:pt x="1" y="9145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" name="Google Shape;806;p28"/>
              <p:cNvSpPr/>
              <p:nvPr/>
            </p:nvSpPr>
            <p:spPr>
              <a:xfrm>
                <a:off x="4151100" y="2665125"/>
                <a:ext cx="641475" cy="529875"/>
              </a:xfrm>
              <a:custGeom>
                <a:rect b="b" l="l" r="r" t="t"/>
                <a:pathLst>
                  <a:path extrusionOk="0" h="21195" w="25659">
                    <a:moveTo>
                      <a:pt x="7297" y="0"/>
                    </a:moveTo>
                    <a:cubicBezTo>
                      <a:pt x="7049" y="0"/>
                      <a:pt x="6800" y="7"/>
                      <a:pt x="6549" y="21"/>
                    </a:cubicBezTo>
                    <a:lnTo>
                      <a:pt x="6525" y="21"/>
                    </a:lnTo>
                    <a:cubicBezTo>
                      <a:pt x="96" y="1724"/>
                      <a:pt x="1" y="5843"/>
                      <a:pt x="2834" y="11129"/>
                    </a:cubicBezTo>
                    <a:cubicBezTo>
                      <a:pt x="4049" y="13404"/>
                      <a:pt x="5620" y="15309"/>
                      <a:pt x="7525" y="17190"/>
                    </a:cubicBezTo>
                    <a:cubicBezTo>
                      <a:pt x="9931" y="19544"/>
                      <a:pt x="12962" y="21195"/>
                      <a:pt x="16240" y="21195"/>
                    </a:cubicBezTo>
                    <a:cubicBezTo>
                      <a:pt x="16774" y="21195"/>
                      <a:pt x="17314" y="21151"/>
                      <a:pt x="17860" y="21059"/>
                    </a:cubicBezTo>
                    <a:cubicBezTo>
                      <a:pt x="19503" y="20773"/>
                      <a:pt x="20706" y="19869"/>
                      <a:pt x="21670" y="18952"/>
                    </a:cubicBezTo>
                    <a:cubicBezTo>
                      <a:pt x="22944" y="17761"/>
                      <a:pt x="23539" y="16844"/>
                      <a:pt x="24111" y="15297"/>
                    </a:cubicBezTo>
                    <a:cubicBezTo>
                      <a:pt x="25278" y="12189"/>
                      <a:pt x="25659" y="8986"/>
                      <a:pt x="24051" y="5903"/>
                    </a:cubicBezTo>
                    <a:cubicBezTo>
                      <a:pt x="22361" y="2640"/>
                      <a:pt x="19527" y="1676"/>
                      <a:pt x="16134" y="1104"/>
                    </a:cubicBezTo>
                    <a:cubicBezTo>
                      <a:pt x="14324" y="795"/>
                      <a:pt x="12669" y="700"/>
                      <a:pt x="10919" y="378"/>
                    </a:cubicBezTo>
                    <a:cubicBezTo>
                      <a:pt x="9701" y="160"/>
                      <a:pt x="8517" y="0"/>
                      <a:pt x="72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" name="Google Shape;807;p28"/>
              <p:cNvSpPr/>
              <p:nvPr/>
            </p:nvSpPr>
            <p:spPr>
              <a:xfrm>
                <a:off x="4264200" y="2775475"/>
                <a:ext cx="286375" cy="241125"/>
              </a:xfrm>
              <a:custGeom>
                <a:rect b="b" l="l" r="r" t="t"/>
                <a:pathLst>
                  <a:path extrusionOk="0" fill="none" h="9645" w="11455">
                    <a:moveTo>
                      <a:pt x="11455" y="4739"/>
                    </a:moveTo>
                    <a:cubicBezTo>
                      <a:pt x="7442" y="3572"/>
                      <a:pt x="3787" y="1715"/>
                      <a:pt x="1" y="0"/>
                    </a:cubicBezTo>
                    <a:cubicBezTo>
                      <a:pt x="3037" y="3286"/>
                      <a:pt x="6240" y="6442"/>
                      <a:pt x="9395" y="9644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" name="Google Shape;808;p28"/>
              <p:cNvSpPr/>
              <p:nvPr/>
            </p:nvSpPr>
            <p:spPr>
              <a:xfrm>
                <a:off x="4200200" y="2209500"/>
                <a:ext cx="660825" cy="549125"/>
              </a:xfrm>
              <a:custGeom>
                <a:rect b="b" l="l" r="r" t="t"/>
                <a:pathLst>
                  <a:path extrusionOk="0" h="21965" w="26433">
                    <a:moveTo>
                      <a:pt x="14735" y="1"/>
                    </a:moveTo>
                    <a:cubicBezTo>
                      <a:pt x="10886" y="1"/>
                      <a:pt x="8739" y="2125"/>
                      <a:pt x="6942" y="4780"/>
                    </a:cubicBezTo>
                    <a:cubicBezTo>
                      <a:pt x="5954" y="6221"/>
                      <a:pt x="5097" y="7828"/>
                      <a:pt x="4097" y="9328"/>
                    </a:cubicBezTo>
                    <a:cubicBezTo>
                      <a:pt x="3275" y="10578"/>
                      <a:pt x="2430" y="11864"/>
                      <a:pt x="1954" y="13281"/>
                    </a:cubicBezTo>
                    <a:cubicBezTo>
                      <a:pt x="1942" y="13281"/>
                      <a:pt x="1942" y="13293"/>
                      <a:pt x="1942" y="13293"/>
                    </a:cubicBezTo>
                    <a:cubicBezTo>
                      <a:pt x="0" y="19004"/>
                      <a:pt x="4162" y="21965"/>
                      <a:pt x="9339" y="21965"/>
                    </a:cubicBezTo>
                    <a:cubicBezTo>
                      <a:pt x="9559" y="21965"/>
                      <a:pt x="9780" y="21959"/>
                      <a:pt x="10002" y="21949"/>
                    </a:cubicBezTo>
                    <a:cubicBezTo>
                      <a:pt x="12372" y="21854"/>
                      <a:pt x="14741" y="21544"/>
                      <a:pt x="17063" y="21044"/>
                    </a:cubicBezTo>
                    <a:cubicBezTo>
                      <a:pt x="20468" y="20306"/>
                      <a:pt x="24111" y="18841"/>
                      <a:pt x="25635" y="15698"/>
                    </a:cubicBezTo>
                    <a:cubicBezTo>
                      <a:pt x="26254" y="14388"/>
                      <a:pt x="26433" y="12948"/>
                      <a:pt x="26266" y="11519"/>
                    </a:cubicBezTo>
                    <a:cubicBezTo>
                      <a:pt x="26064" y="9626"/>
                      <a:pt x="25302" y="7745"/>
                      <a:pt x="24278" y="6113"/>
                    </a:cubicBezTo>
                    <a:cubicBezTo>
                      <a:pt x="22242" y="2863"/>
                      <a:pt x="18884" y="101"/>
                      <a:pt x="15051" y="6"/>
                    </a:cubicBezTo>
                    <a:cubicBezTo>
                      <a:pt x="14944" y="2"/>
                      <a:pt x="14839" y="1"/>
                      <a:pt x="147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" name="Google Shape;809;p28"/>
              <p:cNvSpPr/>
              <p:nvPr/>
            </p:nvSpPr>
            <p:spPr>
              <a:xfrm>
                <a:off x="4325225" y="2423650"/>
                <a:ext cx="312275" cy="218200"/>
              </a:xfrm>
              <a:custGeom>
                <a:rect b="b" l="l" r="r" t="t"/>
                <a:pathLst>
                  <a:path extrusionOk="0" fill="none" h="8728" w="12491">
                    <a:moveTo>
                      <a:pt x="8716" y="0"/>
                    </a:moveTo>
                    <a:cubicBezTo>
                      <a:pt x="6263" y="3334"/>
                      <a:pt x="3323" y="6275"/>
                      <a:pt x="1" y="8727"/>
                    </a:cubicBezTo>
                    <a:cubicBezTo>
                      <a:pt x="4275" y="7930"/>
                      <a:pt x="8180" y="5537"/>
                      <a:pt x="12490" y="5132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" name="Google Shape;810;p28"/>
              <p:cNvSpPr/>
              <p:nvPr/>
            </p:nvSpPr>
            <p:spPr>
              <a:xfrm>
                <a:off x="3985600" y="2525450"/>
                <a:ext cx="410800" cy="358225"/>
              </a:xfrm>
              <a:custGeom>
                <a:rect b="b" l="l" r="r" t="t"/>
                <a:pathLst>
                  <a:path extrusionOk="0" h="14329" w="16432">
                    <a:moveTo>
                      <a:pt x="8128" y="0"/>
                    </a:moveTo>
                    <a:cubicBezTo>
                      <a:pt x="6044" y="0"/>
                      <a:pt x="3959" y="766"/>
                      <a:pt x="2584" y="2322"/>
                    </a:cubicBezTo>
                    <a:cubicBezTo>
                      <a:pt x="941" y="4215"/>
                      <a:pt x="1" y="7751"/>
                      <a:pt x="941" y="10120"/>
                    </a:cubicBezTo>
                    <a:cubicBezTo>
                      <a:pt x="1918" y="12597"/>
                      <a:pt x="4739" y="13823"/>
                      <a:pt x="7383" y="14216"/>
                    </a:cubicBezTo>
                    <a:cubicBezTo>
                      <a:pt x="7894" y="14291"/>
                      <a:pt x="8408" y="14329"/>
                      <a:pt x="8918" y="14329"/>
                    </a:cubicBezTo>
                    <a:cubicBezTo>
                      <a:pt x="12159" y="14329"/>
                      <a:pt x="15202" y="12786"/>
                      <a:pt x="15943" y="9216"/>
                    </a:cubicBezTo>
                    <a:cubicBezTo>
                      <a:pt x="16431" y="6834"/>
                      <a:pt x="15384" y="4346"/>
                      <a:pt x="13848" y="2477"/>
                    </a:cubicBezTo>
                    <a:cubicBezTo>
                      <a:pt x="12480" y="835"/>
                      <a:pt x="10304" y="0"/>
                      <a:pt x="8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4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Google Shape;815;p29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&amp; Data Overview</a:t>
            </a:r>
            <a:endParaRPr/>
          </a:p>
        </p:txBody>
      </p:sp>
      <p:sp>
        <p:nvSpPr>
          <p:cNvPr id="816" name="Google Shape;816;p29"/>
          <p:cNvSpPr txBox="1"/>
          <p:nvPr>
            <p:ph idx="1" type="subTitle"/>
          </p:nvPr>
        </p:nvSpPr>
        <p:spPr>
          <a:xfrm>
            <a:off x="1039725" y="1433575"/>
            <a:ext cx="3649500" cy="24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DM Sans"/>
                <a:ea typeface="DM Sans"/>
                <a:cs typeface="DM Sans"/>
                <a:sym typeface="DM Sans"/>
              </a:rPr>
              <a:t>Purpose</a:t>
            </a:r>
            <a:r>
              <a:rPr lang="en"/>
              <a:t>: Examine ML impacts in dating, focusing on decision-making in speed dating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DM Sans"/>
                <a:ea typeface="DM Sans"/>
                <a:cs typeface="DM Sans"/>
                <a:sym typeface="DM Sans"/>
              </a:rPr>
              <a:t>Goal</a:t>
            </a:r>
            <a:r>
              <a:rPr lang="en"/>
              <a:t>: Examine the role of machine learning in enhancing or predicting social and </a:t>
            </a:r>
            <a:r>
              <a:rPr lang="en"/>
              <a:t>romantic</a:t>
            </a:r>
            <a:r>
              <a:rPr lang="en"/>
              <a:t> interactions, with a focus on ethical implications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7" name="Google Shape;817;p29"/>
          <p:cNvSpPr txBox="1"/>
          <p:nvPr>
            <p:ph idx="2" type="subTitle"/>
          </p:nvPr>
        </p:nvSpPr>
        <p:spPr>
          <a:xfrm>
            <a:off x="4781225" y="1433575"/>
            <a:ext cx="3649500" cy="24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313131"/>
              </a:buClr>
              <a:buSzPts val="1100"/>
              <a:buFont typeface="Arial"/>
              <a:buNone/>
            </a:pPr>
            <a:r>
              <a:rPr b="1" lang="en">
                <a:latin typeface="DM Sans"/>
                <a:ea typeface="DM Sans"/>
                <a:cs typeface="DM Sans"/>
                <a:sym typeface="DM Sans"/>
              </a:rPr>
              <a:t>Data background</a:t>
            </a:r>
            <a:r>
              <a:rPr lang="en"/>
              <a:t>: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300" u="sng"/>
              <a:t>T</a:t>
            </a:r>
            <a:r>
              <a:rPr lang="en" sz="1300" u="sng"/>
              <a:t>arget label</a:t>
            </a:r>
            <a:r>
              <a:rPr lang="en" sz="1300"/>
              <a:t>: Match (Y = 1, N = 0)</a:t>
            </a:r>
            <a:endParaRPr sz="13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300" u="sng"/>
              <a:t>Input Data</a:t>
            </a:r>
            <a:r>
              <a:rPr lang="en" sz="1300"/>
              <a:t>: 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Demographic data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Ratings on Attractiveness, Sincerity, Intelligence, Fun, Ambition, and Shared Interests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Self-ratings 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Lifestyle information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Dating habits</a:t>
            </a:r>
            <a:endParaRPr sz="1300"/>
          </a:p>
        </p:txBody>
      </p:sp>
      <p:grpSp>
        <p:nvGrpSpPr>
          <p:cNvPr id="818" name="Google Shape;818;p29"/>
          <p:cNvGrpSpPr/>
          <p:nvPr/>
        </p:nvGrpSpPr>
        <p:grpSpPr>
          <a:xfrm>
            <a:off x="6328139" y="463115"/>
            <a:ext cx="747961" cy="627956"/>
            <a:chOff x="72671" y="913234"/>
            <a:chExt cx="499507" cy="419364"/>
          </a:xfrm>
        </p:grpSpPr>
        <p:sp>
          <p:nvSpPr>
            <p:cNvPr id="819" name="Google Shape;819;p29"/>
            <p:cNvSpPr/>
            <p:nvPr/>
          </p:nvSpPr>
          <p:spPr>
            <a:xfrm flipH="1">
              <a:off x="72750" y="913553"/>
              <a:ext cx="499340" cy="410941"/>
            </a:xfrm>
            <a:custGeom>
              <a:rect b="b" l="l" r="r" t="t"/>
              <a:pathLst>
                <a:path extrusionOk="0" h="29612" w="35982">
                  <a:moveTo>
                    <a:pt x="26367" y="1"/>
                  </a:moveTo>
                  <a:cubicBezTo>
                    <a:pt x="24591" y="1"/>
                    <a:pt x="22821" y="616"/>
                    <a:pt x="21384" y="1656"/>
                  </a:cubicBezTo>
                  <a:lnTo>
                    <a:pt x="21206" y="1787"/>
                  </a:lnTo>
                  <a:cubicBezTo>
                    <a:pt x="20563" y="2287"/>
                    <a:pt x="20027" y="2811"/>
                    <a:pt x="19658" y="3502"/>
                  </a:cubicBezTo>
                  <a:cubicBezTo>
                    <a:pt x="19539" y="3728"/>
                    <a:pt x="18360" y="5788"/>
                    <a:pt x="18360" y="5788"/>
                  </a:cubicBezTo>
                  <a:cubicBezTo>
                    <a:pt x="16896" y="4168"/>
                    <a:pt x="14979" y="3073"/>
                    <a:pt x="12895" y="2466"/>
                  </a:cubicBezTo>
                  <a:cubicBezTo>
                    <a:pt x="11633" y="2085"/>
                    <a:pt x="10303" y="1898"/>
                    <a:pt x="8984" y="1898"/>
                  </a:cubicBezTo>
                  <a:cubicBezTo>
                    <a:pt x="8735" y="1898"/>
                    <a:pt x="8487" y="1905"/>
                    <a:pt x="8240" y="1918"/>
                  </a:cubicBezTo>
                  <a:cubicBezTo>
                    <a:pt x="7240" y="1954"/>
                    <a:pt x="6228" y="2109"/>
                    <a:pt x="5287" y="2466"/>
                  </a:cubicBezTo>
                  <a:cubicBezTo>
                    <a:pt x="3180" y="3264"/>
                    <a:pt x="1584" y="5133"/>
                    <a:pt x="810" y="7240"/>
                  </a:cubicBezTo>
                  <a:cubicBezTo>
                    <a:pt x="36" y="9336"/>
                    <a:pt x="1" y="11681"/>
                    <a:pt x="429" y="13896"/>
                  </a:cubicBezTo>
                  <a:cubicBezTo>
                    <a:pt x="632" y="14979"/>
                    <a:pt x="929" y="16063"/>
                    <a:pt x="1406" y="17063"/>
                  </a:cubicBezTo>
                  <a:cubicBezTo>
                    <a:pt x="2549" y="19504"/>
                    <a:pt x="4596" y="21397"/>
                    <a:pt x="6704" y="23064"/>
                  </a:cubicBezTo>
                  <a:cubicBezTo>
                    <a:pt x="9026" y="24897"/>
                    <a:pt x="11502" y="26540"/>
                    <a:pt x="14086" y="27969"/>
                  </a:cubicBezTo>
                  <a:cubicBezTo>
                    <a:pt x="14776" y="28362"/>
                    <a:pt x="15455" y="28767"/>
                    <a:pt x="16145" y="29076"/>
                  </a:cubicBezTo>
                  <a:cubicBezTo>
                    <a:pt x="16837" y="29394"/>
                    <a:pt x="17546" y="29611"/>
                    <a:pt x="18284" y="29611"/>
                  </a:cubicBezTo>
                  <a:cubicBezTo>
                    <a:pt x="18790" y="29611"/>
                    <a:pt x="19311" y="29509"/>
                    <a:pt x="19848" y="29267"/>
                  </a:cubicBezTo>
                  <a:cubicBezTo>
                    <a:pt x="23908" y="27457"/>
                    <a:pt x="27361" y="24373"/>
                    <a:pt x="29838" y="20670"/>
                  </a:cubicBezTo>
                  <a:cubicBezTo>
                    <a:pt x="32874" y="16110"/>
                    <a:pt x="35981" y="9121"/>
                    <a:pt x="33029" y="3835"/>
                  </a:cubicBezTo>
                  <a:cubicBezTo>
                    <a:pt x="31743" y="1525"/>
                    <a:pt x="29123" y="49"/>
                    <a:pt x="26468" y="1"/>
                  </a:cubicBezTo>
                  <a:cubicBezTo>
                    <a:pt x="26435" y="1"/>
                    <a:pt x="26401" y="1"/>
                    <a:pt x="26367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1143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20" name="Google Shape;820;p29"/>
            <p:cNvGrpSpPr/>
            <p:nvPr/>
          </p:nvGrpSpPr>
          <p:grpSpPr>
            <a:xfrm flipH="1">
              <a:off x="72671" y="913234"/>
              <a:ext cx="499507" cy="419364"/>
              <a:chOff x="1465050" y="1870600"/>
              <a:chExt cx="899850" cy="755475"/>
            </a:xfrm>
          </p:grpSpPr>
          <p:sp>
            <p:nvSpPr>
              <p:cNvPr id="821" name="Google Shape;821;p29"/>
              <p:cNvSpPr/>
              <p:nvPr/>
            </p:nvSpPr>
            <p:spPr>
              <a:xfrm>
                <a:off x="1465050" y="1871175"/>
                <a:ext cx="899550" cy="740300"/>
              </a:xfrm>
              <a:custGeom>
                <a:rect b="b" l="l" r="r" t="t"/>
                <a:pathLst>
                  <a:path extrusionOk="0" h="29612" w="35982">
                    <a:moveTo>
                      <a:pt x="26367" y="1"/>
                    </a:moveTo>
                    <a:cubicBezTo>
                      <a:pt x="24591" y="1"/>
                      <a:pt x="22821" y="616"/>
                      <a:pt x="21384" y="1656"/>
                    </a:cubicBezTo>
                    <a:lnTo>
                      <a:pt x="21206" y="1787"/>
                    </a:lnTo>
                    <a:cubicBezTo>
                      <a:pt x="20563" y="2287"/>
                      <a:pt x="20027" y="2811"/>
                      <a:pt x="19658" y="3502"/>
                    </a:cubicBezTo>
                    <a:cubicBezTo>
                      <a:pt x="19539" y="3728"/>
                      <a:pt x="18360" y="5788"/>
                      <a:pt x="18360" y="5788"/>
                    </a:cubicBezTo>
                    <a:cubicBezTo>
                      <a:pt x="16896" y="4168"/>
                      <a:pt x="14979" y="3073"/>
                      <a:pt x="12895" y="2466"/>
                    </a:cubicBezTo>
                    <a:cubicBezTo>
                      <a:pt x="11633" y="2085"/>
                      <a:pt x="10303" y="1898"/>
                      <a:pt x="8984" y="1898"/>
                    </a:cubicBezTo>
                    <a:cubicBezTo>
                      <a:pt x="8735" y="1898"/>
                      <a:pt x="8487" y="1905"/>
                      <a:pt x="8240" y="1918"/>
                    </a:cubicBezTo>
                    <a:cubicBezTo>
                      <a:pt x="7240" y="1954"/>
                      <a:pt x="6228" y="2109"/>
                      <a:pt x="5287" y="2466"/>
                    </a:cubicBezTo>
                    <a:cubicBezTo>
                      <a:pt x="3180" y="3264"/>
                      <a:pt x="1584" y="5133"/>
                      <a:pt x="810" y="7240"/>
                    </a:cubicBezTo>
                    <a:cubicBezTo>
                      <a:pt x="36" y="9336"/>
                      <a:pt x="1" y="11681"/>
                      <a:pt x="429" y="13896"/>
                    </a:cubicBezTo>
                    <a:cubicBezTo>
                      <a:pt x="632" y="14979"/>
                      <a:pt x="929" y="16063"/>
                      <a:pt x="1406" y="17063"/>
                    </a:cubicBezTo>
                    <a:cubicBezTo>
                      <a:pt x="2549" y="19504"/>
                      <a:pt x="4596" y="21397"/>
                      <a:pt x="6704" y="23064"/>
                    </a:cubicBezTo>
                    <a:cubicBezTo>
                      <a:pt x="9026" y="24897"/>
                      <a:pt x="11502" y="26540"/>
                      <a:pt x="14086" y="27969"/>
                    </a:cubicBezTo>
                    <a:cubicBezTo>
                      <a:pt x="14776" y="28362"/>
                      <a:pt x="15455" y="28767"/>
                      <a:pt x="16145" y="29076"/>
                    </a:cubicBezTo>
                    <a:cubicBezTo>
                      <a:pt x="16837" y="29394"/>
                      <a:pt x="17546" y="29611"/>
                      <a:pt x="18284" y="29611"/>
                    </a:cubicBezTo>
                    <a:cubicBezTo>
                      <a:pt x="18790" y="29611"/>
                      <a:pt x="19311" y="29509"/>
                      <a:pt x="19848" y="29267"/>
                    </a:cubicBezTo>
                    <a:cubicBezTo>
                      <a:pt x="23908" y="27457"/>
                      <a:pt x="27361" y="24373"/>
                      <a:pt x="29838" y="20670"/>
                    </a:cubicBezTo>
                    <a:cubicBezTo>
                      <a:pt x="32874" y="16110"/>
                      <a:pt x="35981" y="9121"/>
                      <a:pt x="33029" y="3835"/>
                    </a:cubicBezTo>
                    <a:cubicBezTo>
                      <a:pt x="31743" y="1525"/>
                      <a:pt x="29123" y="49"/>
                      <a:pt x="26468" y="1"/>
                    </a:cubicBezTo>
                    <a:cubicBezTo>
                      <a:pt x="26435" y="1"/>
                      <a:pt x="26401" y="1"/>
                      <a:pt x="263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" name="Google Shape;822;p29"/>
              <p:cNvSpPr/>
              <p:nvPr/>
            </p:nvSpPr>
            <p:spPr>
              <a:xfrm>
                <a:off x="1465050" y="1870600"/>
                <a:ext cx="899850" cy="755475"/>
              </a:xfrm>
              <a:custGeom>
                <a:rect b="b" l="l" r="r" t="t"/>
                <a:pathLst>
                  <a:path extrusionOk="0" fill="none" h="30219" w="35994">
                    <a:moveTo>
                      <a:pt x="12895" y="2477"/>
                    </a:moveTo>
                    <a:cubicBezTo>
                      <a:pt x="11395" y="2024"/>
                      <a:pt x="9799" y="1846"/>
                      <a:pt x="8240" y="1917"/>
                    </a:cubicBezTo>
                    <a:cubicBezTo>
                      <a:pt x="7228" y="1965"/>
                      <a:pt x="6228" y="2120"/>
                      <a:pt x="5287" y="2477"/>
                    </a:cubicBezTo>
                    <a:cubicBezTo>
                      <a:pt x="3191" y="3275"/>
                      <a:pt x="1596" y="5156"/>
                      <a:pt x="810" y="7251"/>
                    </a:cubicBezTo>
                    <a:cubicBezTo>
                      <a:pt x="36" y="9359"/>
                      <a:pt x="1" y="11704"/>
                      <a:pt x="417" y="13907"/>
                    </a:cubicBezTo>
                    <a:cubicBezTo>
                      <a:pt x="632" y="14990"/>
                      <a:pt x="929" y="16062"/>
                      <a:pt x="1406" y="17074"/>
                    </a:cubicBezTo>
                    <a:cubicBezTo>
                      <a:pt x="2549" y="19515"/>
                      <a:pt x="4584" y="21408"/>
                      <a:pt x="6704" y="23075"/>
                    </a:cubicBezTo>
                    <a:cubicBezTo>
                      <a:pt x="9026" y="24896"/>
                      <a:pt x="11490" y="26551"/>
                      <a:pt x="14086" y="27980"/>
                    </a:cubicBezTo>
                    <a:cubicBezTo>
                      <a:pt x="15967" y="29028"/>
                      <a:pt x="17753" y="30218"/>
                      <a:pt x="19848" y="29278"/>
                    </a:cubicBezTo>
                    <a:cubicBezTo>
                      <a:pt x="23908" y="27456"/>
                      <a:pt x="27361" y="24384"/>
                      <a:pt x="29826" y="20670"/>
                    </a:cubicBezTo>
                    <a:cubicBezTo>
                      <a:pt x="32862" y="16133"/>
                      <a:pt x="35993" y="9121"/>
                      <a:pt x="33040" y="3858"/>
                    </a:cubicBezTo>
                    <a:cubicBezTo>
                      <a:pt x="31755" y="1548"/>
                      <a:pt x="29135" y="72"/>
                      <a:pt x="26480" y="36"/>
                    </a:cubicBezTo>
                    <a:cubicBezTo>
                      <a:pt x="24670" y="0"/>
                      <a:pt x="22861" y="631"/>
                      <a:pt x="21396" y="1679"/>
                    </a:cubicBezTo>
                    <a:cubicBezTo>
                      <a:pt x="20682" y="2203"/>
                      <a:pt x="20086" y="2751"/>
                      <a:pt x="19670" y="3513"/>
                    </a:cubicBezTo>
                    <a:cubicBezTo>
                      <a:pt x="19551" y="3739"/>
                      <a:pt x="18372" y="5787"/>
                      <a:pt x="18372" y="5787"/>
                    </a:cubicBezTo>
                    <a:cubicBezTo>
                      <a:pt x="16896" y="4191"/>
                      <a:pt x="14979" y="3084"/>
                      <a:pt x="12895" y="2477"/>
                    </a:cubicBezTo>
                    <a:close/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23" name="Google Shape;823;p29"/>
          <p:cNvGrpSpPr/>
          <p:nvPr/>
        </p:nvGrpSpPr>
        <p:grpSpPr>
          <a:xfrm flipH="1">
            <a:off x="7243376" y="822420"/>
            <a:ext cx="435270" cy="365434"/>
            <a:chOff x="72671" y="913234"/>
            <a:chExt cx="499507" cy="419364"/>
          </a:xfrm>
        </p:grpSpPr>
        <p:sp>
          <p:nvSpPr>
            <p:cNvPr id="824" name="Google Shape;824;p29"/>
            <p:cNvSpPr/>
            <p:nvPr/>
          </p:nvSpPr>
          <p:spPr>
            <a:xfrm flipH="1">
              <a:off x="72750" y="913553"/>
              <a:ext cx="499340" cy="410941"/>
            </a:xfrm>
            <a:custGeom>
              <a:rect b="b" l="l" r="r" t="t"/>
              <a:pathLst>
                <a:path extrusionOk="0" h="29612" w="35982">
                  <a:moveTo>
                    <a:pt x="26367" y="1"/>
                  </a:moveTo>
                  <a:cubicBezTo>
                    <a:pt x="24591" y="1"/>
                    <a:pt x="22821" y="616"/>
                    <a:pt x="21384" y="1656"/>
                  </a:cubicBezTo>
                  <a:lnTo>
                    <a:pt x="21206" y="1787"/>
                  </a:lnTo>
                  <a:cubicBezTo>
                    <a:pt x="20563" y="2287"/>
                    <a:pt x="20027" y="2811"/>
                    <a:pt x="19658" y="3502"/>
                  </a:cubicBezTo>
                  <a:cubicBezTo>
                    <a:pt x="19539" y="3728"/>
                    <a:pt x="18360" y="5788"/>
                    <a:pt x="18360" y="5788"/>
                  </a:cubicBezTo>
                  <a:cubicBezTo>
                    <a:pt x="16896" y="4168"/>
                    <a:pt x="14979" y="3073"/>
                    <a:pt x="12895" y="2466"/>
                  </a:cubicBezTo>
                  <a:cubicBezTo>
                    <a:pt x="11633" y="2085"/>
                    <a:pt x="10303" y="1898"/>
                    <a:pt x="8984" y="1898"/>
                  </a:cubicBezTo>
                  <a:cubicBezTo>
                    <a:pt x="8735" y="1898"/>
                    <a:pt x="8487" y="1905"/>
                    <a:pt x="8240" y="1918"/>
                  </a:cubicBezTo>
                  <a:cubicBezTo>
                    <a:pt x="7240" y="1954"/>
                    <a:pt x="6228" y="2109"/>
                    <a:pt x="5287" y="2466"/>
                  </a:cubicBezTo>
                  <a:cubicBezTo>
                    <a:pt x="3180" y="3264"/>
                    <a:pt x="1584" y="5133"/>
                    <a:pt x="810" y="7240"/>
                  </a:cubicBezTo>
                  <a:cubicBezTo>
                    <a:pt x="36" y="9336"/>
                    <a:pt x="1" y="11681"/>
                    <a:pt x="429" y="13896"/>
                  </a:cubicBezTo>
                  <a:cubicBezTo>
                    <a:pt x="632" y="14979"/>
                    <a:pt x="929" y="16063"/>
                    <a:pt x="1406" y="17063"/>
                  </a:cubicBezTo>
                  <a:cubicBezTo>
                    <a:pt x="2549" y="19504"/>
                    <a:pt x="4596" y="21397"/>
                    <a:pt x="6704" y="23064"/>
                  </a:cubicBezTo>
                  <a:cubicBezTo>
                    <a:pt x="9026" y="24897"/>
                    <a:pt x="11502" y="26540"/>
                    <a:pt x="14086" y="27969"/>
                  </a:cubicBezTo>
                  <a:cubicBezTo>
                    <a:pt x="14776" y="28362"/>
                    <a:pt x="15455" y="28767"/>
                    <a:pt x="16145" y="29076"/>
                  </a:cubicBezTo>
                  <a:cubicBezTo>
                    <a:pt x="16837" y="29394"/>
                    <a:pt x="17546" y="29611"/>
                    <a:pt x="18284" y="29611"/>
                  </a:cubicBezTo>
                  <a:cubicBezTo>
                    <a:pt x="18790" y="29611"/>
                    <a:pt x="19311" y="29509"/>
                    <a:pt x="19848" y="29267"/>
                  </a:cubicBezTo>
                  <a:cubicBezTo>
                    <a:pt x="23908" y="27457"/>
                    <a:pt x="27361" y="24373"/>
                    <a:pt x="29838" y="20670"/>
                  </a:cubicBezTo>
                  <a:cubicBezTo>
                    <a:pt x="32874" y="16110"/>
                    <a:pt x="35981" y="9121"/>
                    <a:pt x="33029" y="3835"/>
                  </a:cubicBezTo>
                  <a:cubicBezTo>
                    <a:pt x="31743" y="1525"/>
                    <a:pt x="29123" y="49"/>
                    <a:pt x="26468" y="1"/>
                  </a:cubicBezTo>
                  <a:cubicBezTo>
                    <a:pt x="26435" y="1"/>
                    <a:pt x="26401" y="1"/>
                    <a:pt x="26367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1143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25" name="Google Shape;825;p29"/>
            <p:cNvGrpSpPr/>
            <p:nvPr/>
          </p:nvGrpSpPr>
          <p:grpSpPr>
            <a:xfrm flipH="1">
              <a:off x="72671" y="913234"/>
              <a:ext cx="499507" cy="419364"/>
              <a:chOff x="1465050" y="1870600"/>
              <a:chExt cx="899850" cy="755475"/>
            </a:xfrm>
          </p:grpSpPr>
          <p:sp>
            <p:nvSpPr>
              <p:cNvPr id="826" name="Google Shape;826;p29"/>
              <p:cNvSpPr/>
              <p:nvPr/>
            </p:nvSpPr>
            <p:spPr>
              <a:xfrm>
                <a:off x="1465050" y="1871175"/>
                <a:ext cx="899550" cy="740300"/>
              </a:xfrm>
              <a:custGeom>
                <a:rect b="b" l="l" r="r" t="t"/>
                <a:pathLst>
                  <a:path extrusionOk="0" h="29612" w="35982">
                    <a:moveTo>
                      <a:pt x="26367" y="1"/>
                    </a:moveTo>
                    <a:cubicBezTo>
                      <a:pt x="24591" y="1"/>
                      <a:pt x="22821" y="616"/>
                      <a:pt x="21384" y="1656"/>
                    </a:cubicBezTo>
                    <a:lnTo>
                      <a:pt x="21206" y="1787"/>
                    </a:lnTo>
                    <a:cubicBezTo>
                      <a:pt x="20563" y="2287"/>
                      <a:pt x="20027" y="2811"/>
                      <a:pt x="19658" y="3502"/>
                    </a:cubicBezTo>
                    <a:cubicBezTo>
                      <a:pt x="19539" y="3728"/>
                      <a:pt x="18360" y="5788"/>
                      <a:pt x="18360" y="5788"/>
                    </a:cubicBezTo>
                    <a:cubicBezTo>
                      <a:pt x="16896" y="4168"/>
                      <a:pt x="14979" y="3073"/>
                      <a:pt x="12895" y="2466"/>
                    </a:cubicBezTo>
                    <a:cubicBezTo>
                      <a:pt x="11633" y="2085"/>
                      <a:pt x="10303" y="1898"/>
                      <a:pt x="8984" y="1898"/>
                    </a:cubicBezTo>
                    <a:cubicBezTo>
                      <a:pt x="8735" y="1898"/>
                      <a:pt x="8487" y="1905"/>
                      <a:pt x="8240" y="1918"/>
                    </a:cubicBezTo>
                    <a:cubicBezTo>
                      <a:pt x="7240" y="1954"/>
                      <a:pt x="6228" y="2109"/>
                      <a:pt x="5287" y="2466"/>
                    </a:cubicBezTo>
                    <a:cubicBezTo>
                      <a:pt x="3180" y="3264"/>
                      <a:pt x="1584" y="5133"/>
                      <a:pt x="810" y="7240"/>
                    </a:cubicBezTo>
                    <a:cubicBezTo>
                      <a:pt x="36" y="9336"/>
                      <a:pt x="1" y="11681"/>
                      <a:pt x="429" y="13896"/>
                    </a:cubicBezTo>
                    <a:cubicBezTo>
                      <a:pt x="632" y="14979"/>
                      <a:pt x="929" y="16063"/>
                      <a:pt x="1406" y="17063"/>
                    </a:cubicBezTo>
                    <a:cubicBezTo>
                      <a:pt x="2549" y="19504"/>
                      <a:pt x="4596" y="21397"/>
                      <a:pt x="6704" y="23064"/>
                    </a:cubicBezTo>
                    <a:cubicBezTo>
                      <a:pt x="9026" y="24897"/>
                      <a:pt x="11502" y="26540"/>
                      <a:pt x="14086" y="27969"/>
                    </a:cubicBezTo>
                    <a:cubicBezTo>
                      <a:pt x="14776" y="28362"/>
                      <a:pt x="15455" y="28767"/>
                      <a:pt x="16145" y="29076"/>
                    </a:cubicBezTo>
                    <a:cubicBezTo>
                      <a:pt x="16837" y="29394"/>
                      <a:pt x="17546" y="29611"/>
                      <a:pt x="18284" y="29611"/>
                    </a:cubicBezTo>
                    <a:cubicBezTo>
                      <a:pt x="18790" y="29611"/>
                      <a:pt x="19311" y="29509"/>
                      <a:pt x="19848" y="29267"/>
                    </a:cubicBezTo>
                    <a:cubicBezTo>
                      <a:pt x="23908" y="27457"/>
                      <a:pt x="27361" y="24373"/>
                      <a:pt x="29838" y="20670"/>
                    </a:cubicBezTo>
                    <a:cubicBezTo>
                      <a:pt x="32874" y="16110"/>
                      <a:pt x="35981" y="9121"/>
                      <a:pt x="33029" y="3835"/>
                    </a:cubicBezTo>
                    <a:cubicBezTo>
                      <a:pt x="31743" y="1525"/>
                      <a:pt x="29123" y="49"/>
                      <a:pt x="26468" y="1"/>
                    </a:cubicBezTo>
                    <a:cubicBezTo>
                      <a:pt x="26435" y="1"/>
                      <a:pt x="26401" y="1"/>
                      <a:pt x="263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" name="Google Shape;827;p29"/>
              <p:cNvSpPr/>
              <p:nvPr/>
            </p:nvSpPr>
            <p:spPr>
              <a:xfrm>
                <a:off x="1465050" y="1870600"/>
                <a:ext cx="899850" cy="755475"/>
              </a:xfrm>
              <a:custGeom>
                <a:rect b="b" l="l" r="r" t="t"/>
                <a:pathLst>
                  <a:path extrusionOk="0" fill="none" h="30219" w="35994">
                    <a:moveTo>
                      <a:pt x="12895" y="2477"/>
                    </a:moveTo>
                    <a:cubicBezTo>
                      <a:pt x="11395" y="2024"/>
                      <a:pt x="9799" y="1846"/>
                      <a:pt x="8240" y="1917"/>
                    </a:cubicBezTo>
                    <a:cubicBezTo>
                      <a:pt x="7228" y="1965"/>
                      <a:pt x="6228" y="2120"/>
                      <a:pt x="5287" y="2477"/>
                    </a:cubicBezTo>
                    <a:cubicBezTo>
                      <a:pt x="3191" y="3275"/>
                      <a:pt x="1596" y="5156"/>
                      <a:pt x="810" y="7251"/>
                    </a:cubicBezTo>
                    <a:cubicBezTo>
                      <a:pt x="36" y="9359"/>
                      <a:pt x="1" y="11704"/>
                      <a:pt x="417" y="13907"/>
                    </a:cubicBezTo>
                    <a:cubicBezTo>
                      <a:pt x="632" y="14990"/>
                      <a:pt x="929" y="16062"/>
                      <a:pt x="1406" y="17074"/>
                    </a:cubicBezTo>
                    <a:cubicBezTo>
                      <a:pt x="2549" y="19515"/>
                      <a:pt x="4584" y="21408"/>
                      <a:pt x="6704" y="23075"/>
                    </a:cubicBezTo>
                    <a:cubicBezTo>
                      <a:pt x="9026" y="24896"/>
                      <a:pt x="11490" y="26551"/>
                      <a:pt x="14086" y="27980"/>
                    </a:cubicBezTo>
                    <a:cubicBezTo>
                      <a:pt x="15967" y="29028"/>
                      <a:pt x="17753" y="30218"/>
                      <a:pt x="19848" y="29278"/>
                    </a:cubicBezTo>
                    <a:cubicBezTo>
                      <a:pt x="23908" y="27456"/>
                      <a:pt x="27361" y="24384"/>
                      <a:pt x="29826" y="20670"/>
                    </a:cubicBezTo>
                    <a:cubicBezTo>
                      <a:pt x="32862" y="16133"/>
                      <a:pt x="35993" y="9121"/>
                      <a:pt x="33040" y="3858"/>
                    </a:cubicBezTo>
                    <a:cubicBezTo>
                      <a:pt x="31755" y="1548"/>
                      <a:pt x="29135" y="72"/>
                      <a:pt x="26480" y="36"/>
                    </a:cubicBezTo>
                    <a:cubicBezTo>
                      <a:pt x="24670" y="0"/>
                      <a:pt x="22861" y="631"/>
                      <a:pt x="21396" y="1679"/>
                    </a:cubicBezTo>
                    <a:cubicBezTo>
                      <a:pt x="20682" y="2203"/>
                      <a:pt x="20086" y="2751"/>
                      <a:pt x="19670" y="3513"/>
                    </a:cubicBezTo>
                    <a:cubicBezTo>
                      <a:pt x="19551" y="3739"/>
                      <a:pt x="18372" y="5787"/>
                      <a:pt x="18372" y="5787"/>
                    </a:cubicBezTo>
                    <a:cubicBezTo>
                      <a:pt x="16896" y="4191"/>
                      <a:pt x="14979" y="3084"/>
                      <a:pt x="12895" y="2477"/>
                    </a:cubicBezTo>
                    <a:close/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28" name="Google Shape;828;p29"/>
          <p:cNvGrpSpPr/>
          <p:nvPr/>
        </p:nvGrpSpPr>
        <p:grpSpPr>
          <a:xfrm flipH="1">
            <a:off x="4136188" y="4041420"/>
            <a:ext cx="871573" cy="801120"/>
            <a:chOff x="914546" y="312873"/>
            <a:chExt cx="572688" cy="526394"/>
          </a:xfrm>
        </p:grpSpPr>
        <p:grpSp>
          <p:nvGrpSpPr>
            <p:cNvPr id="829" name="Google Shape;829;p29"/>
            <p:cNvGrpSpPr/>
            <p:nvPr/>
          </p:nvGrpSpPr>
          <p:grpSpPr>
            <a:xfrm>
              <a:off x="914546" y="312873"/>
              <a:ext cx="572688" cy="526394"/>
              <a:chOff x="3513525" y="2055475"/>
              <a:chExt cx="1347500" cy="1238575"/>
            </a:xfrm>
          </p:grpSpPr>
          <p:sp>
            <p:nvSpPr>
              <p:cNvPr id="830" name="Google Shape;830;p29"/>
              <p:cNvSpPr/>
              <p:nvPr/>
            </p:nvSpPr>
            <p:spPr>
              <a:xfrm>
                <a:off x="3775150" y="2055475"/>
                <a:ext cx="588200" cy="587700"/>
              </a:xfrm>
              <a:custGeom>
                <a:rect b="b" l="l" r="r" t="t"/>
                <a:pathLst>
                  <a:path extrusionOk="0" h="23508" w="23528">
                    <a:moveTo>
                      <a:pt x="12290" y="0"/>
                    </a:moveTo>
                    <a:cubicBezTo>
                      <a:pt x="11565" y="0"/>
                      <a:pt x="10838" y="67"/>
                      <a:pt x="10121" y="213"/>
                    </a:cubicBezTo>
                    <a:cubicBezTo>
                      <a:pt x="6371" y="940"/>
                      <a:pt x="2751" y="2738"/>
                      <a:pt x="1406" y="6476"/>
                    </a:cubicBezTo>
                    <a:cubicBezTo>
                      <a:pt x="1" y="10417"/>
                      <a:pt x="1906" y="12870"/>
                      <a:pt x="4668" y="15346"/>
                    </a:cubicBezTo>
                    <a:cubicBezTo>
                      <a:pt x="6145" y="16668"/>
                      <a:pt x="7621" y="17501"/>
                      <a:pt x="8895" y="18859"/>
                    </a:cubicBezTo>
                    <a:cubicBezTo>
                      <a:pt x="9955" y="19990"/>
                      <a:pt x="10800" y="21026"/>
                      <a:pt x="11967" y="22014"/>
                    </a:cubicBezTo>
                    <a:cubicBezTo>
                      <a:pt x="11967" y="22026"/>
                      <a:pt x="11979" y="22026"/>
                      <a:pt x="11979" y="22026"/>
                    </a:cubicBezTo>
                    <a:cubicBezTo>
                      <a:pt x="13618" y="23049"/>
                      <a:pt x="15054" y="23507"/>
                      <a:pt x="16311" y="23507"/>
                    </a:cubicBezTo>
                    <a:cubicBezTo>
                      <a:pt x="19354" y="23507"/>
                      <a:pt x="21343" y="20818"/>
                      <a:pt x="22599" y="16942"/>
                    </a:cubicBezTo>
                    <a:cubicBezTo>
                      <a:pt x="23373" y="14572"/>
                      <a:pt x="23528" y="12286"/>
                      <a:pt x="23480" y="9953"/>
                    </a:cubicBezTo>
                    <a:cubicBezTo>
                      <a:pt x="23361" y="6536"/>
                      <a:pt x="22456" y="3762"/>
                      <a:pt x="19658" y="1761"/>
                    </a:cubicBezTo>
                    <a:cubicBezTo>
                      <a:pt x="18491" y="904"/>
                      <a:pt x="17098" y="833"/>
                      <a:pt x="15729" y="475"/>
                    </a:cubicBezTo>
                    <a:cubicBezTo>
                      <a:pt x="14620" y="174"/>
                      <a:pt x="13457" y="0"/>
                      <a:pt x="1229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" name="Google Shape;831;p29"/>
              <p:cNvSpPr/>
              <p:nvPr/>
            </p:nvSpPr>
            <p:spPr>
              <a:xfrm>
                <a:off x="3513525" y="2376550"/>
                <a:ext cx="692675" cy="539475"/>
              </a:xfrm>
              <a:custGeom>
                <a:rect b="b" l="l" r="r" t="t"/>
                <a:pathLst>
                  <a:path extrusionOk="0" h="21579" w="27707">
                    <a:moveTo>
                      <a:pt x="8489" y="0"/>
                    </a:moveTo>
                    <a:cubicBezTo>
                      <a:pt x="7205" y="0"/>
                      <a:pt x="5955" y="253"/>
                      <a:pt x="4811" y="872"/>
                    </a:cubicBezTo>
                    <a:cubicBezTo>
                      <a:pt x="3525" y="1563"/>
                      <a:pt x="2548" y="2622"/>
                      <a:pt x="1834" y="3873"/>
                    </a:cubicBezTo>
                    <a:cubicBezTo>
                      <a:pt x="881" y="5527"/>
                      <a:pt x="405" y="7504"/>
                      <a:pt x="262" y="9409"/>
                    </a:cubicBezTo>
                    <a:cubicBezTo>
                      <a:pt x="0" y="13255"/>
                      <a:pt x="1084" y="17446"/>
                      <a:pt x="4132" y="19779"/>
                    </a:cubicBezTo>
                    <a:cubicBezTo>
                      <a:pt x="5837" y="21093"/>
                      <a:pt x="7505" y="21579"/>
                      <a:pt x="9156" y="21579"/>
                    </a:cubicBezTo>
                    <a:cubicBezTo>
                      <a:pt x="10618" y="21579"/>
                      <a:pt x="12066" y="21198"/>
                      <a:pt x="13514" y="20672"/>
                    </a:cubicBezTo>
                    <a:cubicBezTo>
                      <a:pt x="15169" y="20077"/>
                      <a:pt x="16812" y="19291"/>
                      <a:pt x="18503" y="18672"/>
                    </a:cubicBezTo>
                    <a:cubicBezTo>
                      <a:pt x="19908" y="18136"/>
                      <a:pt x="21336" y="17600"/>
                      <a:pt x="22563" y="16731"/>
                    </a:cubicBezTo>
                    <a:lnTo>
                      <a:pt x="22575" y="16719"/>
                    </a:lnTo>
                    <a:cubicBezTo>
                      <a:pt x="27706" y="13088"/>
                      <a:pt x="25718" y="7992"/>
                      <a:pt x="21134" y="4980"/>
                    </a:cubicBezTo>
                    <a:cubicBezTo>
                      <a:pt x="19134" y="3670"/>
                      <a:pt x="17050" y="2539"/>
                      <a:pt x="14883" y="1587"/>
                    </a:cubicBezTo>
                    <a:cubicBezTo>
                      <a:pt x="12879" y="707"/>
                      <a:pt x="10636" y="0"/>
                      <a:pt x="848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" name="Google Shape;832;p29"/>
              <p:cNvSpPr/>
              <p:nvPr/>
            </p:nvSpPr>
            <p:spPr>
              <a:xfrm>
                <a:off x="3754925" y="2729225"/>
                <a:ext cx="532525" cy="564825"/>
              </a:xfrm>
              <a:custGeom>
                <a:rect b="b" l="l" r="r" t="t"/>
                <a:pathLst>
                  <a:path extrusionOk="0" h="22593" w="21301">
                    <a:moveTo>
                      <a:pt x="14527" y="1"/>
                    </a:moveTo>
                    <a:cubicBezTo>
                      <a:pt x="12818" y="1"/>
                      <a:pt x="10910" y="810"/>
                      <a:pt x="8847" y="2184"/>
                    </a:cubicBezTo>
                    <a:cubicBezTo>
                      <a:pt x="6787" y="3565"/>
                      <a:pt x="5418" y="4898"/>
                      <a:pt x="3810" y="6387"/>
                    </a:cubicBezTo>
                    <a:cubicBezTo>
                      <a:pt x="1441" y="8613"/>
                      <a:pt x="0" y="10637"/>
                      <a:pt x="298" y="13947"/>
                    </a:cubicBezTo>
                    <a:cubicBezTo>
                      <a:pt x="429" y="15340"/>
                      <a:pt x="1072" y="16793"/>
                      <a:pt x="1953" y="17971"/>
                    </a:cubicBezTo>
                    <a:cubicBezTo>
                      <a:pt x="3108" y="19531"/>
                      <a:pt x="4763" y="20793"/>
                      <a:pt x="6561" y="21555"/>
                    </a:cubicBezTo>
                    <a:cubicBezTo>
                      <a:pt x="8183" y="22246"/>
                      <a:pt x="9957" y="22592"/>
                      <a:pt x="11700" y="22592"/>
                    </a:cubicBezTo>
                    <a:cubicBezTo>
                      <a:pt x="13834" y="22592"/>
                      <a:pt x="15923" y="22073"/>
                      <a:pt x="17634" y="21031"/>
                    </a:cubicBezTo>
                    <a:cubicBezTo>
                      <a:pt x="20908" y="19043"/>
                      <a:pt x="21253" y="16745"/>
                      <a:pt x="21277" y="13518"/>
                    </a:cubicBezTo>
                    <a:cubicBezTo>
                      <a:pt x="21301" y="11804"/>
                      <a:pt x="20824" y="10637"/>
                      <a:pt x="20765" y="8982"/>
                    </a:cubicBezTo>
                    <a:cubicBezTo>
                      <a:pt x="20705" y="7601"/>
                      <a:pt x="20515" y="6137"/>
                      <a:pt x="20146" y="4767"/>
                    </a:cubicBezTo>
                    <a:cubicBezTo>
                      <a:pt x="20146" y="4755"/>
                      <a:pt x="20134" y="4744"/>
                      <a:pt x="20134" y="4744"/>
                    </a:cubicBezTo>
                    <a:cubicBezTo>
                      <a:pt x="18674" y="1397"/>
                      <a:pt x="16772" y="1"/>
                      <a:pt x="14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" name="Google Shape;833;p29"/>
              <p:cNvSpPr/>
              <p:nvPr/>
            </p:nvSpPr>
            <p:spPr>
              <a:xfrm>
                <a:off x="4151100" y="2665125"/>
                <a:ext cx="641475" cy="529875"/>
              </a:xfrm>
              <a:custGeom>
                <a:rect b="b" l="l" r="r" t="t"/>
                <a:pathLst>
                  <a:path extrusionOk="0" h="21195" w="25659">
                    <a:moveTo>
                      <a:pt x="7297" y="0"/>
                    </a:moveTo>
                    <a:cubicBezTo>
                      <a:pt x="7049" y="0"/>
                      <a:pt x="6800" y="7"/>
                      <a:pt x="6549" y="21"/>
                    </a:cubicBezTo>
                    <a:lnTo>
                      <a:pt x="6525" y="21"/>
                    </a:lnTo>
                    <a:cubicBezTo>
                      <a:pt x="96" y="1724"/>
                      <a:pt x="1" y="5843"/>
                      <a:pt x="2834" y="11129"/>
                    </a:cubicBezTo>
                    <a:cubicBezTo>
                      <a:pt x="4049" y="13404"/>
                      <a:pt x="5620" y="15309"/>
                      <a:pt x="7525" y="17190"/>
                    </a:cubicBezTo>
                    <a:cubicBezTo>
                      <a:pt x="9931" y="19544"/>
                      <a:pt x="12962" y="21195"/>
                      <a:pt x="16240" y="21195"/>
                    </a:cubicBezTo>
                    <a:cubicBezTo>
                      <a:pt x="16774" y="21195"/>
                      <a:pt x="17314" y="21151"/>
                      <a:pt x="17860" y="21059"/>
                    </a:cubicBezTo>
                    <a:cubicBezTo>
                      <a:pt x="19503" y="20773"/>
                      <a:pt x="20706" y="19869"/>
                      <a:pt x="21670" y="18952"/>
                    </a:cubicBezTo>
                    <a:cubicBezTo>
                      <a:pt x="22944" y="17761"/>
                      <a:pt x="23539" y="16844"/>
                      <a:pt x="24111" y="15297"/>
                    </a:cubicBezTo>
                    <a:cubicBezTo>
                      <a:pt x="25278" y="12189"/>
                      <a:pt x="25659" y="8986"/>
                      <a:pt x="24051" y="5903"/>
                    </a:cubicBezTo>
                    <a:cubicBezTo>
                      <a:pt x="22361" y="2640"/>
                      <a:pt x="19527" y="1676"/>
                      <a:pt x="16134" y="1104"/>
                    </a:cubicBezTo>
                    <a:cubicBezTo>
                      <a:pt x="14324" y="795"/>
                      <a:pt x="12669" y="700"/>
                      <a:pt x="10919" y="378"/>
                    </a:cubicBezTo>
                    <a:cubicBezTo>
                      <a:pt x="9701" y="160"/>
                      <a:pt x="8517" y="0"/>
                      <a:pt x="72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" name="Google Shape;834;p29"/>
              <p:cNvSpPr/>
              <p:nvPr/>
            </p:nvSpPr>
            <p:spPr>
              <a:xfrm>
                <a:off x="4200200" y="2209500"/>
                <a:ext cx="660825" cy="549125"/>
              </a:xfrm>
              <a:custGeom>
                <a:rect b="b" l="l" r="r" t="t"/>
                <a:pathLst>
                  <a:path extrusionOk="0" h="21965" w="26433">
                    <a:moveTo>
                      <a:pt x="14735" y="1"/>
                    </a:moveTo>
                    <a:cubicBezTo>
                      <a:pt x="10886" y="1"/>
                      <a:pt x="8739" y="2125"/>
                      <a:pt x="6942" y="4780"/>
                    </a:cubicBezTo>
                    <a:cubicBezTo>
                      <a:pt x="5954" y="6221"/>
                      <a:pt x="5097" y="7828"/>
                      <a:pt x="4097" y="9328"/>
                    </a:cubicBezTo>
                    <a:cubicBezTo>
                      <a:pt x="3275" y="10578"/>
                      <a:pt x="2430" y="11864"/>
                      <a:pt x="1954" y="13281"/>
                    </a:cubicBezTo>
                    <a:cubicBezTo>
                      <a:pt x="1942" y="13281"/>
                      <a:pt x="1942" y="13293"/>
                      <a:pt x="1942" y="13293"/>
                    </a:cubicBezTo>
                    <a:cubicBezTo>
                      <a:pt x="0" y="19004"/>
                      <a:pt x="4162" y="21965"/>
                      <a:pt x="9339" y="21965"/>
                    </a:cubicBezTo>
                    <a:cubicBezTo>
                      <a:pt x="9559" y="21965"/>
                      <a:pt x="9780" y="21959"/>
                      <a:pt x="10002" y="21949"/>
                    </a:cubicBezTo>
                    <a:cubicBezTo>
                      <a:pt x="12372" y="21854"/>
                      <a:pt x="14741" y="21544"/>
                      <a:pt x="17063" y="21044"/>
                    </a:cubicBezTo>
                    <a:cubicBezTo>
                      <a:pt x="20468" y="20306"/>
                      <a:pt x="24111" y="18841"/>
                      <a:pt x="25635" y="15698"/>
                    </a:cubicBezTo>
                    <a:cubicBezTo>
                      <a:pt x="26254" y="14388"/>
                      <a:pt x="26433" y="12948"/>
                      <a:pt x="26266" y="11519"/>
                    </a:cubicBezTo>
                    <a:cubicBezTo>
                      <a:pt x="26064" y="9626"/>
                      <a:pt x="25302" y="7745"/>
                      <a:pt x="24278" y="6113"/>
                    </a:cubicBezTo>
                    <a:cubicBezTo>
                      <a:pt x="22242" y="2863"/>
                      <a:pt x="18884" y="101"/>
                      <a:pt x="15051" y="6"/>
                    </a:cubicBezTo>
                    <a:cubicBezTo>
                      <a:pt x="14944" y="2"/>
                      <a:pt x="14839" y="1"/>
                      <a:pt x="147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" name="Google Shape;835;p29"/>
              <p:cNvSpPr/>
              <p:nvPr/>
            </p:nvSpPr>
            <p:spPr>
              <a:xfrm>
                <a:off x="3985600" y="2525450"/>
                <a:ext cx="410800" cy="358225"/>
              </a:xfrm>
              <a:custGeom>
                <a:rect b="b" l="l" r="r" t="t"/>
                <a:pathLst>
                  <a:path extrusionOk="0" h="14329" w="16432">
                    <a:moveTo>
                      <a:pt x="8128" y="0"/>
                    </a:moveTo>
                    <a:cubicBezTo>
                      <a:pt x="6044" y="0"/>
                      <a:pt x="3959" y="766"/>
                      <a:pt x="2584" y="2322"/>
                    </a:cubicBezTo>
                    <a:cubicBezTo>
                      <a:pt x="941" y="4215"/>
                      <a:pt x="1" y="7751"/>
                      <a:pt x="941" y="10120"/>
                    </a:cubicBezTo>
                    <a:cubicBezTo>
                      <a:pt x="1918" y="12597"/>
                      <a:pt x="4739" y="13823"/>
                      <a:pt x="7383" y="14216"/>
                    </a:cubicBezTo>
                    <a:cubicBezTo>
                      <a:pt x="7894" y="14291"/>
                      <a:pt x="8408" y="14329"/>
                      <a:pt x="8918" y="14329"/>
                    </a:cubicBezTo>
                    <a:cubicBezTo>
                      <a:pt x="12159" y="14329"/>
                      <a:pt x="15202" y="12786"/>
                      <a:pt x="15943" y="9216"/>
                    </a:cubicBezTo>
                    <a:cubicBezTo>
                      <a:pt x="16431" y="6834"/>
                      <a:pt x="15384" y="4346"/>
                      <a:pt x="13848" y="2477"/>
                    </a:cubicBezTo>
                    <a:cubicBezTo>
                      <a:pt x="12480" y="835"/>
                      <a:pt x="10304" y="0"/>
                      <a:pt x="81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762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36" name="Google Shape;836;p29"/>
            <p:cNvGrpSpPr/>
            <p:nvPr/>
          </p:nvGrpSpPr>
          <p:grpSpPr>
            <a:xfrm>
              <a:off x="914546" y="312873"/>
              <a:ext cx="572688" cy="526394"/>
              <a:chOff x="3513525" y="2055475"/>
              <a:chExt cx="1347500" cy="1238575"/>
            </a:xfrm>
          </p:grpSpPr>
          <p:sp>
            <p:nvSpPr>
              <p:cNvPr id="837" name="Google Shape;837;p29"/>
              <p:cNvSpPr/>
              <p:nvPr/>
            </p:nvSpPr>
            <p:spPr>
              <a:xfrm>
                <a:off x="3775150" y="2055475"/>
                <a:ext cx="588200" cy="587700"/>
              </a:xfrm>
              <a:custGeom>
                <a:rect b="b" l="l" r="r" t="t"/>
                <a:pathLst>
                  <a:path extrusionOk="0" h="23508" w="23528">
                    <a:moveTo>
                      <a:pt x="12290" y="0"/>
                    </a:moveTo>
                    <a:cubicBezTo>
                      <a:pt x="11565" y="0"/>
                      <a:pt x="10838" y="67"/>
                      <a:pt x="10121" y="213"/>
                    </a:cubicBezTo>
                    <a:cubicBezTo>
                      <a:pt x="6371" y="940"/>
                      <a:pt x="2751" y="2738"/>
                      <a:pt x="1406" y="6476"/>
                    </a:cubicBezTo>
                    <a:cubicBezTo>
                      <a:pt x="1" y="10417"/>
                      <a:pt x="1906" y="12870"/>
                      <a:pt x="4668" y="15346"/>
                    </a:cubicBezTo>
                    <a:cubicBezTo>
                      <a:pt x="6145" y="16668"/>
                      <a:pt x="7621" y="17501"/>
                      <a:pt x="8895" y="18859"/>
                    </a:cubicBezTo>
                    <a:cubicBezTo>
                      <a:pt x="9955" y="19990"/>
                      <a:pt x="10800" y="21026"/>
                      <a:pt x="11967" y="22014"/>
                    </a:cubicBezTo>
                    <a:cubicBezTo>
                      <a:pt x="11967" y="22026"/>
                      <a:pt x="11979" y="22026"/>
                      <a:pt x="11979" y="22026"/>
                    </a:cubicBezTo>
                    <a:cubicBezTo>
                      <a:pt x="13618" y="23049"/>
                      <a:pt x="15054" y="23507"/>
                      <a:pt x="16311" y="23507"/>
                    </a:cubicBezTo>
                    <a:cubicBezTo>
                      <a:pt x="19354" y="23507"/>
                      <a:pt x="21343" y="20818"/>
                      <a:pt x="22599" y="16942"/>
                    </a:cubicBezTo>
                    <a:cubicBezTo>
                      <a:pt x="23373" y="14572"/>
                      <a:pt x="23528" y="12286"/>
                      <a:pt x="23480" y="9953"/>
                    </a:cubicBezTo>
                    <a:cubicBezTo>
                      <a:pt x="23361" y="6536"/>
                      <a:pt x="22456" y="3762"/>
                      <a:pt x="19658" y="1761"/>
                    </a:cubicBezTo>
                    <a:cubicBezTo>
                      <a:pt x="18491" y="904"/>
                      <a:pt x="17098" y="833"/>
                      <a:pt x="15729" y="475"/>
                    </a:cubicBezTo>
                    <a:cubicBezTo>
                      <a:pt x="14620" y="174"/>
                      <a:pt x="13457" y="0"/>
                      <a:pt x="122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" name="Google Shape;838;p29"/>
              <p:cNvSpPr/>
              <p:nvPr/>
            </p:nvSpPr>
            <p:spPr>
              <a:xfrm>
                <a:off x="4023100" y="2252200"/>
                <a:ext cx="176550" cy="310775"/>
              </a:xfrm>
              <a:custGeom>
                <a:rect b="b" l="l" r="r" t="t"/>
                <a:pathLst>
                  <a:path extrusionOk="0" fill="none" h="12431" w="7062">
                    <a:moveTo>
                      <a:pt x="1" y="2108"/>
                    </a:moveTo>
                    <a:cubicBezTo>
                      <a:pt x="3204" y="5156"/>
                      <a:pt x="5216" y="8263"/>
                      <a:pt x="6704" y="12430"/>
                    </a:cubicBezTo>
                    <a:cubicBezTo>
                      <a:pt x="7061" y="8251"/>
                      <a:pt x="6311" y="4167"/>
                      <a:pt x="6299" y="0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" name="Google Shape;839;p29"/>
              <p:cNvSpPr/>
              <p:nvPr/>
            </p:nvSpPr>
            <p:spPr>
              <a:xfrm>
                <a:off x="3513525" y="2376550"/>
                <a:ext cx="692675" cy="539475"/>
              </a:xfrm>
              <a:custGeom>
                <a:rect b="b" l="l" r="r" t="t"/>
                <a:pathLst>
                  <a:path extrusionOk="0" h="21579" w="27707">
                    <a:moveTo>
                      <a:pt x="8489" y="0"/>
                    </a:moveTo>
                    <a:cubicBezTo>
                      <a:pt x="7205" y="0"/>
                      <a:pt x="5955" y="253"/>
                      <a:pt x="4811" y="872"/>
                    </a:cubicBezTo>
                    <a:cubicBezTo>
                      <a:pt x="3525" y="1563"/>
                      <a:pt x="2548" y="2622"/>
                      <a:pt x="1834" y="3873"/>
                    </a:cubicBezTo>
                    <a:cubicBezTo>
                      <a:pt x="881" y="5527"/>
                      <a:pt x="405" y="7504"/>
                      <a:pt x="262" y="9409"/>
                    </a:cubicBezTo>
                    <a:cubicBezTo>
                      <a:pt x="0" y="13255"/>
                      <a:pt x="1084" y="17446"/>
                      <a:pt x="4132" y="19779"/>
                    </a:cubicBezTo>
                    <a:cubicBezTo>
                      <a:pt x="5837" y="21093"/>
                      <a:pt x="7505" y="21579"/>
                      <a:pt x="9156" y="21579"/>
                    </a:cubicBezTo>
                    <a:cubicBezTo>
                      <a:pt x="10618" y="21579"/>
                      <a:pt x="12066" y="21198"/>
                      <a:pt x="13514" y="20672"/>
                    </a:cubicBezTo>
                    <a:cubicBezTo>
                      <a:pt x="15169" y="20077"/>
                      <a:pt x="16812" y="19291"/>
                      <a:pt x="18503" y="18672"/>
                    </a:cubicBezTo>
                    <a:cubicBezTo>
                      <a:pt x="19908" y="18136"/>
                      <a:pt x="21336" y="17600"/>
                      <a:pt x="22563" y="16731"/>
                    </a:cubicBezTo>
                    <a:lnTo>
                      <a:pt x="22575" y="16719"/>
                    </a:lnTo>
                    <a:cubicBezTo>
                      <a:pt x="27706" y="13088"/>
                      <a:pt x="25718" y="7992"/>
                      <a:pt x="21134" y="4980"/>
                    </a:cubicBezTo>
                    <a:cubicBezTo>
                      <a:pt x="19134" y="3670"/>
                      <a:pt x="17050" y="2539"/>
                      <a:pt x="14883" y="1587"/>
                    </a:cubicBezTo>
                    <a:cubicBezTo>
                      <a:pt x="12879" y="707"/>
                      <a:pt x="10636" y="0"/>
                      <a:pt x="84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" name="Google Shape;840;p29"/>
              <p:cNvSpPr/>
              <p:nvPr/>
            </p:nvSpPr>
            <p:spPr>
              <a:xfrm>
                <a:off x="3768325" y="2558175"/>
                <a:ext cx="305400" cy="159275"/>
              </a:xfrm>
              <a:custGeom>
                <a:rect b="b" l="l" r="r" t="t"/>
                <a:pathLst>
                  <a:path extrusionOk="0" fill="none" h="6371" w="12216">
                    <a:moveTo>
                      <a:pt x="48" y="6371"/>
                    </a:moveTo>
                    <a:cubicBezTo>
                      <a:pt x="3977" y="5109"/>
                      <a:pt x="8096" y="4454"/>
                      <a:pt x="12216" y="4418"/>
                    </a:cubicBezTo>
                    <a:cubicBezTo>
                      <a:pt x="8287" y="2561"/>
                      <a:pt x="3739" y="2215"/>
                      <a:pt x="0" y="1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" name="Google Shape;841;p29"/>
              <p:cNvSpPr/>
              <p:nvPr/>
            </p:nvSpPr>
            <p:spPr>
              <a:xfrm>
                <a:off x="3754925" y="2729225"/>
                <a:ext cx="532525" cy="564825"/>
              </a:xfrm>
              <a:custGeom>
                <a:rect b="b" l="l" r="r" t="t"/>
                <a:pathLst>
                  <a:path extrusionOk="0" h="22593" w="21301">
                    <a:moveTo>
                      <a:pt x="14527" y="1"/>
                    </a:moveTo>
                    <a:cubicBezTo>
                      <a:pt x="12818" y="1"/>
                      <a:pt x="10910" y="810"/>
                      <a:pt x="8847" y="2184"/>
                    </a:cubicBezTo>
                    <a:cubicBezTo>
                      <a:pt x="6787" y="3565"/>
                      <a:pt x="5418" y="4898"/>
                      <a:pt x="3810" y="6387"/>
                    </a:cubicBezTo>
                    <a:cubicBezTo>
                      <a:pt x="1441" y="8613"/>
                      <a:pt x="0" y="10637"/>
                      <a:pt x="298" y="13947"/>
                    </a:cubicBezTo>
                    <a:cubicBezTo>
                      <a:pt x="429" y="15340"/>
                      <a:pt x="1072" y="16793"/>
                      <a:pt x="1953" y="17971"/>
                    </a:cubicBezTo>
                    <a:cubicBezTo>
                      <a:pt x="3108" y="19531"/>
                      <a:pt x="4763" y="20793"/>
                      <a:pt x="6561" y="21555"/>
                    </a:cubicBezTo>
                    <a:cubicBezTo>
                      <a:pt x="8183" y="22246"/>
                      <a:pt x="9957" y="22592"/>
                      <a:pt x="11700" y="22592"/>
                    </a:cubicBezTo>
                    <a:cubicBezTo>
                      <a:pt x="13834" y="22592"/>
                      <a:pt x="15923" y="22073"/>
                      <a:pt x="17634" y="21031"/>
                    </a:cubicBezTo>
                    <a:cubicBezTo>
                      <a:pt x="20908" y="19043"/>
                      <a:pt x="21253" y="16745"/>
                      <a:pt x="21277" y="13518"/>
                    </a:cubicBezTo>
                    <a:cubicBezTo>
                      <a:pt x="21301" y="11804"/>
                      <a:pt x="20824" y="10637"/>
                      <a:pt x="20765" y="8982"/>
                    </a:cubicBezTo>
                    <a:cubicBezTo>
                      <a:pt x="20705" y="7601"/>
                      <a:pt x="20515" y="6137"/>
                      <a:pt x="20146" y="4767"/>
                    </a:cubicBezTo>
                    <a:cubicBezTo>
                      <a:pt x="20146" y="4755"/>
                      <a:pt x="20134" y="4744"/>
                      <a:pt x="20134" y="4744"/>
                    </a:cubicBezTo>
                    <a:cubicBezTo>
                      <a:pt x="18674" y="1397"/>
                      <a:pt x="16772" y="1"/>
                      <a:pt x="145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" name="Google Shape;842;p29"/>
              <p:cNvSpPr/>
              <p:nvPr/>
            </p:nvSpPr>
            <p:spPr>
              <a:xfrm>
                <a:off x="3944825" y="2811775"/>
                <a:ext cx="193500" cy="272675"/>
              </a:xfrm>
              <a:custGeom>
                <a:rect b="b" l="l" r="r" t="t"/>
                <a:pathLst>
                  <a:path extrusionOk="0" fill="none" h="10907" w="7740">
                    <a:moveTo>
                      <a:pt x="6025" y="10907"/>
                    </a:moveTo>
                    <a:cubicBezTo>
                      <a:pt x="5966" y="7168"/>
                      <a:pt x="6632" y="3573"/>
                      <a:pt x="7740" y="1"/>
                    </a:cubicBezTo>
                    <a:cubicBezTo>
                      <a:pt x="5037" y="3025"/>
                      <a:pt x="3287" y="6692"/>
                      <a:pt x="1" y="9145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" name="Google Shape;843;p29"/>
              <p:cNvSpPr/>
              <p:nvPr/>
            </p:nvSpPr>
            <p:spPr>
              <a:xfrm>
                <a:off x="4151100" y="2665125"/>
                <a:ext cx="641475" cy="529875"/>
              </a:xfrm>
              <a:custGeom>
                <a:rect b="b" l="l" r="r" t="t"/>
                <a:pathLst>
                  <a:path extrusionOk="0" h="21195" w="25659">
                    <a:moveTo>
                      <a:pt x="7297" y="0"/>
                    </a:moveTo>
                    <a:cubicBezTo>
                      <a:pt x="7049" y="0"/>
                      <a:pt x="6800" y="7"/>
                      <a:pt x="6549" y="21"/>
                    </a:cubicBezTo>
                    <a:lnTo>
                      <a:pt x="6525" y="21"/>
                    </a:lnTo>
                    <a:cubicBezTo>
                      <a:pt x="96" y="1724"/>
                      <a:pt x="1" y="5843"/>
                      <a:pt x="2834" y="11129"/>
                    </a:cubicBezTo>
                    <a:cubicBezTo>
                      <a:pt x="4049" y="13404"/>
                      <a:pt x="5620" y="15309"/>
                      <a:pt x="7525" y="17190"/>
                    </a:cubicBezTo>
                    <a:cubicBezTo>
                      <a:pt x="9931" y="19544"/>
                      <a:pt x="12962" y="21195"/>
                      <a:pt x="16240" y="21195"/>
                    </a:cubicBezTo>
                    <a:cubicBezTo>
                      <a:pt x="16774" y="21195"/>
                      <a:pt x="17314" y="21151"/>
                      <a:pt x="17860" y="21059"/>
                    </a:cubicBezTo>
                    <a:cubicBezTo>
                      <a:pt x="19503" y="20773"/>
                      <a:pt x="20706" y="19869"/>
                      <a:pt x="21670" y="18952"/>
                    </a:cubicBezTo>
                    <a:cubicBezTo>
                      <a:pt x="22944" y="17761"/>
                      <a:pt x="23539" y="16844"/>
                      <a:pt x="24111" y="15297"/>
                    </a:cubicBezTo>
                    <a:cubicBezTo>
                      <a:pt x="25278" y="12189"/>
                      <a:pt x="25659" y="8986"/>
                      <a:pt x="24051" y="5903"/>
                    </a:cubicBezTo>
                    <a:cubicBezTo>
                      <a:pt x="22361" y="2640"/>
                      <a:pt x="19527" y="1676"/>
                      <a:pt x="16134" y="1104"/>
                    </a:cubicBezTo>
                    <a:cubicBezTo>
                      <a:pt x="14324" y="795"/>
                      <a:pt x="12669" y="700"/>
                      <a:pt x="10919" y="378"/>
                    </a:cubicBezTo>
                    <a:cubicBezTo>
                      <a:pt x="9701" y="160"/>
                      <a:pt x="8517" y="0"/>
                      <a:pt x="72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" name="Google Shape;844;p29"/>
              <p:cNvSpPr/>
              <p:nvPr/>
            </p:nvSpPr>
            <p:spPr>
              <a:xfrm>
                <a:off x="4264200" y="2775475"/>
                <a:ext cx="286375" cy="241125"/>
              </a:xfrm>
              <a:custGeom>
                <a:rect b="b" l="l" r="r" t="t"/>
                <a:pathLst>
                  <a:path extrusionOk="0" fill="none" h="9645" w="11455">
                    <a:moveTo>
                      <a:pt x="11455" y="4739"/>
                    </a:moveTo>
                    <a:cubicBezTo>
                      <a:pt x="7442" y="3572"/>
                      <a:pt x="3787" y="1715"/>
                      <a:pt x="1" y="0"/>
                    </a:cubicBezTo>
                    <a:cubicBezTo>
                      <a:pt x="3037" y="3286"/>
                      <a:pt x="6240" y="6442"/>
                      <a:pt x="9395" y="9644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" name="Google Shape;845;p29"/>
              <p:cNvSpPr/>
              <p:nvPr/>
            </p:nvSpPr>
            <p:spPr>
              <a:xfrm>
                <a:off x="4200200" y="2209500"/>
                <a:ext cx="660825" cy="549125"/>
              </a:xfrm>
              <a:custGeom>
                <a:rect b="b" l="l" r="r" t="t"/>
                <a:pathLst>
                  <a:path extrusionOk="0" h="21965" w="26433">
                    <a:moveTo>
                      <a:pt x="14735" y="1"/>
                    </a:moveTo>
                    <a:cubicBezTo>
                      <a:pt x="10886" y="1"/>
                      <a:pt x="8739" y="2125"/>
                      <a:pt x="6942" y="4780"/>
                    </a:cubicBezTo>
                    <a:cubicBezTo>
                      <a:pt x="5954" y="6221"/>
                      <a:pt x="5097" y="7828"/>
                      <a:pt x="4097" y="9328"/>
                    </a:cubicBezTo>
                    <a:cubicBezTo>
                      <a:pt x="3275" y="10578"/>
                      <a:pt x="2430" y="11864"/>
                      <a:pt x="1954" y="13281"/>
                    </a:cubicBezTo>
                    <a:cubicBezTo>
                      <a:pt x="1942" y="13281"/>
                      <a:pt x="1942" y="13293"/>
                      <a:pt x="1942" y="13293"/>
                    </a:cubicBezTo>
                    <a:cubicBezTo>
                      <a:pt x="0" y="19004"/>
                      <a:pt x="4162" y="21965"/>
                      <a:pt x="9339" y="21965"/>
                    </a:cubicBezTo>
                    <a:cubicBezTo>
                      <a:pt x="9559" y="21965"/>
                      <a:pt x="9780" y="21959"/>
                      <a:pt x="10002" y="21949"/>
                    </a:cubicBezTo>
                    <a:cubicBezTo>
                      <a:pt x="12372" y="21854"/>
                      <a:pt x="14741" y="21544"/>
                      <a:pt x="17063" y="21044"/>
                    </a:cubicBezTo>
                    <a:cubicBezTo>
                      <a:pt x="20468" y="20306"/>
                      <a:pt x="24111" y="18841"/>
                      <a:pt x="25635" y="15698"/>
                    </a:cubicBezTo>
                    <a:cubicBezTo>
                      <a:pt x="26254" y="14388"/>
                      <a:pt x="26433" y="12948"/>
                      <a:pt x="26266" y="11519"/>
                    </a:cubicBezTo>
                    <a:cubicBezTo>
                      <a:pt x="26064" y="9626"/>
                      <a:pt x="25302" y="7745"/>
                      <a:pt x="24278" y="6113"/>
                    </a:cubicBezTo>
                    <a:cubicBezTo>
                      <a:pt x="22242" y="2863"/>
                      <a:pt x="18884" y="101"/>
                      <a:pt x="15051" y="6"/>
                    </a:cubicBezTo>
                    <a:cubicBezTo>
                      <a:pt x="14944" y="2"/>
                      <a:pt x="14839" y="1"/>
                      <a:pt x="147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" name="Google Shape;846;p29"/>
              <p:cNvSpPr/>
              <p:nvPr/>
            </p:nvSpPr>
            <p:spPr>
              <a:xfrm>
                <a:off x="4325225" y="2423650"/>
                <a:ext cx="312275" cy="218200"/>
              </a:xfrm>
              <a:custGeom>
                <a:rect b="b" l="l" r="r" t="t"/>
                <a:pathLst>
                  <a:path extrusionOk="0" fill="none" h="8728" w="12491">
                    <a:moveTo>
                      <a:pt x="8716" y="0"/>
                    </a:moveTo>
                    <a:cubicBezTo>
                      <a:pt x="6263" y="3334"/>
                      <a:pt x="3323" y="6275"/>
                      <a:pt x="1" y="8727"/>
                    </a:cubicBezTo>
                    <a:cubicBezTo>
                      <a:pt x="4275" y="7930"/>
                      <a:pt x="8180" y="5537"/>
                      <a:pt x="12490" y="5132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" name="Google Shape;847;p29"/>
              <p:cNvSpPr/>
              <p:nvPr/>
            </p:nvSpPr>
            <p:spPr>
              <a:xfrm>
                <a:off x="3985600" y="2525450"/>
                <a:ext cx="410800" cy="358225"/>
              </a:xfrm>
              <a:custGeom>
                <a:rect b="b" l="l" r="r" t="t"/>
                <a:pathLst>
                  <a:path extrusionOk="0" h="14329" w="16432">
                    <a:moveTo>
                      <a:pt x="8128" y="0"/>
                    </a:moveTo>
                    <a:cubicBezTo>
                      <a:pt x="6044" y="0"/>
                      <a:pt x="3959" y="766"/>
                      <a:pt x="2584" y="2322"/>
                    </a:cubicBezTo>
                    <a:cubicBezTo>
                      <a:pt x="941" y="4215"/>
                      <a:pt x="1" y="7751"/>
                      <a:pt x="941" y="10120"/>
                    </a:cubicBezTo>
                    <a:cubicBezTo>
                      <a:pt x="1918" y="12597"/>
                      <a:pt x="4739" y="13823"/>
                      <a:pt x="7383" y="14216"/>
                    </a:cubicBezTo>
                    <a:cubicBezTo>
                      <a:pt x="7894" y="14291"/>
                      <a:pt x="8408" y="14329"/>
                      <a:pt x="8918" y="14329"/>
                    </a:cubicBezTo>
                    <a:cubicBezTo>
                      <a:pt x="12159" y="14329"/>
                      <a:pt x="15202" y="12786"/>
                      <a:pt x="15943" y="9216"/>
                    </a:cubicBezTo>
                    <a:cubicBezTo>
                      <a:pt x="16431" y="6834"/>
                      <a:pt x="15384" y="4346"/>
                      <a:pt x="13848" y="2477"/>
                    </a:cubicBezTo>
                    <a:cubicBezTo>
                      <a:pt x="12480" y="835"/>
                      <a:pt x="10304" y="0"/>
                      <a:pt x="8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p30"/>
          <p:cNvSpPr txBox="1"/>
          <p:nvPr>
            <p:ph type="title"/>
          </p:nvPr>
        </p:nvSpPr>
        <p:spPr>
          <a:xfrm>
            <a:off x="327475" y="3921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Characterization of Use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853" name="Google Shape;853;p30"/>
          <p:cNvSpPr txBox="1"/>
          <p:nvPr>
            <p:ph idx="1" type="subTitle"/>
          </p:nvPr>
        </p:nvSpPr>
        <p:spPr>
          <a:xfrm>
            <a:off x="327475" y="1594848"/>
            <a:ext cx="6247500" cy="17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Algorithms are the foundation</a:t>
            </a:r>
            <a:r>
              <a:rPr lang="en" sz="1400"/>
              <a:t> to apps like Tinder, Bumble, and Hinge, focusing on matching users on mutual preferences and perceptions.</a:t>
            </a:r>
            <a:endParaRPr sz="14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400" u="sng">
                <a:latin typeface="DM Sans"/>
                <a:ea typeface="DM Sans"/>
                <a:cs typeface="DM Sans"/>
                <a:sym typeface="DM Sans"/>
              </a:rPr>
              <a:t>Gale-Shapley Algorithm (Hinge)</a:t>
            </a:r>
            <a:r>
              <a:rPr b="1" lang="en" sz="1400">
                <a:latin typeface="DM Sans"/>
                <a:ea typeface="DM Sans"/>
                <a:cs typeface="DM Sans"/>
                <a:sym typeface="DM Sans"/>
              </a:rPr>
              <a:t>:</a:t>
            </a:r>
            <a:r>
              <a:rPr lang="en" sz="1400"/>
              <a:t> employs “stable pairing” to ensure mutually agreeable matches, rating pairs by compatibility</a:t>
            </a:r>
            <a:endParaRPr sz="14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400" u="sng">
                <a:latin typeface="DM Sans"/>
                <a:ea typeface="DM Sans"/>
                <a:cs typeface="DM Sans"/>
                <a:sym typeface="DM Sans"/>
              </a:rPr>
              <a:t>Custom Algorithms (OkCupid):</a:t>
            </a:r>
            <a:r>
              <a:rPr lang="en" sz="1400" u="sng"/>
              <a:t> </a:t>
            </a:r>
            <a:r>
              <a:rPr lang="en" sz="1400"/>
              <a:t>Uses detailed user surveys to match based on preferences, importance of responses, and predicted mutual liking</a:t>
            </a:r>
            <a:endParaRPr sz="1400"/>
          </a:p>
        </p:txBody>
      </p:sp>
      <p:sp>
        <p:nvSpPr>
          <p:cNvPr id="854" name="Google Shape;854;p30"/>
          <p:cNvSpPr txBox="1"/>
          <p:nvPr>
            <p:ph idx="2" type="subTitle"/>
          </p:nvPr>
        </p:nvSpPr>
        <p:spPr>
          <a:xfrm>
            <a:off x="327475" y="3632625"/>
            <a:ext cx="6247500" cy="85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Speed dating uses voluntary participant surveys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Predict matches (“yes” or “no”) based on mutual preferences and demographic details</a:t>
            </a:r>
            <a:endParaRPr/>
          </a:p>
        </p:txBody>
      </p:sp>
      <p:sp>
        <p:nvSpPr>
          <p:cNvPr id="855" name="Google Shape;855;p30"/>
          <p:cNvSpPr txBox="1"/>
          <p:nvPr>
            <p:ph idx="3" type="subTitle"/>
          </p:nvPr>
        </p:nvSpPr>
        <p:spPr>
          <a:xfrm>
            <a:off x="327485" y="1298200"/>
            <a:ext cx="67917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Utilization of ML in Speed Dating</a:t>
            </a:r>
            <a:endParaRPr/>
          </a:p>
        </p:txBody>
      </p:sp>
      <p:sp>
        <p:nvSpPr>
          <p:cNvPr id="856" name="Google Shape;856;p30"/>
          <p:cNvSpPr txBox="1"/>
          <p:nvPr>
            <p:ph idx="4" type="subTitle"/>
          </p:nvPr>
        </p:nvSpPr>
        <p:spPr>
          <a:xfrm>
            <a:off x="327475" y="3335978"/>
            <a:ext cx="62475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 to Our Dataset</a:t>
            </a:r>
            <a:endParaRPr/>
          </a:p>
        </p:txBody>
      </p:sp>
      <p:grpSp>
        <p:nvGrpSpPr>
          <p:cNvPr id="857" name="Google Shape;857;p30"/>
          <p:cNvGrpSpPr/>
          <p:nvPr/>
        </p:nvGrpSpPr>
        <p:grpSpPr>
          <a:xfrm flipH="1" rot="1329871">
            <a:off x="6594457" y="1378151"/>
            <a:ext cx="2359721" cy="2769989"/>
            <a:chOff x="5478523" y="576063"/>
            <a:chExt cx="1834423" cy="2153361"/>
          </a:xfrm>
        </p:grpSpPr>
        <p:sp>
          <p:nvSpPr>
            <p:cNvPr id="858" name="Google Shape;858;p30"/>
            <p:cNvSpPr/>
            <p:nvPr/>
          </p:nvSpPr>
          <p:spPr>
            <a:xfrm>
              <a:off x="5478525" y="586878"/>
              <a:ext cx="1834421" cy="2131755"/>
            </a:xfrm>
            <a:custGeom>
              <a:rect b="b" l="l" r="r" t="t"/>
              <a:pathLst>
                <a:path extrusionOk="0" h="57421" w="49412">
                  <a:moveTo>
                    <a:pt x="11883" y="17491"/>
                  </a:moveTo>
                  <a:lnTo>
                    <a:pt x="11883" y="17491"/>
                  </a:lnTo>
                  <a:cubicBezTo>
                    <a:pt x="11887" y="17507"/>
                    <a:pt x="11891" y="17523"/>
                    <a:pt x="11895" y="17539"/>
                  </a:cubicBezTo>
                  <a:lnTo>
                    <a:pt x="11895" y="17539"/>
                  </a:lnTo>
                  <a:cubicBezTo>
                    <a:pt x="11889" y="17521"/>
                    <a:pt x="11883" y="17503"/>
                    <a:pt x="11883" y="17491"/>
                  </a:cubicBezTo>
                  <a:close/>
                  <a:moveTo>
                    <a:pt x="18944" y="1"/>
                  </a:moveTo>
                  <a:cubicBezTo>
                    <a:pt x="18896" y="1"/>
                    <a:pt x="18848" y="1"/>
                    <a:pt x="18813" y="13"/>
                  </a:cubicBezTo>
                  <a:lnTo>
                    <a:pt x="18729" y="13"/>
                  </a:lnTo>
                  <a:cubicBezTo>
                    <a:pt x="18693" y="13"/>
                    <a:pt x="18646" y="37"/>
                    <a:pt x="18586" y="37"/>
                  </a:cubicBezTo>
                  <a:cubicBezTo>
                    <a:pt x="18551" y="37"/>
                    <a:pt x="18539" y="37"/>
                    <a:pt x="18515" y="49"/>
                  </a:cubicBezTo>
                  <a:cubicBezTo>
                    <a:pt x="18455" y="60"/>
                    <a:pt x="18396" y="60"/>
                    <a:pt x="18336" y="72"/>
                  </a:cubicBezTo>
                  <a:lnTo>
                    <a:pt x="18301" y="72"/>
                  </a:lnTo>
                  <a:cubicBezTo>
                    <a:pt x="18229" y="96"/>
                    <a:pt x="18158" y="108"/>
                    <a:pt x="18098" y="120"/>
                  </a:cubicBezTo>
                  <a:cubicBezTo>
                    <a:pt x="18062" y="120"/>
                    <a:pt x="18051" y="132"/>
                    <a:pt x="18015" y="132"/>
                  </a:cubicBezTo>
                  <a:cubicBezTo>
                    <a:pt x="17979" y="156"/>
                    <a:pt x="17931" y="168"/>
                    <a:pt x="17872" y="168"/>
                  </a:cubicBezTo>
                  <a:cubicBezTo>
                    <a:pt x="17836" y="179"/>
                    <a:pt x="17812" y="179"/>
                    <a:pt x="17777" y="191"/>
                  </a:cubicBezTo>
                  <a:lnTo>
                    <a:pt x="17646" y="239"/>
                  </a:lnTo>
                  <a:cubicBezTo>
                    <a:pt x="17622" y="251"/>
                    <a:pt x="17586" y="251"/>
                    <a:pt x="17562" y="275"/>
                  </a:cubicBezTo>
                  <a:lnTo>
                    <a:pt x="17420" y="310"/>
                  </a:lnTo>
                  <a:cubicBezTo>
                    <a:pt x="17396" y="334"/>
                    <a:pt x="17360" y="334"/>
                    <a:pt x="17336" y="346"/>
                  </a:cubicBezTo>
                  <a:cubicBezTo>
                    <a:pt x="17289" y="358"/>
                    <a:pt x="17229" y="394"/>
                    <a:pt x="17181" y="406"/>
                  </a:cubicBezTo>
                  <a:cubicBezTo>
                    <a:pt x="17169" y="418"/>
                    <a:pt x="17146" y="418"/>
                    <a:pt x="17122" y="430"/>
                  </a:cubicBezTo>
                  <a:cubicBezTo>
                    <a:pt x="17050" y="465"/>
                    <a:pt x="16991" y="489"/>
                    <a:pt x="16919" y="525"/>
                  </a:cubicBezTo>
                  <a:lnTo>
                    <a:pt x="16646" y="656"/>
                  </a:lnTo>
                  <a:cubicBezTo>
                    <a:pt x="16622" y="668"/>
                    <a:pt x="16586" y="691"/>
                    <a:pt x="16562" y="715"/>
                  </a:cubicBezTo>
                  <a:cubicBezTo>
                    <a:pt x="16503" y="751"/>
                    <a:pt x="16455" y="775"/>
                    <a:pt x="16396" y="822"/>
                  </a:cubicBezTo>
                  <a:cubicBezTo>
                    <a:pt x="16348" y="846"/>
                    <a:pt x="16324" y="870"/>
                    <a:pt x="16277" y="894"/>
                  </a:cubicBezTo>
                  <a:cubicBezTo>
                    <a:pt x="16229" y="930"/>
                    <a:pt x="16169" y="953"/>
                    <a:pt x="16134" y="1001"/>
                  </a:cubicBezTo>
                  <a:cubicBezTo>
                    <a:pt x="16086" y="1025"/>
                    <a:pt x="16050" y="1061"/>
                    <a:pt x="16015" y="1084"/>
                  </a:cubicBezTo>
                  <a:cubicBezTo>
                    <a:pt x="15967" y="1120"/>
                    <a:pt x="15907" y="1168"/>
                    <a:pt x="15860" y="1192"/>
                  </a:cubicBezTo>
                  <a:cubicBezTo>
                    <a:pt x="15836" y="1215"/>
                    <a:pt x="15800" y="1239"/>
                    <a:pt x="15753" y="1263"/>
                  </a:cubicBezTo>
                  <a:cubicBezTo>
                    <a:pt x="12228" y="4037"/>
                    <a:pt x="10716" y="10014"/>
                    <a:pt x="11514" y="15574"/>
                  </a:cubicBezTo>
                  <a:cubicBezTo>
                    <a:pt x="11562" y="15872"/>
                    <a:pt x="11609" y="16170"/>
                    <a:pt x="11669" y="16467"/>
                  </a:cubicBezTo>
                  <a:lnTo>
                    <a:pt x="7335" y="15419"/>
                  </a:lnTo>
                  <a:lnTo>
                    <a:pt x="7228" y="14515"/>
                  </a:lnTo>
                  <a:lnTo>
                    <a:pt x="6990" y="12502"/>
                  </a:lnTo>
                  <a:lnTo>
                    <a:pt x="6097" y="12264"/>
                  </a:lnTo>
                  <a:lnTo>
                    <a:pt x="2441" y="11264"/>
                  </a:lnTo>
                  <a:lnTo>
                    <a:pt x="1632" y="11062"/>
                  </a:lnTo>
                  <a:lnTo>
                    <a:pt x="2001" y="13407"/>
                  </a:lnTo>
                  <a:lnTo>
                    <a:pt x="2108" y="14110"/>
                  </a:lnTo>
                  <a:lnTo>
                    <a:pt x="2894" y="14300"/>
                  </a:lnTo>
                  <a:lnTo>
                    <a:pt x="4656" y="14741"/>
                  </a:lnTo>
                  <a:lnTo>
                    <a:pt x="6466" y="15181"/>
                  </a:lnTo>
                  <a:lnTo>
                    <a:pt x="7287" y="15396"/>
                  </a:lnTo>
                  <a:lnTo>
                    <a:pt x="1822" y="14086"/>
                  </a:lnTo>
                  <a:cubicBezTo>
                    <a:pt x="1767" y="14072"/>
                    <a:pt x="1712" y="14066"/>
                    <a:pt x="1657" y="14066"/>
                  </a:cubicBezTo>
                  <a:cubicBezTo>
                    <a:pt x="1331" y="14066"/>
                    <a:pt x="1025" y="14297"/>
                    <a:pt x="953" y="14634"/>
                  </a:cubicBezTo>
                  <a:cubicBezTo>
                    <a:pt x="953" y="14657"/>
                    <a:pt x="929" y="14693"/>
                    <a:pt x="929" y="14717"/>
                  </a:cubicBezTo>
                  <a:cubicBezTo>
                    <a:pt x="894" y="15074"/>
                    <a:pt x="1132" y="15419"/>
                    <a:pt x="1501" y="15515"/>
                  </a:cubicBezTo>
                  <a:lnTo>
                    <a:pt x="1799" y="15586"/>
                  </a:lnTo>
                  <a:lnTo>
                    <a:pt x="1489" y="16003"/>
                  </a:lnTo>
                  <a:lnTo>
                    <a:pt x="1" y="17967"/>
                  </a:lnTo>
                  <a:lnTo>
                    <a:pt x="751" y="18146"/>
                  </a:lnTo>
                  <a:lnTo>
                    <a:pt x="4418" y="18991"/>
                  </a:lnTo>
                  <a:lnTo>
                    <a:pt x="5418" y="19218"/>
                  </a:lnTo>
                  <a:lnTo>
                    <a:pt x="6752" y="17313"/>
                  </a:lnTo>
                  <a:lnTo>
                    <a:pt x="7085" y="16848"/>
                  </a:lnTo>
                  <a:lnTo>
                    <a:pt x="12002" y="18039"/>
                  </a:lnTo>
                  <a:cubicBezTo>
                    <a:pt x="11978" y="17908"/>
                    <a:pt x="11931" y="17753"/>
                    <a:pt x="11907" y="17587"/>
                  </a:cubicBezTo>
                  <a:lnTo>
                    <a:pt x="11907" y="17587"/>
                  </a:lnTo>
                  <a:cubicBezTo>
                    <a:pt x="12053" y="18173"/>
                    <a:pt x="12191" y="18748"/>
                    <a:pt x="12383" y="19313"/>
                  </a:cubicBezTo>
                  <a:cubicBezTo>
                    <a:pt x="12705" y="20372"/>
                    <a:pt x="13074" y="21396"/>
                    <a:pt x="13479" y="22397"/>
                  </a:cubicBezTo>
                  <a:cubicBezTo>
                    <a:pt x="12562" y="27076"/>
                    <a:pt x="10633" y="31576"/>
                    <a:pt x="7859" y="35434"/>
                  </a:cubicBezTo>
                  <a:cubicBezTo>
                    <a:pt x="7740" y="35470"/>
                    <a:pt x="7621" y="35505"/>
                    <a:pt x="7502" y="35589"/>
                  </a:cubicBezTo>
                  <a:cubicBezTo>
                    <a:pt x="6561" y="36148"/>
                    <a:pt x="5597" y="36648"/>
                    <a:pt x="4608" y="37089"/>
                  </a:cubicBezTo>
                  <a:cubicBezTo>
                    <a:pt x="4418" y="37184"/>
                    <a:pt x="4180" y="37386"/>
                    <a:pt x="4323" y="37553"/>
                  </a:cubicBezTo>
                  <a:cubicBezTo>
                    <a:pt x="4406" y="37625"/>
                    <a:pt x="4525" y="37625"/>
                    <a:pt x="4620" y="37625"/>
                  </a:cubicBezTo>
                  <a:cubicBezTo>
                    <a:pt x="4827" y="37614"/>
                    <a:pt x="5242" y="37433"/>
                    <a:pt x="5495" y="37433"/>
                  </a:cubicBezTo>
                  <a:cubicBezTo>
                    <a:pt x="5533" y="37433"/>
                    <a:pt x="5567" y="37437"/>
                    <a:pt x="5597" y="37446"/>
                  </a:cubicBezTo>
                  <a:cubicBezTo>
                    <a:pt x="5620" y="37458"/>
                    <a:pt x="5656" y="37482"/>
                    <a:pt x="5680" y="37506"/>
                  </a:cubicBezTo>
                  <a:cubicBezTo>
                    <a:pt x="5716" y="37553"/>
                    <a:pt x="5728" y="37601"/>
                    <a:pt x="5728" y="37636"/>
                  </a:cubicBezTo>
                  <a:cubicBezTo>
                    <a:pt x="5728" y="37696"/>
                    <a:pt x="5680" y="37756"/>
                    <a:pt x="5656" y="37803"/>
                  </a:cubicBezTo>
                  <a:cubicBezTo>
                    <a:pt x="5370" y="38256"/>
                    <a:pt x="5025" y="38649"/>
                    <a:pt x="4763" y="39101"/>
                  </a:cubicBezTo>
                  <a:cubicBezTo>
                    <a:pt x="4680" y="39220"/>
                    <a:pt x="4799" y="39375"/>
                    <a:pt x="4942" y="39399"/>
                  </a:cubicBezTo>
                  <a:cubicBezTo>
                    <a:pt x="4951" y="39399"/>
                    <a:pt x="4961" y="39400"/>
                    <a:pt x="4971" y="39400"/>
                  </a:cubicBezTo>
                  <a:cubicBezTo>
                    <a:pt x="5092" y="39400"/>
                    <a:pt x="5212" y="39332"/>
                    <a:pt x="5311" y="39244"/>
                  </a:cubicBezTo>
                  <a:cubicBezTo>
                    <a:pt x="5478" y="39113"/>
                    <a:pt x="5609" y="38946"/>
                    <a:pt x="5751" y="38827"/>
                  </a:cubicBezTo>
                  <a:cubicBezTo>
                    <a:pt x="5862" y="38749"/>
                    <a:pt x="6089" y="38646"/>
                    <a:pt x="6248" y="38646"/>
                  </a:cubicBezTo>
                  <a:cubicBezTo>
                    <a:pt x="6380" y="38646"/>
                    <a:pt x="6465" y="38718"/>
                    <a:pt x="6394" y="38934"/>
                  </a:cubicBezTo>
                  <a:cubicBezTo>
                    <a:pt x="6275" y="39303"/>
                    <a:pt x="5918" y="39649"/>
                    <a:pt x="5716" y="39970"/>
                  </a:cubicBezTo>
                  <a:cubicBezTo>
                    <a:pt x="5668" y="40030"/>
                    <a:pt x="5620" y="40113"/>
                    <a:pt x="5620" y="40184"/>
                  </a:cubicBezTo>
                  <a:cubicBezTo>
                    <a:pt x="5631" y="40306"/>
                    <a:pt x="5765" y="40376"/>
                    <a:pt x="5889" y="40376"/>
                  </a:cubicBezTo>
                  <a:cubicBezTo>
                    <a:pt x="5899" y="40376"/>
                    <a:pt x="5909" y="40376"/>
                    <a:pt x="5918" y="40375"/>
                  </a:cubicBezTo>
                  <a:cubicBezTo>
                    <a:pt x="6049" y="40351"/>
                    <a:pt x="6156" y="40256"/>
                    <a:pt x="6263" y="40184"/>
                  </a:cubicBezTo>
                  <a:cubicBezTo>
                    <a:pt x="6413" y="40067"/>
                    <a:pt x="7166" y="39394"/>
                    <a:pt x="7474" y="39394"/>
                  </a:cubicBezTo>
                  <a:cubicBezTo>
                    <a:pt x="7509" y="39394"/>
                    <a:pt x="7539" y="39403"/>
                    <a:pt x="7561" y="39422"/>
                  </a:cubicBezTo>
                  <a:cubicBezTo>
                    <a:pt x="7740" y="39601"/>
                    <a:pt x="7156" y="40423"/>
                    <a:pt x="7061" y="40613"/>
                  </a:cubicBezTo>
                  <a:cubicBezTo>
                    <a:pt x="6990" y="40780"/>
                    <a:pt x="6930" y="41006"/>
                    <a:pt x="7085" y="41089"/>
                  </a:cubicBezTo>
                  <a:cubicBezTo>
                    <a:pt x="7118" y="41114"/>
                    <a:pt x="7155" y="41125"/>
                    <a:pt x="7192" y="41125"/>
                  </a:cubicBezTo>
                  <a:cubicBezTo>
                    <a:pt x="7313" y="41125"/>
                    <a:pt x="7446" y="41011"/>
                    <a:pt x="7537" y="40911"/>
                  </a:cubicBezTo>
                  <a:cubicBezTo>
                    <a:pt x="8014" y="40363"/>
                    <a:pt x="8478" y="39768"/>
                    <a:pt x="8895" y="39172"/>
                  </a:cubicBezTo>
                  <a:cubicBezTo>
                    <a:pt x="8966" y="39065"/>
                    <a:pt x="9049" y="38958"/>
                    <a:pt x="9145" y="38922"/>
                  </a:cubicBezTo>
                  <a:cubicBezTo>
                    <a:pt x="9194" y="38900"/>
                    <a:pt x="9246" y="38890"/>
                    <a:pt x="9298" y="38890"/>
                  </a:cubicBezTo>
                  <a:cubicBezTo>
                    <a:pt x="9470" y="38890"/>
                    <a:pt x="9645" y="38999"/>
                    <a:pt x="9764" y="39137"/>
                  </a:cubicBezTo>
                  <a:cubicBezTo>
                    <a:pt x="9907" y="39315"/>
                    <a:pt x="10038" y="39530"/>
                    <a:pt x="10252" y="39637"/>
                  </a:cubicBezTo>
                  <a:cubicBezTo>
                    <a:pt x="10305" y="39662"/>
                    <a:pt x="10366" y="39673"/>
                    <a:pt x="10429" y="39673"/>
                  </a:cubicBezTo>
                  <a:cubicBezTo>
                    <a:pt x="10605" y="39673"/>
                    <a:pt x="10788" y="39578"/>
                    <a:pt x="10788" y="39411"/>
                  </a:cubicBezTo>
                  <a:cubicBezTo>
                    <a:pt x="10788" y="39339"/>
                    <a:pt x="10740" y="39256"/>
                    <a:pt x="10716" y="39184"/>
                  </a:cubicBezTo>
                  <a:cubicBezTo>
                    <a:pt x="10502" y="38779"/>
                    <a:pt x="10240" y="38387"/>
                    <a:pt x="10061" y="37946"/>
                  </a:cubicBezTo>
                  <a:cubicBezTo>
                    <a:pt x="9919" y="37648"/>
                    <a:pt x="9847" y="37386"/>
                    <a:pt x="9764" y="37053"/>
                  </a:cubicBezTo>
                  <a:cubicBezTo>
                    <a:pt x="9680" y="36755"/>
                    <a:pt x="9609" y="36434"/>
                    <a:pt x="9430" y="36184"/>
                  </a:cubicBezTo>
                  <a:lnTo>
                    <a:pt x="9299" y="36005"/>
                  </a:lnTo>
                  <a:cubicBezTo>
                    <a:pt x="11693" y="32600"/>
                    <a:pt x="13467" y="28731"/>
                    <a:pt x="14502" y="24659"/>
                  </a:cubicBezTo>
                  <a:cubicBezTo>
                    <a:pt x="14586" y="24813"/>
                    <a:pt x="14645" y="24944"/>
                    <a:pt x="14717" y="25087"/>
                  </a:cubicBezTo>
                  <a:cubicBezTo>
                    <a:pt x="15038" y="25790"/>
                    <a:pt x="15384" y="26457"/>
                    <a:pt x="15741" y="27147"/>
                  </a:cubicBezTo>
                  <a:cubicBezTo>
                    <a:pt x="16110" y="27873"/>
                    <a:pt x="16562" y="28754"/>
                    <a:pt x="17086" y="29695"/>
                  </a:cubicBezTo>
                  <a:cubicBezTo>
                    <a:pt x="17658" y="30731"/>
                    <a:pt x="18301" y="31826"/>
                    <a:pt x="19015" y="32814"/>
                  </a:cubicBezTo>
                  <a:cubicBezTo>
                    <a:pt x="19015" y="32838"/>
                    <a:pt x="19027" y="32838"/>
                    <a:pt x="19027" y="32850"/>
                  </a:cubicBezTo>
                  <a:cubicBezTo>
                    <a:pt x="20265" y="40101"/>
                    <a:pt x="19563" y="48031"/>
                    <a:pt x="16943" y="55674"/>
                  </a:cubicBezTo>
                  <a:cubicBezTo>
                    <a:pt x="16931" y="55722"/>
                    <a:pt x="16919" y="55770"/>
                    <a:pt x="16919" y="55805"/>
                  </a:cubicBezTo>
                  <a:lnTo>
                    <a:pt x="16919" y="55829"/>
                  </a:lnTo>
                  <a:cubicBezTo>
                    <a:pt x="16812" y="56079"/>
                    <a:pt x="16741" y="56341"/>
                    <a:pt x="16681" y="56627"/>
                  </a:cubicBezTo>
                  <a:cubicBezTo>
                    <a:pt x="19659" y="57278"/>
                    <a:pt x="22930" y="57421"/>
                    <a:pt x="26172" y="57421"/>
                  </a:cubicBezTo>
                  <a:cubicBezTo>
                    <a:pt x="26960" y="57421"/>
                    <a:pt x="27747" y="57412"/>
                    <a:pt x="28528" y="57401"/>
                  </a:cubicBezTo>
                  <a:cubicBezTo>
                    <a:pt x="29469" y="57389"/>
                    <a:pt x="30385" y="57377"/>
                    <a:pt x="31290" y="57365"/>
                  </a:cubicBezTo>
                  <a:cubicBezTo>
                    <a:pt x="31814" y="57365"/>
                    <a:pt x="32207" y="56948"/>
                    <a:pt x="32243" y="56484"/>
                  </a:cubicBezTo>
                  <a:lnTo>
                    <a:pt x="32243" y="56329"/>
                  </a:lnTo>
                  <a:cubicBezTo>
                    <a:pt x="32243" y="56198"/>
                    <a:pt x="32207" y="56079"/>
                    <a:pt x="32148" y="55948"/>
                  </a:cubicBezTo>
                  <a:cubicBezTo>
                    <a:pt x="31409" y="54424"/>
                    <a:pt x="30207" y="53138"/>
                    <a:pt x="28754" y="52269"/>
                  </a:cubicBezTo>
                  <a:cubicBezTo>
                    <a:pt x="28064" y="51864"/>
                    <a:pt x="27326" y="51555"/>
                    <a:pt x="26552" y="51364"/>
                  </a:cubicBezTo>
                  <a:cubicBezTo>
                    <a:pt x="26516" y="51198"/>
                    <a:pt x="26456" y="51031"/>
                    <a:pt x="26385" y="50888"/>
                  </a:cubicBezTo>
                  <a:cubicBezTo>
                    <a:pt x="26351" y="50813"/>
                    <a:pt x="26277" y="50767"/>
                    <a:pt x="26198" y="50767"/>
                  </a:cubicBezTo>
                  <a:cubicBezTo>
                    <a:pt x="26165" y="50767"/>
                    <a:pt x="26131" y="50775"/>
                    <a:pt x="26099" y="50793"/>
                  </a:cubicBezTo>
                  <a:cubicBezTo>
                    <a:pt x="25992" y="50840"/>
                    <a:pt x="25956" y="50971"/>
                    <a:pt x="26016" y="51079"/>
                  </a:cubicBezTo>
                  <a:cubicBezTo>
                    <a:pt x="26040" y="51138"/>
                    <a:pt x="26075" y="51198"/>
                    <a:pt x="26087" y="51257"/>
                  </a:cubicBezTo>
                  <a:cubicBezTo>
                    <a:pt x="25837" y="51210"/>
                    <a:pt x="25563" y="51186"/>
                    <a:pt x="25278" y="51162"/>
                  </a:cubicBezTo>
                  <a:cubicBezTo>
                    <a:pt x="25254" y="51079"/>
                    <a:pt x="25218" y="50971"/>
                    <a:pt x="25182" y="50888"/>
                  </a:cubicBezTo>
                  <a:cubicBezTo>
                    <a:pt x="25149" y="50813"/>
                    <a:pt x="25074" y="50767"/>
                    <a:pt x="24996" y="50767"/>
                  </a:cubicBezTo>
                  <a:cubicBezTo>
                    <a:pt x="24962" y="50767"/>
                    <a:pt x="24929" y="50775"/>
                    <a:pt x="24897" y="50793"/>
                  </a:cubicBezTo>
                  <a:cubicBezTo>
                    <a:pt x="24789" y="50840"/>
                    <a:pt x="24742" y="50971"/>
                    <a:pt x="24801" y="51079"/>
                  </a:cubicBezTo>
                  <a:cubicBezTo>
                    <a:pt x="24825" y="51102"/>
                    <a:pt x="24825" y="51126"/>
                    <a:pt x="24837" y="51150"/>
                  </a:cubicBezTo>
                  <a:cubicBezTo>
                    <a:pt x="23075" y="51150"/>
                    <a:pt x="21099" y="51722"/>
                    <a:pt x="19527" y="52745"/>
                  </a:cubicBezTo>
                  <a:cubicBezTo>
                    <a:pt x="19444" y="52793"/>
                    <a:pt x="19372" y="52853"/>
                    <a:pt x="19289" y="52912"/>
                  </a:cubicBezTo>
                  <a:cubicBezTo>
                    <a:pt x="20932" y="46864"/>
                    <a:pt x="21432" y="40720"/>
                    <a:pt x="20777" y="34934"/>
                  </a:cubicBezTo>
                  <a:lnTo>
                    <a:pt x="20777" y="34934"/>
                  </a:lnTo>
                  <a:cubicBezTo>
                    <a:pt x="21708" y="35808"/>
                    <a:pt x="22682" y="36374"/>
                    <a:pt x="23667" y="36374"/>
                  </a:cubicBezTo>
                  <a:cubicBezTo>
                    <a:pt x="24132" y="36374"/>
                    <a:pt x="24598" y="36248"/>
                    <a:pt x="25063" y="35970"/>
                  </a:cubicBezTo>
                  <a:cubicBezTo>
                    <a:pt x="25087" y="35958"/>
                    <a:pt x="25099" y="35946"/>
                    <a:pt x="25135" y="35922"/>
                  </a:cubicBezTo>
                  <a:cubicBezTo>
                    <a:pt x="25266" y="35851"/>
                    <a:pt x="25385" y="35767"/>
                    <a:pt x="25516" y="35684"/>
                  </a:cubicBezTo>
                  <a:cubicBezTo>
                    <a:pt x="25575" y="35648"/>
                    <a:pt x="25635" y="35612"/>
                    <a:pt x="25694" y="35565"/>
                  </a:cubicBezTo>
                  <a:cubicBezTo>
                    <a:pt x="25849" y="35470"/>
                    <a:pt x="25992" y="35374"/>
                    <a:pt x="26147" y="35267"/>
                  </a:cubicBezTo>
                  <a:cubicBezTo>
                    <a:pt x="26159" y="35255"/>
                    <a:pt x="26171" y="35255"/>
                    <a:pt x="26194" y="35243"/>
                  </a:cubicBezTo>
                  <a:cubicBezTo>
                    <a:pt x="26206" y="35231"/>
                    <a:pt x="26230" y="35208"/>
                    <a:pt x="26254" y="35196"/>
                  </a:cubicBezTo>
                  <a:cubicBezTo>
                    <a:pt x="26433" y="35077"/>
                    <a:pt x="26587" y="34946"/>
                    <a:pt x="26766" y="34815"/>
                  </a:cubicBezTo>
                  <a:cubicBezTo>
                    <a:pt x="26790" y="34791"/>
                    <a:pt x="26814" y="34779"/>
                    <a:pt x="26825" y="34767"/>
                  </a:cubicBezTo>
                  <a:cubicBezTo>
                    <a:pt x="26992" y="34636"/>
                    <a:pt x="27159" y="34493"/>
                    <a:pt x="27337" y="34362"/>
                  </a:cubicBezTo>
                  <a:cubicBezTo>
                    <a:pt x="27349" y="34350"/>
                    <a:pt x="27385" y="34338"/>
                    <a:pt x="27397" y="34303"/>
                  </a:cubicBezTo>
                  <a:cubicBezTo>
                    <a:pt x="27564" y="34160"/>
                    <a:pt x="27742" y="34017"/>
                    <a:pt x="27897" y="33874"/>
                  </a:cubicBezTo>
                  <a:lnTo>
                    <a:pt x="27992" y="33779"/>
                  </a:lnTo>
                  <a:cubicBezTo>
                    <a:pt x="28159" y="33636"/>
                    <a:pt x="28314" y="33481"/>
                    <a:pt x="28469" y="33338"/>
                  </a:cubicBezTo>
                  <a:lnTo>
                    <a:pt x="28552" y="33243"/>
                  </a:lnTo>
                  <a:cubicBezTo>
                    <a:pt x="28719" y="33088"/>
                    <a:pt x="28885" y="32934"/>
                    <a:pt x="29028" y="32767"/>
                  </a:cubicBezTo>
                  <a:cubicBezTo>
                    <a:pt x="29064" y="32743"/>
                    <a:pt x="29076" y="32707"/>
                    <a:pt x="29111" y="32695"/>
                  </a:cubicBezTo>
                  <a:cubicBezTo>
                    <a:pt x="29266" y="32517"/>
                    <a:pt x="29433" y="32350"/>
                    <a:pt x="29600" y="32172"/>
                  </a:cubicBezTo>
                  <a:lnTo>
                    <a:pt x="29623" y="32148"/>
                  </a:lnTo>
                  <a:cubicBezTo>
                    <a:pt x="29659" y="32112"/>
                    <a:pt x="29683" y="32088"/>
                    <a:pt x="29719" y="32041"/>
                  </a:cubicBezTo>
                  <a:cubicBezTo>
                    <a:pt x="29862" y="32386"/>
                    <a:pt x="30004" y="32707"/>
                    <a:pt x="30135" y="33053"/>
                  </a:cubicBezTo>
                  <a:cubicBezTo>
                    <a:pt x="30731" y="34529"/>
                    <a:pt x="31231" y="36029"/>
                    <a:pt x="31683" y="37553"/>
                  </a:cubicBezTo>
                  <a:cubicBezTo>
                    <a:pt x="31767" y="37875"/>
                    <a:pt x="31850" y="38148"/>
                    <a:pt x="31826" y="38387"/>
                  </a:cubicBezTo>
                  <a:cubicBezTo>
                    <a:pt x="31802" y="38720"/>
                    <a:pt x="31588" y="39077"/>
                    <a:pt x="31350" y="39458"/>
                  </a:cubicBezTo>
                  <a:cubicBezTo>
                    <a:pt x="30302" y="41137"/>
                    <a:pt x="28433" y="43471"/>
                    <a:pt x="26861" y="45292"/>
                  </a:cubicBezTo>
                  <a:cubicBezTo>
                    <a:pt x="26754" y="45328"/>
                    <a:pt x="26635" y="45411"/>
                    <a:pt x="26504" y="45483"/>
                  </a:cubicBezTo>
                  <a:cubicBezTo>
                    <a:pt x="26468" y="45495"/>
                    <a:pt x="26337" y="45614"/>
                    <a:pt x="26313" y="45649"/>
                  </a:cubicBezTo>
                  <a:cubicBezTo>
                    <a:pt x="26290" y="45661"/>
                    <a:pt x="26278" y="45673"/>
                    <a:pt x="26290" y="45685"/>
                  </a:cubicBezTo>
                  <a:cubicBezTo>
                    <a:pt x="26290" y="45685"/>
                    <a:pt x="26278" y="45685"/>
                    <a:pt x="26278" y="45709"/>
                  </a:cubicBezTo>
                  <a:lnTo>
                    <a:pt x="26266" y="45709"/>
                  </a:lnTo>
                  <a:lnTo>
                    <a:pt x="26194" y="45780"/>
                  </a:lnTo>
                  <a:cubicBezTo>
                    <a:pt x="25897" y="46030"/>
                    <a:pt x="25849" y="46495"/>
                    <a:pt x="26135" y="46780"/>
                  </a:cubicBezTo>
                  <a:cubicBezTo>
                    <a:pt x="26171" y="46816"/>
                    <a:pt x="26218" y="46876"/>
                    <a:pt x="26266" y="46923"/>
                  </a:cubicBezTo>
                  <a:cubicBezTo>
                    <a:pt x="26873" y="47578"/>
                    <a:pt x="27445" y="48209"/>
                    <a:pt x="28004" y="48769"/>
                  </a:cubicBezTo>
                  <a:cubicBezTo>
                    <a:pt x="28349" y="49114"/>
                    <a:pt x="28695" y="49436"/>
                    <a:pt x="29028" y="49757"/>
                  </a:cubicBezTo>
                  <a:cubicBezTo>
                    <a:pt x="29052" y="49769"/>
                    <a:pt x="29052" y="49769"/>
                    <a:pt x="29064" y="49769"/>
                  </a:cubicBezTo>
                  <a:cubicBezTo>
                    <a:pt x="29088" y="49793"/>
                    <a:pt x="29123" y="49828"/>
                    <a:pt x="29171" y="49864"/>
                  </a:cubicBezTo>
                  <a:cubicBezTo>
                    <a:pt x="29207" y="49900"/>
                    <a:pt x="29254" y="49936"/>
                    <a:pt x="29302" y="49983"/>
                  </a:cubicBezTo>
                  <a:cubicBezTo>
                    <a:pt x="29373" y="50055"/>
                    <a:pt x="29469" y="50114"/>
                    <a:pt x="29540" y="50174"/>
                  </a:cubicBezTo>
                  <a:lnTo>
                    <a:pt x="29552" y="50186"/>
                  </a:lnTo>
                  <a:cubicBezTo>
                    <a:pt x="30719" y="51091"/>
                    <a:pt x="31981" y="51733"/>
                    <a:pt x="33672" y="52019"/>
                  </a:cubicBezTo>
                  <a:lnTo>
                    <a:pt x="33695" y="52019"/>
                  </a:lnTo>
                  <a:cubicBezTo>
                    <a:pt x="33731" y="52019"/>
                    <a:pt x="33779" y="52031"/>
                    <a:pt x="33826" y="52031"/>
                  </a:cubicBezTo>
                  <a:cubicBezTo>
                    <a:pt x="34384" y="52121"/>
                    <a:pt x="34995" y="52163"/>
                    <a:pt x="35671" y="52163"/>
                  </a:cubicBezTo>
                  <a:cubicBezTo>
                    <a:pt x="35891" y="52163"/>
                    <a:pt x="36117" y="52159"/>
                    <a:pt x="36350" y="52150"/>
                  </a:cubicBezTo>
                  <a:cubicBezTo>
                    <a:pt x="37172" y="52126"/>
                    <a:pt x="37708" y="51924"/>
                    <a:pt x="38255" y="51722"/>
                  </a:cubicBezTo>
                  <a:cubicBezTo>
                    <a:pt x="38601" y="51602"/>
                    <a:pt x="38934" y="51472"/>
                    <a:pt x="39351" y="51352"/>
                  </a:cubicBezTo>
                  <a:lnTo>
                    <a:pt x="39363" y="51352"/>
                  </a:lnTo>
                  <a:cubicBezTo>
                    <a:pt x="39744" y="51233"/>
                    <a:pt x="39803" y="50948"/>
                    <a:pt x="39899" y="50662"/>
                  </a:cubicBezTo>
                  <a:cubicBezTo>
                    <a:pt x="39946" y="50495"/>
                    <a:pt x="40006" y="50340"/>
                    <a:pt x="40137" y="50198"/>
                  </a:cubicBezTo>
                  <a:lnTo>
                    <a:pt x="40137" y="50162"/>
                  </a:lnTo>
                  <a:cubicBezTo>
                    <a:pt x="40137" y="50126"/>
                    <a:pt x="40125" y="50114"/>
                    <a:pt x="40125" y="50078"/>
                  </a:cubicBezTo>
                  <a:cubicBezTo>
                    <a:pt x="40125" y="50067"/>
                    <a:pt x="40125" y="50067"/>
                    <a:pt x="40101" y="50055"/>
                  </a:cubicBezTo>
                  <a:cubicBezTo>
                    <a:pt x="40077" y="49948"/>
                    <a:pt x="40006" y="49769"/>
                    <a:pt x="39946" y="49697"/>
                  </a:cubicBezTo>
                  <a:cubicBezTo>
                    <a:pt x="39125" y="48793"/>
                    <a:pt x="38160" y="48031"/>
                    <a:pt x="37291" y="47197"/>
                  </a:cubicBezTo>
                  <a:cubicBezTo>
                    <a:pt x="37208" y="47388"/>
                    <a:pt x="37112" y="47578"/>
                    <a:pt x="37041" y="47792"/>
                  </a:cubicBezTo>
                  <a:cubicBezTo>
                    <a:pt x="37112" y="47578"/>
                    <a:pt x="37184" y="47388"/>
                    <a:pt x="37279" y="47185"/>
                  </a:cubicBezTo>
                  <a:cubicBezTo>
                    <a:pt x="36874" y="46804"/>
                    <a:pt x="36112" y="46173"/>
                    <a:pt x="35600" y="45840"/>
                  </a:cubicBezTo>
                  <a:cubicBezTo>
                    <a:pt x="35612" y="45697"/>
                    <a:pt x="35612" y="45530"/>
                    <a:pt x="35600" y="45364"/>
                  </a:cubicBezTo>
                  <a:cubicBezTo>
                    <a:pt x="35582" y="45264"/>
                    <a:pt x="35530" y="45220"/>
                    <a:pt x="35459" y="45220"/>
                  </a:cubicBezTo>
                  <a:cubicBezTo>
                    <a:pt x="35436" y="45220"/>
                    <a:pt x="35412" y="45224"/>
                    <a:pt x="35386" y="45233"/>
                  </a:cubicBezTo>
                  <a:cubicBezTo>
                    <a:pt x="35279" y="45256"/>
                    <a:pt x="35207" y="45340"/>
                    <a:pt x="35219" y="45471"/>
                  </a:cubicBezTo>
                  <a:lnTo>
                    <a:pt x="35219" y="45661"/>
                  </a:lnTo>
                  <a:cubicBezTo>
                    <a:pt x="35041" y="45590"/>
                    <a:pt x="34803" y="45518"/>
                    <a:pt x="34553" y="45435"/>
                  </a:cubicBezTo>
                  <a:lnTo>
                    <a:pt x="34553" y="45173"/>
                  </a:lnTo>
                  <a:cubicBezTo>
                    <a:pt x="34553" y="45083"/>
                    <a:pt x="34492" y="45041"/>
                    <a:pt x="34426" y="45041"/>
                  </a:cubicBezTo>
                  <a:cubicBezTo>
                    <a:pt x="34404" y="45041"/>
                    <a:pt x="34383" y="45045"/>
                    <a:pt x="34362" y="45054"/>
                  </a:cubicBezTo>
                  <a:cubicBezTo>
                    <a:pt x="34267" y="45102"/>
                    <a:pt x="34207" y="45173"/>
                    <a:pt x="34207" y="45304"/>
                  </a:cubicBezTo>
                  <a:lnTo>
                    <a:pt x="34207" y="45340"/>
                  </a:lnTo>
                  <a:cubicBezTo>
                    <a:pt x="32875" y="44946"/>
                    <a:pt x="31012" y="44529"/>
                    <a:pt x="30112" y="44529"/>
                  </a:cubicBezTo>
                  <a:cubicBezTo>
                    <a:pt x="30087" y="44529"/>
                    <a:pt x="30063" y="44530"/>
                    <a:pt x="30040" y="44530"/>
                  </a:cubicBezTo>
                  <a:cubicBezTo>
                    <a:pt x="29897" y="44530"/>
                    <a:pt x="29647" y="44578"/>
                    <a:pt x="29350" y="44649"/>
                  </a:cubicBezTo>
                  <a:cubicBezTo>
                    <a:pt x="30576" y="43149"/>
                    <a:pt x="31802" y="41530"/>
                    <a:pt x="32588" y="40256"/>
                  </a:cubicBezTo>
                  <a:cubicBezTo>
                    <a:pt x="32921" y="39744"/>
                    <a:pt x="33243" y="39172"/>
                    <a:pt x="33291" y="38506"/>
                  </a:cubicBezTo>
                  <a:cubicBezTo>
                    <a:pt x="33314" y="37994"/>
                    <a:pt x="33183" y="37517"/>
                    <a:pt x="33076" y="37160"/>
                  </a:cubicBezTo>
                  <a:cubicBezTo>
                    <a:pt x="32576" y="35398"/>
                    <a:pt x="31945" y="33636"/>
                    <a:pt x="31231" y="31921"/>
                  </a:cubicBezTo>
                  <a:cubicBezTo>
                    <a:pt x="31088" y="31552"/>
                    <a:pt x="30921" y="31183"/>
                    <a:pt x="30755" y="30826"/>
                  </a:cubicBezTo>
                  <a:cubicBezTo>
                    <a:pt x="30874" y="30659"/>
                    <a:pt x="31016" y="30493"/>
                    <a:pt x="31136" y="30350"/>
                  </a:cubicBezTo>
                  <a:cubicBezTo>
                    <a:pt x="31159" y="30314"/>
                    <a:pt x="31171" y="30290"/>
                    <a:pt x="31207" y="30243"/>
                  </a:cubicBezTo>
                  <a:cubicBezTo>
                    <a:pt x="31350" y="30052"/>
                    <a:pt x="31505" y="29838"/>
                    <a:pt x="31647" y="29647"/>
                  </a:cubicBezTo>
                  <a:cubicBezTo>
                    <a:pt x="31671" y="29624"/>
                    <a:pt x="31683" y="29600"/>
                    <a:pt x="31707" y="29576"/>
                  </a:cubicBezTo>
                  <a:cubicBezTo>
                    <a:pt x="32028" y="29147"/>
                    <a:pt x="32326" y="28695"/>
                    <a:pt x="32600" y="28231"/>
                  </a:cubicBezTo>
                  <a:cubicBezTo>
                    <a:pt x="32624" y="28219"/>
                    <a:pt x="32636" y="28207"/>
                    <a:pt x="32636" y="28171"/>
                  </a:cubicBezTo>
                  <a:cubicBezTo>
                    <a:pt x="32767" y="27957"/>
                    <a:pt x="32921" y="27730"/>
                    <a:pt x="33052" y="27504"/>
                  </a:cubicBezTo>
                  <a:lnTo>
                    <a:pt x="33100" y="27421"/>
                  </a:lnTo>
                  <a:cubicBezTo>
                    <a:pt x="33231" y="27195"/>
                    <a:pt x="33362" y="26957"/>
                    <a:pt x="33493" y="26730"/>
                  </a:cubicBezTo>
                  <a:cubicBezTo>
                    <a:pt x="33517" y="26707"/>
                    <a:pt x="33529" y="26671"/>
                    <a:pt x="33541" y="26659"/>
                  </a:cubicBezTo>
                  <a:lnTo>
                    <a:pt x="33945" y="25945"/>
                  </a:lnTo>
                  <a:cubicBezTo>
                    <a:pt x="33945" y="25933"/>
                    <a:pt x="33957" y="25909"/>
                    <a:pt x="33957" y="25897"/>
                  </a:cubicBezTo>
                  <a:cubicBezTo>
                    <a:pt x="34088" y="25647"/>
                    <a:pt x="34231" y="25397"/>
                    <a:pt x="34362" y="25123"/>
                  </a:cubicBezTo>
                  <a:cubicBezTo>
                    <a:pt x="34434" y="24992"/>
                    <a:pt x="34493" y="24861"/>
                    <a:pt x="34565" y="24718"/>
                  </a:cubicBezTo>
                  <a:lnTo>
                    <a:pt x="34791" y="25575"/>
                  </a:lnTo>
                  <a:cubicBezTo>
                    <a:pt x="35850" y="29278"/>
                    <a:pt x="37517" y="32814"/>
                    <a:pt x="39720" y="35970"/>
                  </a:cubicBezTo>
                  <a:cubicBezTo>
                    <a:pt x="39660" y="36029"/>
                    <a:pt x="39601" y="36112"/>
                    <a:pt x="39553" y="36184"/>
                  </a:cubicBezTo>
                  <a:cubicBezTo>
                    <a:pt x="39363" y="36470"/>
                    <a:pt x="39291" y="36791"/>
                    <a:pt x="39208" y="37089"/>
                  </a:cubicBezTo>
                  <a:cubicBezTo>
                    <a:pt x="39137" y="37422"/>
                    <a:pt x="39053" y="37684"/>
                    <a:pt x="38934" y="37958"/>
                  </a:cubicBezTo>
                  <a:cubicBezTo>
                    <a:pt x="38815" y="38232"/>
                    <a:pt x="38660" y="38506"/>
                    <a:pt x="38494" y="38756"/>
                  </a:cubicBezTo>
                  <a:cubicBezTo>
                    <a:pt x="38422" y="38887"/>
                    <a:pt x="38339" y="39041"/>
                    <a:pt x="38255" y="39172"/>
                  </a:cubicBezTo>
                  <a:cubicBezTo>
                    <a:pt x="38220" y="39244"/>
                    <a:pt x="38172" y="39339"/>
                    <a:pt x="38172" y="39458"/>
                  </a:cubicBezTo>
                  <a:cubicBezTo>
                    <a:pt x="38172" y="39577"/>
                    <a:pt x="38232" y="39684"/>
                    <a:pt x="38351" y="39756"/>
                  </a:cubicBezTo>
                  <a:cubicBezTo>
                    <a:pt x="38432" y="39803"/>
                    <a:pt x="38537" y="39831"/>
                    <a:pt x="38638" y="39831"/>
                  </a:cubicBezTo>
                  <a:cubicBezTo>
                    <a:pt x="38715" y="39831"/>
                    <a:pt x="38789" y="39815"/>
                    <a:pt x="38851" y="39780"/>
                  </a:cubicBezTo>
                  <a:cubicBezTo>
                    <a:pt x="39029" y="39696"/>
                    <a:pt x="39137" y="39541"/>
                    <a:pt x="39256" y="39411"/>
                  </a:cubicBezTo>
                  <a:cubicBezTo>
                    <a:pt x="39303" y="39363"/>
                    <a:pt x="39327" y="39327"/>
                    <a:pt x="39375" y="39280"/>
                  </a:cubicBezTo>
                  <a:cubicBezTo>
                    <a:pt x="39469" y="39176"/>
                    <a:pt x="39623" y="39064"/>
                    <a:pt x="39761" y="39064"/>
                  </a:cubicBezTo>
                  <a:cubicBezTo>
                    <a:pt x="39796" y="39064"/>
                    <a:pt x="39831" y="39072"/>
                    <a:pt x="39863" y="39089"/>
                  </a:cubicBezTo>
                  <a:cubicBezTo>
                    <a:pt x="39958" y="39125"/>
                    <a:pt x="40018" y="39220"/>
                    <a:pt x="40077" y="39303"/>
                  </a:cubicBezTo>
                  <a:cubicBezTo>
                    <a:pt x="40494" y="39922"/>
                    <a:pt x="40958" y="40494"/>
                    <a:pt x="41434" y="41065"/>
                  </a:cubicBezTo>
                  <a:cubicBezTo>
                    <a:pt x="41577" y="41232"/>
                    <a:pt x="41732" y="41316"/>
                    <a:pt x="41863" y="41316"/>
                  </a:cubicBezTo>
                  <a:cubicBezTo>
                    <a:pt x="41911" y="41316"/>
                    <a:pt x="41934" y="41316"/>
                    <a:pt x="41982" y="41292"/>
                  </a:cubicBezTo>
                  <a:cubicBezTo>
                    <a:pt x="41994" y="41292"/>
                    <a:pt x="42030" y="41268"/>
                    <a:pt x="42042" y="41256"/>
                  </a:cubicBezTo>
                  <a:cubicBezTo>
                    <a:pt x="42208" y="41149"/>
                    <a:pt x="42220" y="40935"/>
                    <a:pt x="42089" y="40649"/>
                  </a:cubicBezTo>
                  <a:cubicBezTo>
                    <a:pt x="42054" y="40601"/>
                    <a:pt x="42006" y="40518"/>
                    <a:pt x="41946" y="40411"/>
                  </a:cubicBezTo>
                  <a:cubicBezTo>
                    <a:pt x="41649" y="39922"/>
                    <a:pt x="41530" y="39637"/>
                    <a:pt x="41577" y="39577"/>
                  </a:cubicBezTo>
                  <a:cubicBezTo>
                    <a:pt x="41582" y="39576"/>
                    <a:pt x="41590" y="39574"/>
                    <a:pt x="41602" y="39574"/>
                  </a:cubicBezTo>
                  <a:cubicBezTo>
                    <a:pt x="41676" y="39574"/>
                    <a:pt x="41915" y="39647"/>
                    <a:pt x="42685" y="40303"/>
                  </a:cubicBezTo>
                  <a:lnTo>
                    <a:pt x="42720" y="40351"/>
                  </a:lnTo>
                  <a:cubicBezTo>
                    <a:pt x="42827" y="40434"/>
                    <a:pt x="42958" y="40542"/>
                    <a:pt x="43113" y="40577"/>
                  </a:cubicBezTo>
                  <a:cubicBezTo>
                    <a:pt x="43127" y="40579"/>
                    <a:pt x="43141" y="40580"/>
                    <a:pt x="43155" y="40580"/>
                  </a:cubicBezTo>
                  <a:cubicBezTo>
                    <a:pt x="43250" y="40580"/>
                    <a:pt x="43349" y="40546"/>
                    <a:pt x="43411" y="40494"/>
                  </a:cubicBezTo>
                  <a:cubicBezTo>
                    <a:pt x="43482" y="40434"/>
                    <a:pt x="43518" y="40375"/>
                    <a:pt x="43530" y="40292"/>
                  </a:cubicBezTo>
                  <a:cubicBezTo>
                    <a:pt x="43542" y="40173"/>
                    <a:pt x="43470" y="40065"/>
                    <a:pt x="43423" y="40006"/>
                  </a:cubicBezTo>
                  <a:cubicBezTo>
                    <a:pt x="43351" y="39899"/>
                    <a:pt x="43280" y="39815"/>
                    <a:pt x="43197" y="39708"/>
                  </a:cubicBezTo>
                  <a:cubicBezTo>
                    <a:pt x="43018" y="39482"/>
                    <a:pt x="42827" y="39244"/>
                    <a:pt x="42756" y="38994"/>
                  </a:cubicBezTo>
                  <a:cubicBezTo>
                    <a:pt x="42720" y="38910"/>
                    <a:pt x="42720" y="38863"/>
                    <a:pt x="42744" y="38851"/>
                  </a:cubicBezTo>
                  <a:cubicBezTo>
                    <a:pt x="42758" y="38841"/>
                    <a:pt x="42780" y="38837"/>
                    <a:pt x="42807" y="38837"/>
                  </a:cubicBezTo>
                  <a:cubicBezTo>
                    <a:pt x="42915" y="38837"/>
                    <a:pt x="43108" y="38908"/>
                    <a:pt x="43232" y="38994"/>
                  </a:cubicBezTo>
                  <a:cubicBezTo>
                    <a:pt x="43316" y="39053"/>
                    <a:pt x="43399" y="39125"/>
                    <a:pt x="43470" y="39220"/>
                  </a:cubicBezTo>
                  <a:cubicBezTo>
                    <a:pt x="43542" y="39280"/>
                    <a:pt x="43601" y="39351"/>
                    <a:pt x="43673" y="39411"/>
                  </a:cubicBezTo>
                  <a:cubicBezTo>
                    <a:pt x="43826" y="39531"/>
                    <a:pt x="43968" y="39591"/>
                    <a:pt x="44101" y="39591"/>
                  </a:cubicBezTo>
                  <a:cubicBezTo>
                    <a:pt x="44113" y="39591"/>
                    <a:pt x="44125" y="39590"/>
                    <a:pt x="44137" y="39589"/>
                  </a:cubicBezTo>
                  <a:cubicBezTo>
                    <a:pt x="44244" y="39577"/>
                    <a:pt x="44363" y="39506"/>
                    <a:pt x="44411" y="39399"/>
                  </a:cubicBezTo>
                  <a:cubicBezTo>
                    <a:pt x="44447" y="39303"/>
                    <a:pt x="44447" y="39220"/>
                    <a:pt x="44411" y="39149"/>
                  </a:cubicBezTo>
                  <a:cubicBezTo>
                    <a:pt x="44256" y="38910"/>
                    <a:pt x="44090" y="38684"/>
                    <a:pt x="43935" y="38446"/>
                  </a:cubicBezTo>
                  <a:cubicBezTo>
                    <a:pt x="43780" y="38256"/>
                    <a:pt x="43637" y="38041"/>
                    <a:pt x="43518" y="37851"/>
                  </a:cubicBezTo>
                  <a:cubicBezTo>
                    <a:pt x="43482" y="37803"/>
                    <a:pt x="43470" y="37756"/>
                    <a:pt x="43458" y="37732"/>
                  </a:cubicBezTo>
                  <a:cubicBezTo>
                    <a:pt x="43458" y="37696"/>
                    <a:pt x="43482" y="37660"/>
                    <a:pt x="43518" y="37636"/>
                  </a:cubicBezTo>
                  <a:cubicBezTo>
                    <a:pt x="43533" y="37633"/>
                    <a:pt x="43552" y="37631"/>
                    <a:pt x="43573" y="37631"/>
                  </a:cubicBezTo>
                  <a:cubicBezTo>
                    <a:pt x="43693" y="37631"/>
                    <a:pt x="43905" y="37681"/>
                    <a:pt x="44066" y="37732"/>
                  </a:cubicBezTo>
                  <a:cubicBezTo>
                    <a:pt x="44197" y="37779"/>
                    <a:pt x="44328" y="37803"/>
                    <a:pt x="44435" y="37815"/>
                  </a:cubicBezTo>
                  <a:cubicBezTo>
                    <a:pt x="44472" y="37822"/>
                    <a:pt x="44513" y="37828"/>
                    <a:pt x="44556" y="37828"/>
                  </a:cubicBezTo>
                  <a:cubicBezTo>
                    <a:pt x="44651" y="37828"/>
                    <a:pt x="44754" y="37802"/>
                    <a:pt x="44828" y="37720"/>
                  </a:cubicBezTo>
                  <a:cubicBezTo>
                    <a:pt x="44887" y="37636"/>
                    <a:pt x="44899" y="37565"/>
                    <a:pt x="44887" y="37482"/>
                  </a:cubicBezTo>
                  <a:cubicBezTo>
                    <a:pt x="44840" y="37315"/>
                    <a:pt x="44661" y="37160"/>
                    <a:pt x="44494" y="37089"/>
                  </a:cubicBezTo>
                  <a:cubicBezTo>
                    <a:pt x="43494" y="36648"/>
                    <a:pt x="42530" y="36136"/>
                    <a:pt x="41625" y="35589"/>
                  </a:cubicBezTo>
                  <a:cubicBezTo>
                    <a:pt x="41458" y="35481"/>
                    <a:pt x="41292" y="35434"/>
                    <a:pt x="41113" y="35410"/>
                  </a:cubicBezTo>
                  <a:cubicBezTo>
                    <a:pt x="38648" y="31957"/>
                    <a:pt x="36862" y="27992"/>
                    <a:pt x="35862" y="23849"/>
                  </a:cubicBezTo>
                  <a:lnTo>
                    <a:pt x="35862" y="23849"/>
                  </a:lnTo>
                  <a:lnTo>
                    <a:pt x="42185" y="25361"/>
                  </a:lnTo>
                  <a:lnTo>
                    <a:pt x="41077" y="26302"/>
                  </a:lnTo>
                  <a:cubicBezTo>
                    <a:pt x="40691" y="26617"/>
                    <a:pt x="40926" y="27243"/>
                    <a:pt x="41419" y="27243"/>
                  </a:cubicBezTo>
                  <a:cubicBezTo>
                    <a:pt x="41428" y="27243"/>
                    <a:pt x="41437" y="27243"/>
                    <a:pt x="41446" y="27242"/>
                  </a:cubicBezTo>
                  <a:lnTo>
                    <a:pt x="48697" y="26838"/>
                  </a:lnTo>
                  <a:cubicBezTo>
                    <a:pt x="49209" y="26790"/>
                    <a:pt x="49412" y="26076"/>
                    <a:pt x="48947" y="25754"/>
                  </a:cubicBezTo>
                  <a:lnTo>
                    <a:pt x="42804" y="21361"/>
                  </a:lnTo>
                  <a:cubicBezTo>
                    <a:pt x="42705" y="21291"/>
                    <a:pt x="42599" y="21261"/>
                    <a:pt x="42495" y="21261"/>
                  </a:cubicBezTo>
                  <a:cubicBezTo>
                    <a:pt x="42173" y="21261"/>
                    <a:pt x="41883" y="21560"/>
                    <a:pt x="41982" y="21920"/>
                  </a:cubicBezTo>
                  <a:lnTo>
                    <a:pt x="42518" y="23944"/>
                  </a:lnTo>
                  <a:lnTo>
                    <a:pt x="35719" y="22313"/>
                  </a:lnTo>
                  <a:cubicBezTo>
                    <a:pt x="37101" y="19349"/>
                    <a:pt x="38351" y="16027"/>
                    <a:pt x="38720" y="12574"/>
                  </a:cubicBezTo>
                  <a:cubicBezTo>
                    <a:pt x="38791" y="11859"/>
                    <a:pt x="38839" y="11145"/>
                    <a:pt x="38827" y="10419"/>
                  </a:cubicBezTo>
                  <a:cubicBezTo>
                    <a:pt x="38815" y="9359"/>
                    <a:pt x="38696" y="8383"/>
                    <a:pt x="38482" y="7454"/>
                  </a:cubicBezTo>
                  <a:cubicBezTo>
                    <a:pt x="38434" y="7252"/>
                    <a:pt x="38398" y="7061"/>
                    <a:pt x="38339" y="6859"/>
                  </a:cubicBezTo>
                  <a:cubicBezTo>
                    <a:pt x="38160" y="6228"/>
                    <a:pt x="37934" y="5609"/>
                    <a:pt x="37660" y="5049"/>
                  </a:cubicBezTo>
                  <a:cubicBezTo>
                    <a:pt x="37648" y="5002"/>
                    <a:pt x="37624" y="4954"/>
                    <a:pt x="37601" y="4918"/>
                  </a:cubicBezTo>
                  <a:cubicBezTo>
                    <a:pt x="37482" y="4680"/>
                    <a:pt x="37362" y="4442"/>
                    <a:pt x="37232" y="4216"/>
                  </a:cubicBezTo>
                  <a:cubicBezTo>
                    <a:pt x="37220" y="4180"/>
                    <a:pt x="37184" y="4144"/>
                    <a:pt x="37172" y="4109"/>
                  </a:cubicBezTo>
                  <a:lnTo>
                    <a:pt x="36767" y="3489"/>
                  </a:lnTo>
                  <a:cubicBezTo>
                    <a:pt x="36743" y="3442"/>
                    <a:pt x="36708" y="3394"/>
                    <a:pt x="36684" y="3370"/>
                  </a:cubicBezTo>
                  <a:cubicBezTo>
                    <a:pt x="36672" y="3335"/>
                    <a:pt x="36648" y="3323"/>
                    <a:pt x="36624" y="3287"/>
                  </a:cubicBezTo>
                  <a:cubicBezTo>
                    <a:pt x="36470" y="3085"/>
                    <a:pt x="36315" y="2870"/>
                    <a:pt x="36148" y="2680"/>
                  </a:cubicBezTo>
                  <a:cubicBezTo>
                    <a:pt x="36100" y="2632"/>
                    <a:pt x="36077" y="2596"/>
                    <a:pt x="36029" y="2549"/>
                  </a:cubicBezTo>
                  <a:cubicBezTo>
                    <a:pt x="35969" y="2489"/>
                    <a:pt x="35922" y="2430"/>
                    <a:pt x="35862" y="2370"/>
                  </a:cubicBezTo>
                  <a:lnTo>
                    <a:pt x="35850" y="2358"/>
                  </a:lnTo>
                  <a:cubicBezTo>
                    <a:pt x="35088" y="1561"/>
                    <a:pt x="34207" y="965"/>
                    <a:pt x="33291" y="596"/>
                  </a:cubicBezTo>
                  <a:cubicBezTo>
                    <a:pt x="33279" y="596"/>
                    <a:pt x="33255" y="584"/>
                    <a:pt x="33243" y="584"/>
                  </a:cubicBezTo>
                  <a:cubicBezTo>
                    <a:pt x="33136" y="537"/>
                    <a:pt x="33041" y="513"/>
                    <a:pt x="32933" y="465"/>
                  </a:cubicBezTo>
                  <a:cubicBezTo>
                    <a:pt x="32350" y="275"/>
                    <a:pt x="31743" y="179"/>
                    <a:pt x="31136" y="179"/>
                  </a:cubicBezTo>
                  <a:cubicBezTo>
                    <a:pt x="31028" y="179"/>
                    <a:pt x="30921" y="179"/>
                    <a:pt x="30814" y="191"/>
                  </a:cubicBezTo>
                  <a:cubicBezTo>
                    <a:pt x="30266" y="227"/>
                    <a:pt x="29707" y="358"/>
                    <a:pt x="29183" y="656"/>
                  </a:cubicBezTo>
                  <a:cubicBezTo>
                    <a:pt x="28016" y="1311"/>
                    <a:pt x="25718" y="3442"/>
                    <a:pt x="25397" y="5335"/>
                  </a:cubicBezTo>
                  <a:cubicBezTo>
                    <a:pt x="25301" y="5168"/>
                    <a:pt x="25206" y="4990"/>
                    <a:pt x="25099" y="4823"/>
                  </a:cubicBezTo>
                  <a:cubicBezTo>
                    <a:pt x="24682" y="3990"/>
                    <a:pt x="24373" y="3430"/>
                    <a:pt x="24373" y="3430"/>
                  </a:cubicBezTo>
                  <a:lnTo>
                    <a:pt x="24373" y="3430"/>
                  </a:lnTo>
                  <a:lnTo>
                    <a:pt x="24611" y="3966"/>
                  </a:lnTo>
                  <a:cubicBezTo>
                    <a:pt x="24254" y="3347"/>
                    <a:pt x="23885" y="2751"/>
                    <a:pt x="23456" y="2251"/>
                  </a:cubicBezTo>
                  <a:cubicBezTo>
                    <a:pt x="23301" y="2073"/>
                    <a:pt x="23135" y="1894"/>
                    <a:pt x="22956" y="1727"/>
                  </a:cubicBezTo>
                  <a:lnTo>
                    <a:pt x="22884" y="1656"/>
                  </a:lnTo>
                  <a:cubicBezTo>
                    <a:pt x="22861" y="1620"/>
                    <a:pt x="22813" y="1596"/>
                    <a:pt x="22777" y="1549"/>
                  </a:cubicBezTo>
                  <a:cubicBezTo>
                    <a:pt x="22754" y="1525"/>
                    <a:pt x="22718" y="1501"/>
                    <a:pt x="22694" y="1477"/>
                  </a:cubicBezTo>
                  <a:cubicBezTo>
                    <a:pt x="22658" y="1442"/>
                    <a:pt x="22623" y="1418"/>
                    <a:pt x="22587" y="1382"/>
                  </a:cubicBezTo>
                  <a:cubicBezTo>
                    <a:pt x="22563" y="1358"/>
                    <a:pt x="22527" y="1346"/>
                    <a:pt x="22503" y="1311"/>
                  </a:cubicBezTo>
                  <a:cubicBezTo>
                    <a:pt x="22456" y="1287"/>
                    <a:pt x="22420" y="1251"/>
                    <a:pt x="22384" y="1227"/>
                  </a:cubicBezTo>
                  <a:cubicBezTo>
                    <a:pt x="22349" y="1203"/>
                    <a:pt x="22325" y="1180"/>
                    <a:pt x="22301" y="1168"/>
                  </a:cubicBezTo>
                  <a:lnTo>
                    <a:pt x="22170" y="1072"/>
                  </a:lnTo>
                  <a:cubicBezTo>
                    <a:pt x="22146" y="1061"/>
                    <a:pt x="22122" y="1049"/>
                    <a:pt x="22099" y="1025"/>
                  </a:cubicBezTo>
                  <a:cubicBezTo>
                    <a:pt x="22039" y="989"/>
                    <a:pt x="21980" y="953"/>
                    <a:pt x="21920" y="906"/>
                  </a:cubicBezTo>
                  <a:lnTo>
                    <a:pt x="21908" y="894"/>
                  </a:lnTo>
                  <a:cubicBezTo>
                    <a:pt x="21825" y="846"/>
                    <a:pt x="21765" y="811"/>
                    <a:pt x="21694" y="763"/>
                  </a:cubicBezTo>
                  <a:cubicBezTo>
                    <a:pt x="21682" y="751"/>
                    <a:pt x="21670" y="751"/>
                    <a:pt x="21646" y="727"/>
                  </a:cubicBezTo>
                  <a:cubicBezTo>
                    <a:pt x="21587" y="703"/>
                    <a:pt x="21551" y="668"/>
                    <a:pt x="21491" y="644"/>
                  </a:cubicBezTo>
                  <a:cubicBezTo>
                    <a:pt x="21468" y="632"/>
                    <a:pt x="21444" y="632"/>
                    <a:pt x="21432" y="608"/>
                  </a:cubicBezTo>
                  <a:cubicBezTo>
                    <a:pt x="21384" y="584"/>
                    <a:pt x="21325" y="572"/>
                    <a:pt x="21277" y="537"/>
                  </a:cubicBezTo>
                  <a:cubicBezTo>
                    <a:pt x="21265" y="525"/>
                    <a:pt x="21230" y="525"/>
                    <a:pt x="21218" y="513"/>
                  </a:cubicBezTo>
                  <a:cubicBezTo>
                    <a:pt x="21170" y="477"/>
                    <a:pt x="21110" y="465"/>
                    <a:pt x="21075" y="430"/>
                  </a:cubicBezTo>
                  <a:cubicBezTo>
                    <a:pt x="21051" y="418"/>
                    <a:pt x="21027" y="418"/>
                    <a:pt x="21015" y="406"/>
                  </a:cubicBezTo>
                  <a:cubicBezTo>
                    <a:pt x="20956" y="370"/>
                    <a:pt x="20896" y="358"/>
                    <a:pt x="20813" y="334"/>
                  </a:cubicBezTo>
                  <a:cubicBezTo>
                    <a:pt x="20801" y="334"/>
                    <a:pt x="20801" y="334"/>
                    <a:pt x="20789" y="310"/>
                  </a:cubicBezTo>
                  <a:cubicBezTo>
                    <a:pt x="20718" y="287"/>
                    <a:pt x="20634" y="251"/>
                    <a:pt x="20563" y="239"/>
                  </a:cubicBezTo>
                  <a:lnTo>
                    <a:pt x="20551" y="239"/>
                  </a:lnTo>
                  <a:cubicBezTo>
                    <a:pt x="20491" y="227"/>
                    <a:pt x="20420" y="191"/>
                    <a:pt x="20360" y="179"/>
                  </a:cubicBezTo>
                  <a:cubicBezTo>
                    <a:pt x="20337" y="179"/>
                    <a:pt x="20313" y="168"/>
                    <a:pt x="20301" y="168"/>
                  </a:cubicBezTo>
                  <a:cubicBezTo>
                    <a:pt x="20241" y="156"/>
                    <a:pt x="20194" y="132"/>
                    <a:pt x="20134" y="120"/>
                  </a:cubicBezTo>
                  <a:cubicBezTo>
                    <a:pt x="20122" y="120"/>
                    <a:pt x="20087" y="108"/>
                    <a:pt x="20075" y="108"/>
                  </a:cubicBezTo>
                  <a:cubicBezTo>
                    <a:pt x="20027" y="96"/>
                    <a:pt x="19967" y="96"/>
                    <a:pt x="19920" y="72"/>
                  </a:cubicBezTo>
                  <a:cubicBezTo>
                    <a:pt x="19908" y="72"/>
                    <a:pt x="19884" y="60"/>
                    <a:pt x="19860" y="60"/>
                  </a:cubicBezTo>
                  <a:cubicBezTo>
                    <a:pt x="19801" y="49"/>
                    <a:pt x="19765" y="49"/>
                    <a:pt x="19706" y="37"/>
                  </a:cubicBezTo>
                  <a:lnTo>
                    <a:pt x="19658" y="37"/>
                  </a:lnTo>
                  <a:cubicBezTo>
                    <a:pt x="19586" y="13"/>
                    <a:pt x="19503" y="13"/>
                    <a:pt x="19432" y="13"/>
                  </a:cubicBezTo>
                  <a:cubicBezTo>
                    <a:pt x="19360" y="13"/>
                    <a:pt x="19289" y="13"/>
                    <a:pt x="19229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1143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59" name="Google Shape;859;p30"/>
            <p:cNvGrpSpPr/>
            <p:nvPr/>
          </p:nvGrpSpPr>
          <p:grpSpPr>
            <a:xfrm>
              <a:off x="5478523" y="576063"/>
              <a:ext cx="1834420" cy="2153361"/>
              <a:chOff x="685500" y="1278275"/>
              <a:chExt cx="1235300" cy="1450075"/>
            </a:xfrm>
          </p:grpSpPr>
          <p:sp>
            <p:nvSpPr>
              <p:cNvPr id="860" name="Google Shape;860;p30"/>
              <p:cNvSpPr/>
              <p:nvPr/>
            </p:nvSpPr>
            <p:spPr>
              <a:xfrm>
                <a:off x="1336175" y="1998525"/>
                <a:ext cx="181575" cy="472425"/>
              </a:xfrm>
              <a:custGeom>
                <a:rect b="b" l="l" r="r" t="t"/>
                <a:pathLst>
                  <a:path extrusionOk="0" h="18897" w="7263">
                    <a:moveTo>
                      <a:pt x="3021" y="0"/>
                    </a:moveTo>
                    <a:cubicBezTo>
                      <a:pt x="2913" y="0"/>
                      <a:pt x="2804" y="24"/>
                      <a:pt x="2703" y="75"/>
                    </a:cubicBezTo>
                    <a:cubicBezTo>
                      <a:pt x="2346" y="253"/>
                      <a:pt x="2203" y="706"/>
                      <a:pt x="2381" y="1063"/>
                    </a:cubicBezTo>
                    <a:cubicBezTo>
                      <a:pt x="2393" y="1075"/>
                      <a:pt x="2393" y="1110"/>
                      <a:pt x="2405" y="1122"/>
                    </a:cubicBezTo>
                    <a:cubicBezTo>
                      <a:pt x="3024" y="2325"/>
                      <a:pt x="3572" y="3563"/>
                      <a:pt x="4072" y="4813"/>
                    </a:cubicBezTo>
                    <a:cubicBezTo>
                      <a:pt x="4667" y="6290"/>
                      <a:pt x="5179" y="7790"/>
                      <a:pt x="5620" y="9302"/>
                    </a:cubicBezTo>
                    <a:cubicBezTo>
                      <a:pt x="5715" y="9635"/>
                      <a:pt x="5787" y="9897"/>
                      <a:pt x="5775" y="10135"/>
                    </a:cubicBezTo>
                    <a:cubicBezTo>
                      <a:pt x="5739" y="10481"/>
                      <a:pt x="5537" y="10838"/>
                      <a:pt x="5298" y="11207"/>
                    </a:cubicBezTo>
                    <a:cubicBezTo>
                      <a:pt x="4120" y="13088"/>
                      <a:pt x="1917" y="15815"/>
                      <a:pt x="262" y="17672"/>
                    </a:cubicBezTo>
                    <a:cubicBezTo>
                      <a:pt x="0" y="17981"/>
                      <a:pt x="24" y="18446"/>
                      <a:pt x="322" y="18708"/>
                    </a:cubicBezTo>
                    <a:cubicBezTo>
                      <a:pt x="455" y="18832"/>
                      <a:pt x="635" y="18897"/>
                      <a:pt x="807" y="18897"/>
                    </a:cubicBezTo>
                    <a:cubicBezTo>
                      <a:pt x="865" y="18897"/>
                      <a:pt x="922" y="18890"/>
                      <a:pt x="976" y="18874"/>
                    </a:cubicBezTo>
                    <a:cubicBezTo>
                      <a:pt x="1060" y="18863"/>
                      <a:pt x="1107" y="18827"/>
                      <a:pt x="1191" y="18791"/>
                    </a:cubicBezTo>
                    <a:cubicBezTo>
                      <a:pt x="1250" y="18755"/>
                      <a:pt x="1310" y="18696"/>
                      <a:pt x="1357" y="18648"/>
                    </a:cubicBezTo>
                    <a:cubicBezTo>
                      <a:pt x="3048" y="16743"/>
                      <a:pt x="5310" y="13945"/>
                      <a:pt x="6537" y="12005"/>
                    </a:cubicBezTo>
                    <a:cubicBezTo>
                      <a:pt x="6858" y="11481"/>
                      <a:pt x="7192" y="10909"/>
                      <a:pt x="7227" y="10242"/>
                    </a:cubicBezTo>
                    <a:cubicBezTo>
                      <a:pt x="7263" y="9742"/>
                      <a:pt x="7132" y="9266"/>
                      <a:pt x="7025" y="8909"/>
                    </a:cubicBezTo>
                    <a:cubicBezTo>
                      <a:pt x="6513" y="7135"/>
                      <a:pt x="5894" y="5373"/>
                      <a:pt x="5179" y="3670"/>
                    </a:cubicBezTo>
                    <a:cubicBezTo>
                      <a:pt x="4715" y="2563"/>
                      <a:pt x="4227" y="1479"/>
                      <a:pt x="3691" y="408"/>
                    </a:cubicBezTo>
                    <a:cubicBezTo>
                      <a:pt x="3563" y="152"/>
                      <a:pt x="3295" y="0"/>
                      <a:pt x="302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" name="Google Shape;861;p30"/>
              <p:cNvSpPr/>
              <p:nvPr/>
            </p:nvSpPr>
            <p:spPr>
              <a:xfrm>
                <a:off x="1391525" y="1998225"/>
                <a:ext cx="74450" cy="120650"/>
              </a:xfrm>
              <a:custGeom>
                <a:rect b="b" l="l" r="r" t="t"/>
                <a:pathLst>
                  <a:path extrusionOk="0" h="4826" w="2978">
                    <a:moveTo>
                      <a:pt x="819" y="0"/>
                    </a:moveTo>
                    <a:cubicBezTo>
                      <a:pt x="711" y="0"/>
                      <a:pt x="602" y="24"/>
                      <a:pt x="501" y="75"/>
                    </a:cubicBezTo>
                    <a:cubicBezTo>
                      <a:pt x="156" y="265"/>
                      <a:pt x="1" y="718"/>
                      <a:pt x="179" y="1075"/>
                    </a:cubicBezTo>
                    <a:cubicBezTo>
                      <a:pt x="191" y="1087"/>
                      <a:pt x="191" y="1122"/>
                      <a:pt x="203" y="1134"/>
                    </a:cubicBezTo>
                    <a:cubicBezTo>
                      <a:pt x="822" y="2337"/>
                      <a:pt x="1370" y="3575"/>
                      <a:pt x="1870" y="4825"/>
                    </a:cubicBezTo>
                    <a:lnTo>
                      <a:pt x="2203" y="4480"/>
                    </a:lnTo>
                    <a:lnTo>
                      <a:pt x="2977" y="3658"/>
                    </a:lnTo>
                    <a:cubicBezTo>
                      <a:pt x="2513" y="2563"/>
                      <a:pt x="2025" y="1468"/>
                      <a:pt x="1489" y="408"/>
                    </a:cubicBezTo>
                    <a:cubicBezTo>
                      <a:pt x="1361" y="152"/>
                      <a:pt x="1093" y="0"/>
                      <a:pt x="8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rgbClr val="000139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" name="Google Shape;862;p30"/>
              <p:cNvSpPr/>
              <p:nvPr/>
            </p:nvSpPr>
            <p:spPr>
              <a:xfrm>
                <a:off x="1331100" y="2434650"/>
                <a:ext cx="357525" cy="161450"/>
              </a:xfrm>
              <a:custGeom>
                <a:rect b="b" l="l" r="r" t="t"/>
                <a:pathLst>
                  <a:path extrusionOk="0" h="6458" w="14301">
                    <a:moveTo>
                      <a:pt x="14276" y="4477"/>
                    </a:moveTo>
                    <a:lnTo>
                      <a:pt x="14276" y="4477"/>
                    </a:lnTo>
                    <a:cubicBezTo>
                      <a:pt x="14271" y="4494"/>
                      <a:pt x="14270" y="4500"/>
                      <a:pt x="14271" y="4500"/>
                    </a:cubicBezTo>
                    <a:cubicBezTo>
                      <a:pt x="14273" y="4500"/>
                      <a:pt x="14276" y="4491"/>
                      <a:pt x="14276" y="4477"/>
                    </a:cubicBezTo>
                    <a:close/>
                    <a:moveTo>
                      <a:pt x="406" y="1"/>
                    </a:moveTo>
                    <a:cubicBezTo>
                      <a:pt x="394" y="25"/>
                      <a:pt x="358" y="48"/>
                      <a:pt x="334" y="72"/>
                    </a:cubicBezTo>
                    <a:cubicBezTo>
                      <a:pt x="36" y="322"/>
                      <a:pt x="1" y="787"/>
                      <a:pt x="275" y="1072"/>
                    </a:cubicBezTo>
                    <a:cubicBezTo>
                      <a:pt x="3185" y="4199"/>
                      <a:pt x="5021" y="6457"/>
                      <a:pt x="9805" y="6457"/>
                    </a:cubicBezTo>
                    <a:cubicBezTo>
                      <a:pt x="10031" y="6457"/>
                      <a:pt x="10263" y="6452"/>
                      <a:pt x="10502" y="6442"/>
                    </a:cubicBezTo>
                    <a:cubicBezTo>
                      <a:pt x="11812" y="6382"/>
                      <a:pt x="12407" y="5942"/>
                      <a:pt x="13491" y="5644"/>
                    </a:cubicBezTo>
                    <a:cubicBezTo>
                      <a:pt x="14122" y="5478"/>
                      <a:pt x="13907" y="4870"/>
                      <a:pt x="14276" y="4477"/>
                    </a:cubicBezTo>
                    <a:cubicBezTo>
                      <a:pt x="14300" y="4466"/>
                      <a:pt x="14264" y="4394"/>
                      <a:pt x="14253" y="4346"/>
                    </a:cubicBezTo>
                    <a:cubicBezTo>
                      <a:pt x="14217" y="4239"/>
                      <a:pt x="14157" y="4061"/>
                      <a:pt x="14086" y="3989"/>
                    </a:cubicBezTo>
                    <a:cubicBezTo>
                      <a:pt x="13264" y="3084"/>
                      <a:pt x="12312" y="2322"/>
                      <a:pt x="11431" y="1489"/>
                    </a:cubicBezTo>
                    <a:cubicBezTo>
                      <a:pt x="11074" y="2203"/>
                      <a:pt x="10895" y="2989"/>
                      <a:pt x="10752" y="3763"/>
                    </a:cubicBezTo>
                    <a:cubicBezTo>
                      <a:pt x="10633" y="4418"/>
                      <a:pt x="10562" y="5037"/>
                      <a:pt x="10526" y="5680"/>
                    </a:cubicBezTo>
                    <a:cubicBezTo>
                      <a:pt x="10526" y="5704"/>
                      <a:pt x="10526" y="5728"/>
                      <a:pt x="10538" y="5763"/>
                    </a:cubicBezTo>
                    <a:cubicBezTo>
                      <a:pt x="9621" y="5728"/>
                      <a:pt x="9228" y="5763"/>
                      <a:pt x="8252" y="5478"/>
                    </a:cubicBezTo>
                    <a:cubicBezTo>
                      <a:pt x="4680" y="4418"/>
                      <a:pt x="4287" y="3858"/>
                      <a:pt x="1846" y="1334"/>
                    </a:cubicBezTo>
                    <a:cubicBezTo>
                      <a:pt x="1191" y="667"/>
                      <a:pt x="1013" y="548"/>
                      <a:pt x="4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" name="Google Shape;863;p30"/>
              <p:cNvSpPr/>
              <p:nvPr/>
            </p:nvSpPr>
            <p:spPr>
              <a:xfrm>
                <a:off x="1340925" y="2404875"/>
                <a:ext cx="275350" cy="174175"/>
              </a:xfrm>
              <a:custGeom>
                <a:rect b="b" l="l" r="r" t="t"/>
                <a:pathLst>
                  <a:path extrusionOk="0" h="6967" w="11014">
                    <a:moveTo>
                      <a:pt x="3841" y="1"/>
                    </a:moveTo>
                    <a:cubicBezTo>
                      <a:pt x="3822" y="1"/>
                      <a:pt x="3804" y="1"/>
                      <a:pt x="3787" y="1"/>
                    </a:cubicBezTo>
                    <a:cubicBezTo>
                      <a:pt x="3375" y="1"/>
                      <a:pt x="1997" y="385"/>
                      <a:pt x="1379" y="486"/>
                    </a:cubicBezTo>
                    <a:lnTo>
                      <a:pt x="1379" y="486"/>
                    </a:lnTo>
                    <a:cubicBezTo>
                      <a:pt x="1392" y="480"/>
                      <a:pt x="1395" y="479"/>
                      <a:pt x="1394" y="479"/>
                    </a:cubicBezTo>
                    <a:cubicBezTo>
                      <a:pt x="1390" y="479"/>
                      <a:pt x="1358" y="489"/>
                      <a:pt x="1358" y="489"/>
                    </a:cubicBezTo>
                    <a:cubicBezTo>
                      <a:pt x="1365" y="488"/>
                      <a:pt x="1372" y="487"/>
                      <a:pt x="1379" y="486"/>
                    </a:cubicBezTo>
                    <a:lnTo>
                      <a:pt x="1379" y="486"/>
                    </a:lnTo>
                    <a:cubicBezTo>
                      <a:pt x="1367" y="491"/>
                      <a:pt x="1345" y="500"/>
                      <a:pt x="1310" y="513"/>
                    </a:cubicBezTo>
                    <a:cubicBezTo>
                      <a:pt x="1132" y="584"/>
                      <a:pt x="775" y="668"/>
                      <a:pt x="251" y="965"/>
                    </a:cubicBezTo>
                    <a:cubicBezTo>
                      <a:pt x="227" y="1001"/>
                      <a:pt x="108" y="1108"/>
                      <a:pt x="60" y="1132"/>
                    </a:cubicBezTo>
                    <a:cubicBezTo>
                      <a:pt x="1" y="1180"/>
                      <a:pt x="72" y="1239"/>
                      <a:pt x="120" y="1287"/>
                    </a:cubicBezTo>
                    <a:cubicBezTo>
                      <a:pt x="656" y="1763"/>
                      <a:pt x="846" y="1906"/>
                      <a:pt x="1465" y="2537"/>
                    </a:cubicBezTo>
                    <a:cubicBezTo>
                      <a:pt x="3918" y="5049"/>
                      <a:pt x="4287" y="5609"/>
                      <a:pt x="7859" y="6669"/>
                    </a:cubicBezTo>
                    <a:cubicBezTo>
                      <a:pt x="8847" y="6966"/>
                      <a:pt x="9240" y="6919"/>
                      <a:pt x="10157" y="6954"/>
                    </a:cubicBezTo>
                    <a:cubicBezTo>
                      <a:pt x="10121" y="6919"/>
                      <a:pt x="10133" y="6907"/>
                      <a:pt x="10133" y="6883"/>
                    </a:cubicBezTo>
                    <a:cubicBezTo>
                      <a:pt x="10169" y="6228"/>
                      <a:pt x="10240" y="5609"/>
                      <a:pt x="10347" y="4954"/>
                    </a:cubicBezTo>
                    <a:cubicBezTo>
                      <a:pt x="10478" y="4180"/>
                      <a:pt x="10692" y="3394"/>
                      <a:pt x="11014" y="2668"/>
                    </a:cubicBezTo>
                    <a:cubicBezTo>
                      <a:pt x="10526" y="2216"/>
                      <a:pt x="9561" y="1370"/>
                      <a:pt x="9049" y="1180"/>
                    </a:cubicBezTo>
                    <a:cubicBezTo>
                      <a:pt x="7971" y="734"/>
                      <a:pt x="5012" y="1"/>
                      <a:pt x="38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" name="Google Shape;864;p30"/>
              <p:cNvSpPr/>
              <p:nvPr/>
            </p:nvSpPr>
            <p:spPr>
              <a:xfrm>
                <a:off x="1331100" y="2433300"/>
                <a:ext cx="357525" cy="162800"/>
              </a:xfrm>
              <a:custGeom>
                <a:rect b="b" l="l" r="r" t="t"/>
                <a:pathLst>
                  <a:path extrusionOk="0" h="6512" w="14301">
                    <a:moveTo>
                      <a:pt x="14276" y="4531"/>
                    </a:moveTo>
                    <a:lnTo>
                      <a:pt x="14276" y="4531"/>
                    </a:lnTo>
                    <a:cubicBezTo>
                      <a:pt x="14271" y="4548"/>
                      <a:pt x="14270" y="4554"/>
                      <a:pt x="14271" y="4554"/>
                    </a:cubicBezTo>
                    <a:cubicBezTo>
                      <a:pt x="14273" y="4554"/>
                      <a:pt x="14276" y="4545"/>
                      <a:pt x="14276" y="4531"/>
                    </a:cubicBezTo>
                    <a:close/>
                    <a:moveTo>
                      <a:pt x="573" y="0"/>
                    </a:moveTo>
                    <a:cubicBezTo>
                      <a:pt x="518" y="0"/>
                      <a:pt x="464" y="17"/>
                      <a:pt x="417" y="55"/>
                    </a:cubicBezTo>
                    <a:cubicBezTo>
                      <a:pt x="394" y="79"/>
                      <a:pt x="382" y="102"/>
                      <a:pt x="346" y="114"/>
                    </a:cubicBezTo>
                    <a:cubicBezTo>
                      <a:pt x="36" y="364"/>
                      <a:pt x="1" y="829"/>
                      <a:pt x="275" y="1126"/>
                    </a:cubicBezTo>
                    <a:cubicBezTo>
                      <a:pt x="3185" y="4253"/>
                      <a:pt x="5021" y="6511"/>
                      <a:pt x="9805" y="6511"/>
                    </a:cubicBezTo>
                    <a:cubicBezTo>
                      <a:pt x="10031" y="6511"/>
                      <a:pt x="10263" y="6506"/>
                      <a:pt x="10502" y="6496"/>
                    </a:cubicBezTo>
                    <a:cubicBezTo>
                      <a:pt x="11812" y="6436"/>
                      <a:pt x="12407" y="5996"/>
                      <a:pt x="13491" y="5698"/>
                    </a:cubicBezTo>
                    <a:cubicBezTo>
                      <a:pt x="14122" y="5532"/>
                      <a:pt x="13907" y="4924"/>
                      <a:pt x="14276" y="4531"/>
                    </a:cubicBezTo>
                    <a:cubicBezTo>
                      <a:pt x="14300" y="4520"/>
                      <a:pt x="14276" y="4436"/>
                      <a:pt x="14264" y="4412"/>
                    </a:cubicBezTo>
                    <a:cubicBezTo>
                      <a:pt x="13002" y="4793"/>
                      <a:pt x="11836" y="5555"/>
                      <a:pt x="10550" y="5734"/>
                    </a:cubicBezTo>
                    <a:cubicBezTo>
                      <a:pt x="10349" y="5761"/>
                      <a:pt x="10151" y="5773"/>
                      <a:pt x="9956" y="5773"/>
                    </a:cubicBezTo>
                    <a:cubicBezTo>
                      <a:pt x="9377" y="5773"/>
                      <a:pt x="8825" y="5668"/>
                      <a:pt x="8299" y="5543"/>
                    </a:cubicBezTo>
                    <a:cubicBezTo>
                      <a:pt x="4620" y="4686"/>
                      <a:pt x="3954" y="4008"/>
                      <a:pt x="1930" y="1495"/>
                    </a:cubicBezTo>
                    <a:cubicBezTo>
                      <a:pt x="1060" y="412"/>
                      <a:pt x="1299" y="721"/>
                      <a:pt x="810" y="114"/>
                    </a:cubicBezTo>
                    <a:cubicBezTo>
                      <a:pt x="745" y="42"/>
                      <a:pt x="658" y="0"/>
                      <a:pt x="5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" name="Google Shape;865;p30"/>
              <p:cNvSpPr/>
              <p:nvPr/>
            </p:nvSpPr>
            <p:spPr>
              <a:xfrm>
                <a:off x="1531125" y="2418075"/>
                <a:ext cx="18200" cy="51275"/>
              </a:xfrm>
              <a:custGeom>
                <a:rect b="b" l="l" r="r" t="t"/>
                <a:pathLst>
                  <a:path extrusionOk="0" h="2051" w="728">
                    <a:moveTo>
                      <a:pt x="565" y="1"/>
                    </a:moveTo>
                    <a:cubicBezTo>
                      <a:pt x="544" y="1"/>
                      <a:pt x="522" y="4"/>
                      <a:pt x="501" y="9"/>
                    </a:cubicBezTo>
                    <a:cubicBezTo>
                      <a:pt x="417" y="56"/>
                      <a:pt x="358" y="128"/>
                      <a:pt x="358" y="259"/>
                    </a:cubicBezTo>
                    <a:cubicBezTo>
                      <a:pt x="370" y="759"/>
                      <a:pt x="251" y="1247"/>
                      <a:pt x="48" y="1688"/>
                    </a:cubicBezTo>
                    <a:cubicBezTo>
                      <a:pt x="1" y="1795"/>
                      <a:pt x="1" y="1926"/>
                      <a:pt x="84" y="2009"/>
                    </a:cubicBezTo>
                    <a:cubicBezTo>
                      <a:pt x="120" y="2033"/>
                      <a:pt x="132" y="2045"/>
                      <a:pt x="167" y="2045"/>
                    </a:cubicBezTo>
                    <a:cubicBezTo>
                      <a:pt x="180" y="2048"/>
                      <a:pt x="192" y="2050"/>
                      <a:pt x="204" y="2050"/>
                    </a:cubicBezTo>
                    <a:cubicBezTo>
                      <a:pt x="272" y="2050"/>
                      <a:pt x="328" y="1997"/>
                      <a:pt x="358" y="1926"/>
                    </a:cubicBezTo>
                    <a:cubicBezTo>
                      <a:pt x="584" y="1366"/>
                      <a:pt x="727" y="735"/>
                      <a:pt x="703" y="128"/>
                    </a:cubicBezTo>
                    <a:cubicBezTo>
                      <a:pt x="703" y="36"/>
                      <a:pt x="639" y="1"/>
                      <a:pt x="5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" name="Google Shape;866;p30"/>
              <p:cNvSpPr/>
              <p:nvPr/>
            </p:nvSpPr>
            <p:spPr>
              <a:xfrm>
                <a:off x="1557625" y="2422850"/>
                <a:ext cx="18475" cy="52075"/>
              </a:xfrm>
              <a:custGeom>
                <a:rect b="b" l="l" r="r" t="t"/>
                <a:pathLst>
                  <a:path extrusionOk="0" h="2083" w="739">
                    <a:moveTo>
                      <a:pt x="537" y="0"/>
                    </a:moveTo>
                    <a:cubicBezTo>
                      <a:pt x="518" y="0"/>
                      <a:pt x="497" y="3"/>
                      <a:pt x="477" y="8"/>
                    </a:cubicBezTo>
                    <a:cubicBezTo>
                      <a:pt x="370" y="44"/>
                      <a:pt x="298" y="116"/>
                      <a:pt x="310" y="246"/>
                    </a:cubicBezTo>
                    <a:cubicBezTo>
                      <a:pt x="334" y="758"/>
                      <a:pt x="215" y="1235"/>
                      <a:pt x="36" y="1723"/>
                    </a:cubicBezTo>
                    <a:cubicBezTo>
                      <a:pt x="0" y="1830"/>
                      <a:pt x="24" y="1973"/>
                      <a:pt x="119" y="2068"/>
                    </a:cubicBezTo>
                    <a:cubicBezTo>
                      <a:pt x="131" y="2068"/>
                      <a:pt x="155" y="2068"/>
                      <a:pt x="179" y="2080"/>
                    </a:cubicBezTo>
                    <a:cubicBezTo>
                      <a:pt x="189" y="2082"/>
                      <a:pt x="199" y="2082"/>
                      <a:pt x="209" y="2082"/>
                    </a:cubicBezTo>
                    <a:cubicBezTo>
                      <a:pt x="277" y="2082"/>
                      <a:pt x="328" y="2045"/>
                      <a:pt x="370" y="1961"/>
                    </a:cubicBezTo>
                    <a:cubicBezTo>
                      <a:pt x="572" y="1378"/>
                      <a:pt x="739" y="770"/>
                      <a:pt x="679" y="151"/>
                    </a:cubicBezTo>
                    <a:cubicBezTo>
                      <a:pt x="670" y="39"/>
                      <a:pt x="609" y="0"/>
                      <a:pt x="5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" name="Google Shape;867;p30"/>
              <p:cNvSpPr/>
              <p:nvPr/>
            </p:nvSpPr>
            <p:spPr>
              <a:xfrm>
                <a:off x="1339450" y="2444775"/>
                <a:ext cx="18775" cy="15200"/>
              </a:xfrm>
              <a:custGeom>
                <a:rect b="b" l="l" r="r" t="t"/>
                <a:pathLst>
                  <a:path extrusionOk="0" fill="none" h="608" w="751">
                    <a:moveTo>
                      <a:pt x="750" y="1"/>
                    </a:moveTo>
                    <a:cubicBezTo>
                      <a:pt x="536" y="179"/>
                      <a:pt x="226" y="429"/>
                      <a:pt x="0" y="608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" name="Google Shape;868;p30"/>
              <p:cNvSpPr/>
              <p:nvPr/>
            </p:nvSpPr>
            <p:spPr>
              <a:xfrm>
                <a:off x="1360575" y="2469175"/>
                <a:ext cx="22350" cy="17600"/>
              </a:xfrm>
              <a:custGeom>
                <a:rect b="b" l="l" r="r" t="t"/>
                <a:pathLst>
                  <a:path extrusionOk="0" fill="none" h="704" w="894">
                    <a:moveTo>
                      <a:pt x="893" y="1"/>
                    </a:moveTo>
                    <a:cubicBezTo>
                      <a:pt x="596" y="239"/>
                      <a:pt x="298" y="465"/>
                      <a:pt x="0" y="703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" name="Google Shape;869;p30"/>
              <p:cNvSpPr/>
              <p:nvPr/>
            </p:nvSpPr>
            <p:spPr>
              <a:xfrm>
                <a:off x="1384100" y="2493600"/>
                <a:ext cx="23225" cy="18475"/>
              </a:xfrm>
              <a:custGeom>
                <a:rect b="b" l="l" r="r" t="t"/>
                <a:pathLst>
                  <a:path extrusionOk="0" fill="none" h="739" w="929">
                    <a:moveTo>
                      <a:pt x="929" y="0"/>
                    </a:moveTo>
                    <a:cubicBezTo>
                      <a:pt x="548" y="274"/>
                      <a:pt x="345" y="429"/>
                      <a:pt x="0" y="738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" name="Google Shape;870;p30"/>
              <p:cNvSpPr/>
              <p:nvPr/>
            </p:nvSpPr>
            <p:spPr>
              <a:xfrm>
                <a:off x="1413250" y="2520675"/>
                <a:ext cx="21475" cy="18475"/>
              </a:xfrm>
              <a:custGeom>
                <a:rect b="b" l="l" r="r" t="t"/>
                <a:pathLst>
                  <a:path extrusionOk="0" fill="none" h="739" w="859">
                    <a:moveTo>
                      <a:pt x="858" y="1"/>
                    </a:moveTo>
                    <a:cubicBezTo>
                      <a:pt x="513" y="263"/>
                      <a:pt x="322" y="465"/>
                      <a:pt x="1" y="739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" name="Google Shape;871;p30"/>
              <p:cNvSpPr/>
              <p:nvPr/>
            </p:nvSpPr>
            <p:spPr>
              <a:xfrm>
                <a:off x="1455825" y="2542100"/>
                <a:ext cx="16100" cy="23850"/>
              </a:xfrm>
              <a:custGeom>
                <a:rect b="b" l="l" r="r" t="t"/>
                <a:pathLst>
                  <a:path extrusionOk="0" fill="none" h="954" w="644">
                    <a:moveTo>
                      <a:pt x="643" y="1"/>
                    </a:moveTo>
                    <a:cubicBezTo>
                      <a:pt x="405" y="299"/>
                      <a:pt x="203" y="632"/>
                      <a:pt x="0" y="953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" name="Google Shape;872;p30"/>
              <p:cNvSpPr/>
              <p:nvPr/>
            </p:nvSpPr>
            <p:spPr>
              <a:xfrm>
                <a:off x="1497200" y="2555200"/>
                <a:ext cx="14300" cy="29800"/>
              </a:xfrm>
              <a:custGeom>
                <a:rect b="b" l="l" r="r" t="t"/>
                <a:pathLst>
                  <a:path extrusionOk="0" fill="none" h="1192" w="572">
                    <a:moveTo>
                      <a:pt x="572" y="1"/>
                    </a:moveTo>
                    <a:cubicBezTo>
                      <a:pt x="346" y="310"/>
                      <a:pt x="131" y="822"/>
                      <a:pt x="0" y="1191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" name="Google Shape;873;p30"/>
              <p:cNvSpPr/>
              <p:nvPr/>
            </p:nvSpPr>
            <p:spPr>
              <a:xfrm>
                <a:off x="1541550" y="2566525"/>
                <a:ext cx="10150" cy="27100"/>
              </a:xfrm>
              <a:custGeom>
                <a:rect b="b" l="l" r="r" t="t"/>
                <a:pathLst>
                  <a:path extrusionOk="0" fill="none" h="1084" w="406">
                    <a:moveTo>
                      <a:pt x="405" y="0"/>
                    </a:moveTo>
                    <a:cubicBezTo>
                      <a:pt x="239" y="310"/>
                      <a:pt x="108" y="750"/>
                      <a:pt x="0" y="1084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" name="Google Shape;874;p30"/>
              <p:cNvSpPr/>
              <p:nvPr/>
            </p:nvSpPr>
            <p:spPr>
              <a:xfrm>
                <a:off x="1585900" y="2571275"/>
                <a:ext cx="5075" cy="22950"/>
              </a:xfrm>
              <a:custGeom>
                <a:rect b="b" l="l" r="r" t="t"/>
                <a:pathLst>
                  <a:path extrusionOk="0" fill="none" h="918" w="203">
                    <a:moveTo>
                      <a:pt x="203" y="1"/>
                    </a:moveTo>
                    <a:cubicBezTo>
                      <a:pt x="120" y="298"/>
                      <a:pt x="60" y="608"/>
                      <a:pt x="1" y="917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" name="Google Shape;875;p30"/>
              <p:cNvSpPr/>
              <p:nvPr/>
            </p:nvSpPr>
            <p:spPr>
              <a:xfrm>
                <a:off x="1628475" y="2565925"/>
                <a:ext cx="900" cy="21750"/>
              </a:xfrm>
              <a:custGeom>
                <a:rect b="b" l="l" r="r" t="t"/>
                <a:pathLst>
                  <a:path extrusionOk="0" fill="none" h="870" w="36">
                    <a:moveTo>
                      <a:pt x="36" y="0"/>
                    </a:moveTo>
                    <a:cubicBezTo>
                      <a:pt x="36" y="286"/>
                      <a:pt x="12" y="572"/>
                      <a:pt x="0" y="870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" name="Google Shape;876;p30"/>
              <p:cNvSpPr/>
              <p:nvPr/>
            </p:nvSpPr>
            <p:spPr>
              <a:xfrm>
                <a:off x="1666575" y="2553425"/>
                <a:ext cx="2700" cy="22950"/>
              </a:xfrm>
              <a:custGeom>
                <a:rect b="b" l="l" r="r" t="t"/>
                <a:pathLst>
                  <a:path extrusionOk="0" fill="none" h="918" w="108">
                    <a:moveTo>
                      <a:pt x="0" y="0"/>
                    </a:moveTo>
                    <a:cubicBezTo>
                      <a:pt x="48" y="298"/>
                      <a:pt x="60" y="608"/>
                      <a:pt x="107" y="917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" name="Google Shape;877;p30"/>
              <p:cNvSpPr/>
              <p:nvPr/>
            </p:nvSpPr>
            <p:spPr>
              <a:xfrm>
                <a:off x="1522200" y="1708675"/>
                <a:ext cx="285475" cy="616175"/>
              </a:xfrm>
              <a:custGeom>
                <a:rect b="b" l="l" r="r" t="t"/>
                <a:pathLst>
                  <a:path extrusionOk="0" h="24647" w="11419">
                    <a:moveTo>
                      <a:pt x="761" y="0"/>
                    </a:moveTo>
                    <a:cubicBezTo>
                      <a:pt x="754" y="0"/>
                      <a:pt x="746" y="0"/>
                      <a:pt x="739" y="0"/>
                    </a:cubicBezTo>
                    <a:cubicBezTo>
                      <a:pt x="322" y="0"/>
                      <a:pt x="1" y="346"/>
                      <a:pt x="12" y="751"/>
                    </a:cubicBezTo>
                    <a:cubicBezTo>
                      <a:pt x="60" y="2001"/>
                      <a:pt x="179" y="3251"/>
                      <a:pt x="358" y="4501"/>
                    </a:cubicBezTo>
                    <a:cubicBezTo>
                      <a:pt x="358" y="4525"/>
                      <a:pt x="370" y="4572"/>
                      <a:pt x="370" y="4596"/>
                    </a:cubicBezTo>
                    <a:cubicBezTo>
                      <a:pt x="596" y="6061"/>
                      <a:pt x="905" y="7489"/>
                      <a:pt x="1310" y="8906"/>
                    </a:cubicBezTo>
                    <a:cubicBezTo>
                      <a:pt x="2370" y="12609"/>
                      <a:pt x="4037" y="16145"/>
                      <a:pt x="6239" y="19312"/>
                    </a:cubicBezTo>
                    <a:cubicBezTo>
                      <a:pt x="6180" y="19360"/>
                      <a:pt x="6120" y="19443"/>
                      <a:pt x="6073" y="19515"/>
                    </a:cubicBezTo>
                    <a:cubicBezTo>
                      <a:pt x="5882" y="19800"/>
                      <a:pt x="5799" y="20122"/>
                      <a:pt x="5727" y="20420"/>
                    </a:cubicBezTo>
                    <a:cubicBezTo>
                      <a:pt x="5656" y="20753"/>
                      <a:pt x="5561" y="21015"/>
                      <a:pt x="5442" y="21289"/>
                    </a:cubicBezTo>
                    <a:cubicBezTo>
                      <a:pt x="5323" y="21575"/>
                      <a:pt x="5180" y="21836"/>
                      <a:pt x="5013" y="22086"/>
                    </a:cubicBezTo>
                    <a:cubicBezTo>
                      <a:pt x="4942" y="22217"/>
                      <a:pt x="4846" y="22372"/>
                      <a:pt x="4775" y="22503"/>
                    </a:cubicBezTo>
                    <a:cubicBezTo>
                      <a:pt x="4727" y="22587"/>
                      <a:pt x="4692" y="22670"/>
                      <a:pt x="4692" y="22789"/>
                    </a:cubicBezTo>
                    <a:cubicBezTo>
                      <a:pt x="4692" y="22908"/>
                      <a:pt x="4751" y="23015"/>
                      <a:pt x="4870" y="23087"/>
                    </a:cubicBezTo>
                    <a:cubicBezTo>
                      <a:pt x="4949" y="23139"/>
                      <a:pt x="5049" y="23166"/>
                      <a:pt x="5147" y="23166"/>
                    </a:cubicBezTo>
                    <a:cubicBezTo>
                      <a:pt x="5227" y="23166"/>
                      <a:pt x="5306" y="23148"/>
                      <a:pt x="5370" y="23110"/>
                    </a:cubicBezTo>
                    <a:cubicBezTo>
                      <a:pt x="5549" y="23027"/>
                      <a:pt x="5656" y="22872"/>
                      <a:pt x="5775" y="22741"/>
                    </a:cubicBezTo>
                    <a:cubicBezTo>
                      <a:pt x="5823" y="22694"/>
                      <a:pt x="5847" y="22658"/>
                      <a:pt x="5894" y="22610"/>
                    </a:cubicBezTo>
                    <a:cubicBezTo>
                      <a:pt x="5989" y="22506"/>
                      <a:pt x="6136" y="22395"/>
                      <a:pt x="6275" y="22395"/>
                    </a:cubicBezTo>
                    <a:cubicBezTo>
                      <a:pt x="6312" y="22395"/>
                      <a:pt x="6348" y="22403"/>
                      <a:pt x="6382" y="22420"/>
                    </a:cubicBezTo>
                    <a:cubicBezTo>
                      <a:pt x="6478" y="22467"/>
                      <a:pt x="6537" y="22551"/>
                      <a:pt x="6597" y="22634"/>
                    </a:cubicBezTo>
                    <a:cubicBezTo>
                      <a:pt x="7013" y="23253"/>
                      <a:pt x="7466" y="23825"/>
                      <a:pt x="7942" y="24396"/>
                    </a:cubicBezTo>
                    <a:cubicBezTo>
                      <a:pt x="8097" y="24563"/>
                      <a:pt x="8240" y="24646"/>
                      <a:pt x="8383" y="24646"/>
                    </a:cubicBezTo>
                    <a:cubicBezTo>
                      <a:pt x="8418" y="24646"/>
                      <a:pt x="8454" y="24646"/>
                      <a:pt x="8502" y="24623"/>
                    </a:cubicBezTo>
                    <a:cubicBezTo>
                      <a:pt x="8514" y="24623"/>
                      <a:pt x="8537" y="24599"/>
                      <a:pt x="8561" y="24587"/>
                    </a:cubicBezTo>
                    <a:cubicBezTo>
                      <a:pt x="8716" y="24492"/>
                      <a:pt x="8728" y="24265"/>
                      <a:pt x="8597" y="23980"/>
                    </a:cubicBezTo>
                    <a:cubicBezTo>
                      <a:pt x="8573" y="23932"/>
                      <a:pt x="8525" y="23849"/>
                      <a:pt x="8466" y="23741"/>
                    </a:cubicBezTo>
                    <a:cubicBezTo>
                      <a:pt x="8168" y="23253"/>
                      <a:pt x="8049" y="22968"/>
                      <a:pt x="8097" y="22908"/>
                    </a:cubicBezTo>
                    <a:cubicBezTo>
                      <a:pt x="8100" y="22906"/>
                      <a:pt x="8106" y="22904"/>
                      <a:pt x="8117" y="22904"/>
                    </a:cubicBezTo>
                    <a:cubicBezTo>
                      <a:pt x="8184" y="22904"/>
                      <a:pt x="8422" y="22977"/>
                      <a:pt x="9192" y="23634"/>
                    </a:cubicBezTo>
                    <a:lnTo>
                      <a:pt x="9240" y="23682"/>
                    </a:lnTo>
                    <a:cubicBezTo>
                      <a:pt x="9347" y="23765"/>
                      <a:pt x="9478" y="23872"/>
                      <a:pt x="9633" y="23908"/>
                    </a:cubicBezTo>
                    <a:cubicBezTo>
                      <a:pt x="9645" y="23910"/>
                      <a:pt x="9658" y="23910"/>
                      <a:pt x="9671" y="23910"/>
                    </a:cubicBezTo>
                    <a:cubicBezTo>
                      <a:pt x="9758" y="23910"/>
                      <a:pt x="9858" y="23877"/>
                      <a:pt x="9930" y="23825"/>
                    </a:cubicBezTo>
                    <a:cubicBezTo>
                      <a:pt x="10002" y="23765"/>
                      <a:pt x="10026" y="23706"/>
                      <a:pt x="10049" y="23622"/>
                    </a:cubicBezTo>
                    <a:cubicBezTo>
                      <a:pt x="10061" y="23503"/>
                      <a:pt x="9990" y="23396"/>
                      <a:pt x="9942" y="23337"/>
                    </a:cubicBezTo>
                    <a:cubicBezTo>
                      <a:pt x="9871" y="23229"/>
                      <a:pt x="9788" y="23146"/>
                      <a:pt x="9716" y="23039"/>
                    </a:cubicBezTo>
                    <a:cubicBezTo>
                      <a:pt x="9537" y="22813"/>
                      <a:pt x="9347" y="22575"/>
                      <a:pt x="9276" y="22325"/>
                    </a:cubicBezTo>
                    <a:cubicBezTo>
                      <a:pt x="9240" y="22241"/>
                      <a:pt x="9240" y="22194"/>
                      <a:pt x="9252" y="22182"/>
                    </a:cubicBezTo>
                    <a:cubicBezTo>
                      <a:pt x="9268" y="22172"/>
                      <a:pt x="9292" y="22168"/>
                      <a:pt x="9320" y="22168"/>
                    </a:cubicBezTo>
                    <a:cubicBezTo>
                      <a:pt x="9435" y="22168"/>
                      <a:pt x="9628" y="22239"/>
                      <a:pt x="9752" y="22325"/>
                    </a:cubicBezTo>
                    <a:cubicBezTo>
                      <a:pt x="9835" y="22384"/>
                      <a:pt x="9907" y="22456"/>
                      <a:pt x="9990" y="22551"/>
                    </a:cubicBezTo>
                    <a:cubicBezTo>
                      <a:pt x="10061" y="22610"/>
                      <a:pt x="10121" y="22682"/>
                      <a:pt x="10192" y="22741"/>
                    </a:cubicBezTo>
                    <a:cubicBezTo>
                      <a:pt x="10345" y="22861"/>
                      <a:pt x="10478" y="22921"/>
                      <a:pt x="10618" y="22921"/>
                    </a:cubicBezTo>
                    <a:cubicBezTo>
                      <a:pt x="10631" y="22921"/>
                      <a:pt x="10644" y="22921"/>
                      <a:pt x="10657" y="22920"/>
                    </a:cubicBezTo>
                    <a:cubicBezTo>
                      <a:pt x="10764" y="22908"/>
                      <a:pt x="10883" y="22837"/>
                      <a:pt x="10919" y="22729"/>
                    </a:cubicBezTo>
                    <a:cubicBezTo>
                      <a:pt x="10966" y="22634"/>
                      <a:pt x="10966" y="22551"/>
                      <a:pt x="10919" y="22479"/>
                    </a:cubicBezTo>
                    <a:cubicBezTo>
                      <a:pt x="10776" y="22241"/>
                      <a:pt x="10609" y="22015"/>
                      <a:pt x="10442" y="21777"/>
                    </a:cubicBezTo>
                    <a:cubicBezTo>
                      <a:pt x="10299" y="21586"/>
                      <a:pt x="10145" y="21372"/>
                      <a:pt x="10026" y="21182"/>
                    </a:cubicBezTo>
                    <a:cubicBezTo>
                      <a:pt x="10002" y="21134"/>
                      <a:pt x="9990" y="21086"/>
                      <a:pt x="9966" y="21063"/>
                    </a:cubicBezTo>
                    <a:cubicBezTo>
                      <a:pt x="9966" y="21027"/>
                      <a:pt x="10002" y="20991"/>
                      <a:pt x="10026" y="20967"/>
                    </a:cubicBezTo>
                    <a:cubicBezTo>
                      <a:pt x="10042" y="20964"/>
                      <a:pt x="10062" y="20962"/>
                      <a:pt x="10085" y="20962"/>
                    </a:cubicBezTo>
                    <a:cubicBezTo>
                      <a:pt x="10209" y="20962"/>
                      <a:pt x="10414" y="21012"/>
                      <a:pt x="10585" y="21063"/>
                    </a:cubicBezTo>
                    <a:cubicBezTo>
                      <a:pt x="10716" y="21110"/>
                      <a:pt x="10847" y="21134"/>
                      <a:pt x="10954" y="21146"/>
                    </a:cubicBezTo>
                    <a:cubicBezTo>
                      <a:pt x="10991" y="21153"/>
                      <a:pt x="11032" y="21158"/>
                      <a:pt x="11075" y="21158"/>
                    </a:cubicBezTo>
                    <a:cubicBezTo>
                      <a:pt x="11170" y="21158"/>
                      <a:pt x="11270" y="21133"/>
                      <a:pt x="11335" y="21051"/>
                    </a:cubicBezTo>
                    <a:cubicBezTo>
                      <a:pt x="11395" y="20979"/>
                      <a:pt x="11419" y="20896"/>
                      <a:pt x="11395" y="20813"/>
                    </a:cubicBezTo>
                    <a:cubicBezTo>
                      <a:pt x="11359" y="20646"/>
                      <a:pt x="11181" y="20491"/>
                      <a:pt x="11014" y="20420"/>
                    </a:cubicBezTo>
                    <a:cubicBezTo>
                      <a:pt x="10014" y="19979"/>
                      <a:pt x="9049" y="19467"/>
                      <a:pt x="8144" y="18919"/>
                    </a:cubicBezTo>
                    <a:cubicBezTo>
                      <a:pt x="7978" y="18812"/>
                      <a:pt x="7811" y="18765"/>
                      <a:pt x="7632" y="18741"/>
                    </a:cubicBezTo>
                    <a:cubicBezTo>
                      <a:pt x="5085" y="15181"/>
                      <a:pt x="3263" y="11061"/>
                      <a:pt x="2287" y="6775"/>
                    </a:cubicBezTo>
                    <a:cubicBezTo>
                      <a:pt x="2048" y="5704"/>
                      <a:pt x="1858" y="4596"/>
                      <a:pt x="1727" y="3513"/>
                    </a:cubicBezTo>
                    <a:cubicBezTo>
                      <a:pt x="1608" y="2572"/>
                      <a:pt x="1536" y="1643"/>
                      <a:pt x="1501" y="703"/>
                    </a:cubicBezTo>
                    <a:cubicBezTo>
                      <a:pt x="1489" y="306"/>
                      <a:pt x="1156" y="0"/>
                      <a:pt x="76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" name="Google Shape;878;p30"/>
              <p:cNvSpPr/>
              <p:nvPr/>
            </p:nvSpPr>
            <p:spPr>
              <a:xfrm>
                <a:off x="1531425" y="1782500"/>
                <a:ext cx="47350" cy="148850"/>
              </a:xfrm>
              <a:custGeom>
                <a:rect b="b" l="l" r="r" t="t"/>
                <a:pathLst>
                  <a:path extrusionOk="0" h="5954" w="1894">
                    <a:moveTo>
                      <a:pt x="846" y="0"/>
                    </a:moveTo>
                    <a:lnTo>
                      <a:pt x="48" y="1596"/>
                    </a:lnTo>
                    <a:lnTo>
                      <a:pt x="1" y="1655"/>
                    </a:lnTo>
                    <a:cubicBezTo>
                      <a:pt x="227" y="3108"/>
                      <a:pt x="536" y="4536"/>
                      <a:pt x="941" y="5953"/>
                    </a:cubicBezTo>
                    <a:lnTo>
                      <a:pt x="1179" y="5429"/>
                    </a:lnTo>
                    <a:lnTo>
                      <a:pt x="1894" y="3822"/>
                    </a:lnTo>
                    <a:cubicBezTo>
                      <a:pt x="1656" y="2751"/>
                      <a:pt x="1465" y="1643"/>
                      <a:pt x="1322" y="560"/>
                    </a:cubicBezTo>
                    <a:lnTo>
                      <a:pt x="846" y="0"/>
                    </a:ln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" name="Google Shape;879;p30"/>
              <p:cNvSpPr/>
              <p:nvPr/>
            </p:nvSpPr>
            <p:spPr>
              <a:xfrm>
                <a:off x="952775" y="1293075"/>
                <a:ext cx="704875" cy="909325"/>
              </a:xfrm>
              <a:custGeom>
                <a:rect b="b" l="l" r="r" t="t"/>
                <a:pathLst>
                  <a:path extrusionOk="0" h="36373" w="28195">
                    <a:moveTo>
                      <a:pt x="8459" y="1"/>
                    </a:moveTo>
                    <a:cubicBezTo>
                      <a:pt x="7713" y="1"/>
                      <a:pt x="6962" y="178"/>
                      <a:pt x="6228" y="539"/>
                    </a:cubicBezTo>
                    <a:cubicBezTo>
                      <a:pt x="5835" y="730"/>
                      <a:pt x="5454" y="968"/>
                      <a:pt x="5061" y="1265"/>
                    </a:cubicBezTo>
                    <a:cubicBezTo>
                      <a:pt x="1537" y="4040"/>
                      <a:pt x="1" y="10040"/>
                      <a:pt x="822" y="15589"/>
                    </a:cubicBezTo>
                    <a:cubicBezTo>
                      <a:pt x="1465" y="19946"/>
                      <a:pt x="3204" y="23649"/>
                      <a:pt x="4990" y="27150"/>
                    </a:cubicBezTo>
                    <a:cubicBezTo>
                      <a:pt x="6601" y="30309"/>
                      <a:pt x="9709" y="36373"/>
                      <a:pt x="12936" y="36373"/>
                    </a:cubicBezTo>
                    <a:cubicBezTo>
                      <a:pt x="13406" y="36373"/>
                      <a:pt x="13878" y="36244"/>
                      <a:pt x="14348" y="35960"/>
                    </a:cubicBezTo>
                    <a:cubicBezTo>
                      <a:pt x="14729" y="35734"/>
                      <a:pt x="15098" y="35484"/>
                      <a:pt x="15467" y="35234"/>
                    </a:cubicBezTo>
                    <a:cubicBezTo>
                      <a:pt x="18682" y="32936"/>
                      <a:pt x="21492" y="29364"/>
                      <a:pt x="23659" y="25078"/>
                    </a:cubicBezTo>
                    <a:cubicBezTo>
                      <a:pt x="25754" y="20934"/>
                      <a:pt x="28195" y="15731"/>
                      <a:pt x="28147" y="10374"/>
                    </a:cubicBezTo>
                    <a:cubicBezTo>
                      <a:pt x="28088" y="4295"/>
                      <a:pt x="24370" y="146"/>
                      <a:pt x="20501" y="146"/>
                    </a:cubicBezTo>
                    <a:cubicBezTo>
                      <a:pt x="20490" y="146"/>
                      <a:pt x="20479" y="146"/>
                      <a:pt x="20468" y="146"/>
                    </a:cubicBezTo>
                    <a:cubicBezTo>
                      <a:pt x="19813" y="146"/>
                      <a:pt x="19146" y="289"/>
                      <a:pt x="18515" y="622"/>
                    </a:cubicBezTo>
                    <a:cubicBezTo>
                      <a:pt x="17360" y="1289"/>
                      <a:pt x="15050" y="3409"/>
                      <a:pt x="14741" y="5302"/>
                    </a:cubicBezTo>
                    <a:cubicBezTo>
                      <a:pt x="13967" y="3980"/>
                      <a:pt x="13312" y="2635"/>
                      <a:pt x="12312" y="1706"/>
                    </a:cubicBezTo>
                    <a:cubicBezTo>
                      <a:pt x="11132" y="580"/>
                      <a:pt x="9804" y="1"/>
                      <a:pt x="84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" name="Google Shape;880;p30"/>
              <p:cNvSpPr/>
              <p:nvPr/>
            </p:nvSpPr>
            <p:spPr>
              <a:xfrm>
                <a:off x="953375" y="1278275"/>
                <a:ext cx="704275" cy="969775"/>
              </a:xfrm>
              <a:custGeom>
                <a:rect b="b" l="l" r="r" t="t"/>
                <a:pathLst>
                  <a:path extrusionOk="0" fill="none" h="38791" w="28171">
                    <a:moveTo>
                      <a:pt x="23635" y="25670"/>
                    </a:moveTo>
                    <a:cubicBezTo>
                      <a:pt x="21218" y="30432"/>
                      <a:pt x="17991" y="34349"/>
                      <a:pt x="14324" y="36552"/>
                    </a:cubicBezTo>
                    <a:cubicBezTo>
                      <a:pt x="10621" y="38791"/>
                      <a:pt x="6823" y="31349"/>
                      <a:pt x="4966" y="27742"/>
                    </a:cubicBezTo>
                    <a:cubicBezTo>
                      <a:pt x="3180" y="24241"/>
                      <a:pt x="1441" y="20538"/>
                      <a:pt x="798" y="16181"/>
                    </a:cubicBezTo>
                    <a:cubicBezTo>
                      <a:pt x="1" y="10632"/>
                      <a:pt x="1513" y="4632"/>
                      <a:pt x="5037" y="1881"/>
                    </a:cubicBezTo>
                    <a:cubicBezTo>
                      <a:pt x="7442" y="0"/>
                      <a:pt x="10097" y="238"/>
                      <a:pt x="12288" y="2298"/>
                    </a:cubicBezTo>
                    <a:cubicBezTo>
                      <a:pt x="13288" y="3250"/>
                      <a:pt x="13943" y="4584"/>
                      <a:pt x="14717" y="5894"/>
                    </a:cubicBezTo>
                    <a:cubicBezTo>
                      <a:pt x="15026" y="4001"/>
                      <a:pt x="17348" y="1881"/>
                      <a:pt x="18491" y="1226"/>
                    </a:cubicBezTo>
                    <a:cubicBezTo>
                      <a:pt x="19122" y="869"/>
                      <a:pt x="19789" y="750"/>
                      <a:pt x="20444" y="750"/>
                    </a:cubicBezTo>
                    <a:cubicBezTo>
                      <a:pt x="24325" y="714"/>
                      <a:pt x="28064" y="4870"/>
                      <a:pt x="28123" y="10966"/>
                    </a:cubicBezTo>
                    <a:cubicBezTo>
                      <a:pt x="28171" y="16323"/>
                      <a:pt x="25730" y="21526"/>
                      <a:pt x="23635" y="25670"/>
                    </a:cubicBezTo>
                    <a:close/>
                  </a:path>
                </a:pathLst>
              </a:custGeom>
              <a:noFill/>
              <a:ln cap="flat" cmpd="sng" w="32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" name="Google Shape;881;p30"/>
              <p:cNvSpPr/>
              <p:nvPr/>
            </p:nvSpPr>
            <p:spPr>
              <a:xfrm>
                <a:off x="1449875" y="1594000"/>
                <a:ext cx="80975" cy="42775"/>
              </a:xfrm>
              <a:custGeom>
                <a:rect b="b" l="l" r="r" t="t"/>
                <a:pathLst>
                  <a:path extrusionOk="0" h="1711" w="3239">
                    <a:moveTo>
                      <a:pt x="1542" y="1"/>
                    </a:moveTo>
                    <a:cubicBezTo>
                      <a:pt x="738" y="1"/>
                      <a:pt x="59" y="324"/>
                      <a:pt x="36" y="766"/>
                    </a:cubicBezTo>
                    <a:cubicBezTo>
                      <a:pt x="0" y="1242"/>
                      <a:pt x="691" y="1658"/>
                      <a:pt x="1572" y="1706"/>
                    </a:cubicBezTo>
                    <a:cubicBezTo>
                      <a:pt x="1627" y="1709"/>
                      <a:pt x="1682" y="1711"/>
                      <a:pt x="1737" y="1711"/>
                    </a:cubicBezTo>
                    <a:cubicBezTo>
                      <a:pt x="2532" y="1711"/>
                      <a:pt x="3181" y="1390"/>
                      <a:pt x="3203" y="944"/>
                    </a:cubicBezTo>
                    <a:cubicBezTo>
                      <a:pt x="3239" y="468"/>
                      <a:pt x="2548" y="51"/>
                      <a:pt x="1667" y="4"/>
                    </a:cubicBezTo>
                    <a:cubicBezTo>
                      <a:pt x="1625" y="2"/>
                      <a:pt x="1583" y="1"/>
                      <a:pt x="154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" name="Google Shape;882;p30"/>
              <p:cNvSpPr/>
              <p:nvPr/>
            </p:nvSpPr>
            <p:spPr>
              <a:xfrm>
                <a:off x="1461775" y="1573250"/>
                <a:ext cx="87825" cy="12525"/>
              </a:xfrm>
              <a:custGeom>
                <a:rect b="b" l="l" r="r" t="t"/>
                <a:pathLst>
                  <a:path extrusionOk="0" fill="none" h="501" w="3513">
                    <a:moveTo>
                      <a:pt x="3513" y="500"/>
                    </a:moveTo>
                    <a:lnTo>
                      <a:pt x="1" y="0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" name="Google Shape;883;p30"/>
              <p:cNvSpPr/>
              <p:nvPr/>
            </p:nvSpPr>
            <p:spPr>
              <a:xfrm>
                <a:off x="1215925" y="1593275"/>
                <a:ext cx="82175" cy="43900"/>
              </a:xfrm>
              <a:custGeom>
                <a:rect b="b" l="l" r="r" t="t"/>
                <a:pathLst>
                  <a:path extrusionOk="0" h="1756" w="3287">
                    <a:moveTo>
                      <a:pt x="1950" y="1"/>
                    </a:moveTo>
                    <a:cubicBezTo>
                      <a:pt x="1816" y="1"/>
                      <a:pt x="1677" y="11"/>
                      <a:pt x="1536" y="33"/>
                    </a:cubicBezTo>
                    <a:cubicBezTo>
                      <a:pt x="655" y="175"/>
                      <a:pt x="0" y="652"/>
                      <a:pt x="71" y="1104"/>
                    </a:cubicBezTo>
                    <a:cubicBezTo>
                      <a:pt x="141" y="1492"/>
                      <a:pt x="676" y="1755"/>
                      <a:pt x="1356" y="1755"/>
                    </a:cubicBezTo>
                    <a:cubicBezTo>
                      <a:pt x="1491" y="1755"/>
                      <a:pt x="1631" y="1745"/>
                      <a:pt x="1774" y="1723"/>
                    </a:cubicBezTo>
                    <a:cubicBezTo>
                      <a:pt x="2631" y="1592"/>
                      <a:pt x="3286" y="1104"/>
                      <a:pt x="3227" y="652"/>
                    </a:cubicBezTo>
                    <a:cubicBezTo>
                      <a:pt x="3167" y="264"/>
                      <a:pt x="2626" y="1"/>
                      <a:pt x="19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" name="Google Shape;884;p30"/>
              <p:cNvSpPr/>
              <p:nvPr/>
            </p:nvSpPr>
            <p:spPr>
              <a:xfrm>
                <a:off x="1190625" y="1564900"/>
                <a:ext cx="88425" cy="5400"/>
              </a:xfrm>
              <a:custGeom>
                <a:rect b="b" l="l" r="r" t="t"/>
                <a:pathLst>
                  <a:path extrusionOk="0" fill="none" h="216" w="3537">
                    <a:moveTo>
                      <a:pt x="3536" y="1"/>
                    </a:moveTo>
                    <a:lnTo>
                      <a:pt x="0" y="215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" name="Google Shape;885;p30"/>
              <p:cNvSpPr/>
              <p:nvPr/>
            </p:nvSpPr>
            <p:spPr>
              <a:xfrm>
                <a:off x="1352600" y="1665200"/>
                <a:ext cx="38350" cy="82800"/>
              </a:xfrm>
              <a:custGeom>
                <a:rect b="b" l="l" r="r" t="t"/>
                <a:pathLst>
                  <a:path extrusionOk="0" h="3312" w="1534">
                    <a:moveTo>
                      <a:pt x="667" y="1"/>
                    </a:moveTo>
                    <a:cubicBezTo>
                      <a:pt x="0" y="1"/>
                      <a:pt x="236" y="2372"/>
                      <a:pt x="308" y="2775"/>
                    </a:cubicBezTo>
                    <a:cubicBezTo>
                      <a:pt x="367" y="3013"/>
                      <a:pt x="486" y="3287"/>
                      <a:pt x="724" y="3311"/>
                    </a:cubicBezTo>
                    <a:cubicBezTo>
                      <a:pt x="729" y="3311"/>
                      <a:pt x="734" y="3311"/>
                      <a:pt x="739" y="3311"/>
                    </a:cubicBezTo>
                    <a:cubicBezTo>
                      <a:pt x="1014" y="3311"/>
                      <a:pt x="1142" y="2973"/>
                      <a:pt x="1189" y="2692"/>
                    </a:cubicBezTo>
                    <a:cubicBezTo>
                      <a:pt x="1248" y="2311"/>
                      <a:pt x="1534" y="49"/>
                      <a:pt x="677" y="1"/>
                    </a:cubicBezTo>
                    <a:cubicBezTo>
                      <a:pt x="673" y="1"/>
                      <a:pt x="670" y="1"/>
                      <a:pt x="6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" name="Google Shape;886;p30"/>
              <p:cNvSpPr/>
              <p:nvPr/>
            </p:nvSpPr>
            <p:spPr>
              <a:xfrm>
                <a:off x="685500" y="1681300"/>
                <a:ext cx="177425" cy="92875"/>
              </a:xfrm>
              <a:custGeom>
                <a:rect b="b" l="l" r="r" t="t"/>
                <a:pathLst>
                  <a:path extrusionOk="0" h="3715" w="7097">
                    <a:moveTo>
                      <a:pt x="1857" y="0"/>
                    </a:moveTo>
                    <a:lnTo>
                      <a:pt x="1476" y="500"/>
                    </a:lnTo>
                    <a:lnTo>
                      <a:pt x="0" y="2465"/>
                    </a:lnTo>
                    <a:lnTo>
                      <a:pt x="750" y="2643"/>
                    </a:lnTo>
                    <a:lnTo>
                      <a:pt x="4417" y="3500"/>
                    </a:lnTo>
                    <a:lnTo>
                      <a:pt x="5417" y="3715"/>
                    </a:lnTo>
                    <a:lnTo>
                      <a:pt x="6751" y="1810"/>
                    </a:lnTo>
                    <a:lnTo>
                      <a:pt x="7096" y="1322"/>
                    </a:lnTo>
                    <a:lnTo>
                      <a:pt x="6084" y="1072"/>
                    </a:lnTo>
                    <a:lnTo>
                      <a:pt x="1857" y="0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rgbClr val="000139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" name="Google Shape;887;p30"/>
              <p:cNvSpPr/>
              <p:nvPr/>
            </p:nvSpPr>
            <p:spPr>
              <a:xfrm>
                <a:off x="725975" y="1570275"/>
                <a:ext cx="142600" cy="108650"/>
              </a:xfrm>
              <a:custGeom>
                <a:rect b="b" l="l" r="r" t="t"/>
                <a:pathLst>
                  <a:path extrusionOk="0" h="4346" w="5704">
                    <a:moveTo>
                      <a:pt x="0" y="0"/>
                    </a:moveTo>
                    <a:lnTo>
                      <a:pt x="358" y="2357"/>
                    </a:lnTo>
                    <a:lnTo>
                      <a:pt x="477" y="3060"/>
                    </a:lnTo>
                    <a:lnTo>
                      <a:pt x="1262" y="3250"/>
                    </a:lnTo>
                    <a:lnTo>
                      <a:pt x="3025" y="3691"/>
                    </a:lnTo>
                    <a:lnTo>
                      <a:pt x="4846" y="4143"/>
                    </a:lnTo>
                    <a:lnTo>
                      <a:pt x="5703" y="4346"/>
                    </a:lnTo>
                    <a:lnTo>
                      <a:pt x="5596" y="3453"/>
                    </a:lnTo>
                    <a:lnTo>
                      <a:pt x="5358" y="1453"/>
                    </a:lnTo>
                    <a:lnTo>
                      <a:pt x="4465" y="1214"/>
                    </a:lnTo>
                    <a:lnTo>
                      <a:pt x="786" y="21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" name="Google Shape;888;p30"/>
              <p:cNvSpPr/>
              <p:nvPr/>
            </p:nvSpPr>
            <p:spPr>
              <a:xfrm>
                <a:off x="837600" y="1600625"/>
                <a:ext cx="9550" cy="73250"/>
              </a:xfrm>
              <a:custGeom>
                <a:rect b="b" l="l" r="r" t="t"/>
                <a:pathLst>
                  <a:path extrusionOk="0" fill="none" h="2930" w="382">
                    <a:moveTo>
                      <a:pt x="0" y="0"/>
                    </a:moveTo>
                    <a:lnTo>
                      <a:pt x="381" y="2929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" name="Google Shape;889;p30"/>
              <p:cNvSpPr/>
              <p:nvPr/>
            </p:nvSpPr>
            <p:spPr>
              <a:xfrm>
                <a:off x="745625" y="1575625"/>
                <a:ext cx="11925" cy="75925"/>
              </a:xfrm>
              <a:custGeom>
                <a:rect b="b" l="l" r="r" t="t"/>
                <a:pathLst>
                  <a:path extrusionOk="0" fill="none" h="3037" w="477">
                    <a:moveTo>
                      <a:pt x="0" y="0"/>
                    </a:moveTo>
                    <a:lnTo>
                      <a:pt x="476" y="3036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" name="Google Shape;890;p30"/>
              <p:cNvSpPr/>
              <p:nvPr/>
            </p:nvSpPr>
            <p:spPr>
              <a:xfrm>
                <a:off x="792650" y="1590200"/>
                <a:ext cx="9250" cy="73850"/>
              </a:xfrm>
              <a:custGeom>
                <a:rect b="b" l="l" r="r" t="t"/>
                <a:pathLst>
                  <a:path extrusionOk="0" fill="none" h="2954" w="370">
                    <a:moveTo>
                      <a:pt x="0" y="1"/>
                    </a:moveTo>
                    <a:lnTo>
                      <a:pt x="369" y="2953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" name="Google Shape;891;p30"/>
              <p:cNvSpPr/>
              <p:nvPr/>
            </p:nvSpPr>
            <p:spPr>
              <a:xfrm>
                <a:off x="795925" y="1707175"/>
                <a:ext cx="42000" cy="61650"/>
              </a:xfrm>
              <a:custGeom>
                <a:rect b="b" l="l" r="r" t="t"/>
                <a:pathLst>
                  <a:path extrusionOk="0" fill="none" h="2466" w="1680">
                    <a:moveTo>
                      <a:pt x="0" y="2465"/>
                    </a:moveTo>
                    <a:lnTo>
                      <a:pt x="1679" y="1"/>
                    </a:lnTo>
                  </a:path>
                </a:pathLst>
              </a:custGeom>
              <a:noFill/>
              <a:ln cap="flat" cmpd="sng" w="2975">
                <a:solidFill>
                  <a:srgbClr val="000139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" name="Google Shape;892;p30"/>
              <p:cNvSpPr/>
              <p:nvPr/>
            </p:nvSpPr>
            <p:spPr>
              <a:xfrm>
                <a:off x="702750" y="1686950"/>
                <a:ext cx="44675" cy="62525"/>
              </a:xfrm>
              <a:custGeom>
                <a:rect b="b" l="l" r="r" t="t"/>
                <a:pathLst>
                  <a:path extrusionOk="0" fill="none" h="2501" w="1787">
                    <a:moveTo>
                      <a:pt x="1" y="2501"/>
                    </a:moveTo>
                    <a:lnTo>
                      <a:pt x="1787" y="0"/>
                    </a:lnTo>
                  </a:path>
                </a:pathLst>
              </a:custGeom>
              <a:noFill/>
              <a:ln cap="flat" cmpd="sng" w="2975">
                <a:solidFill>
                  <a:srgbClr val="000139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" name="Google Shape;893;p30"/>
              <p:cNvSpPr/>
              <p:nvPr/>
            </p:nvSpPr>
            <p:spPr>
              <a:xfrm>
                <a:off x="751275" y="1699750"/>
                <a:ext cx="39025" cy="57775"/>
              </a:xfrm>
              <a:custGeom>
                <a:rect b="b" l="l" r="r" t="t"/>
                <a:pathLst>
                  <a:path extrusionOk="0" fill="none" h="2311" w="1561">
                    <a:moveTo>
                      <a:pt x="0" y="2310"/>
                    </a:moveTo>
                    <a:lnTo>
                      <a:pt x="1560" y="0"/>
                    </a:lnTo>
                  </a:path>
                </a:pathLst>
              </a:custGeom>
              <a:noFill/>
              <a:ln cap="flat" cmpd="sng" w="2975">
                <a:solidFill>
                  <a:srgbClr val="000139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" name="Google Shape;894;p30"/>
              <p:cNvSpPr/>
              <p:nvPr/>
            </p:nvSpPr>
            <p:spPr>
              <a:xfrm>
                <a:off x="707825" y="1645775"/>
                <a:ext cx="277725" cy="99225"/>
              </a:xfrm>
              <a:custGeom>
                <a:rect b="b" l="l" r="r" t="t"/>
                <a:pathLst>
                  <a:path extrusionOk="0" h="3969" w="11109">
                    <a:moveTo>
                      <a:pt x="780" y="0"/>
                    </a:moveTo>
                    <a:cubicBezTo>
                      <a:pt x="448" y="0"/>
                      <a:pt x="132" y="234"/>
                      <a:pt x="60" y="576"/>
                    </a:cubicBezTo>
                    <a:cubicBezTo>
                      <a:pt x="60" y="600"/>
                      <a:pt x="36" y="635"/>
                      <a:pt x="36" y="659"/>
                    </a:cubicBezTo>
                    <a:cubicBezTo>
                      <a:pt x="0" y="1004"/>
                      <a:pt x="238" y="1350"/>
                      <a:pt x="607" y="1433"/>
                    </a:cubicBezTo>
                    <a:lnTo>
                      <a:pt x="11109" y="3969"/>
                    </a:lnTo>
                    <a:cubicBezTo>
                      <a:pt x="11085" y="3826"/>
                      <a:pt x="11037" y="3683"/>
                      <a:pt x="11013" y="3517"/>
                    </a:cubicBezTo>
                    <a:cubicBezTo>
                      <a:pt x="10930" y="3171"/>
                      <a:pt x="10859" y="2790"/>
                      <a:pt x="10787" y="2385"/>
                    </a:cubicBezTo>
                    <a:lnTo>
                      <a:pt x="929" y="16"/>
                    </a:lnTo>
                    <a:cubicBezTo>
                      <a:pt x="879" y="5"/>
                      <a:pt x="829" y="0"/>
                      <a:pt x="7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" name="Google Shape;895;p30"/>
              <p:cNvSpPr/>
              <p:nvPr/>
            </p:nvSpPr>
            <p:spPr>
              <a:xfrm>
                <a:off x="1415050" y="1813450"/>
                <a:ext cx="420900" cy="130100"/>
              </a:xfrm>
              <a:custGeom>
                <a:rect b="b" l="l" r="r" t="t"/>
                <a:pathLst>
                  <a:path extrusionOk="0" h="5204" w="16836">
                    <a:moveTo>
                      <a:pt x="536" y="0"/>
                    </a:moveTo>
                    <a:lnTo>
                      <a:pt x="203" y="870"/>
                    </a:lnTo>
                    <a:lnTo>
                      <a:pt x="0" y="1382"/>
                    </a:lnTo>
                    <a:lnTo>
                      <a:pt x="15859" y="5192"/>
                    </a:lnTo>
                    <a:cubicBezTo>
                      <a:pt x="15919" y="5203"/>
                      <a:pt x="15967" y="5203"/>
                      <a:pt x="16026" y="5203"/>
                    </a:cubicBezTo>
                    <a:cubicBezTo>
                      <a:pt x="16360" y="5203"/>
                      <a:pt x="16669" y="4977"/>
                      <a:pt x="16741" y="4644"/>
                    </a:cubicBezTo>
                    <a:cubicBezTo>
                      <a:pt x="16836" y="4251"/>
                      <a:pt x="16598" y="3846"/>
                      <a:pt x="16193" y="3763"/>
                    </a:cubicBezTo>
                    <a:lnTo>
                      <a:pt x="536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" name="Google Shape;896;p30"/>
              <p:cNvSpPr/>
              <p:nvPr/>
            </p:nvSpPr>
            <p:spPr>
              <a:xfrm>
                <a:off x="1702150" y="1823375"/>
                <a:ext cx="218650" cy="149950"/>
              </a:xfrm>
              <a:custGeom>
                <a:rect b="b" l="l" r="r" t="t"/>
                <a:pathLst>
                  <a:path extrusionOk="0" h="5998" w="8746">
                    <a:moveTo>
                      <a:pt x="1831" y="0"/>
                    </a:moveTo>
                    <a:cubicBezTo>
                      <a:pt x="1508" y="0"/>
                      <a:pt x="1216" y="314"/>
                      <a:pt x="1316" y="675"/>
                    </a:cubicBezTo>
                    <a:lnTo>
                      <a:pt x="1982" y="3211"/>
                    </a:lnTo>
                    <a:cubicBezTo>
                      <a:pt x="2054" y="3449"/>
                      <a:pt x="1970" y="3723"/>
                      <a:pt x="1780" y="3878"/>
                    </a:cubicBezTo>
                    <a:lnTo>
                      <a:pt x="375" y="5056"/>
                    </a:lnTo>
                    <a:cubicBezTo>
                      <a:pt x="1" y="5384"/>
                      <a:pt x="235" y="5998"/>
                      <a:pt x="717" y="5998"/>
                    </a:cubicBezTo>
                    <a:cubicBezTo>
                      <a:pt x="726" y="5998"/>
                      <a:pt x="735" y="5998"/>
                      <a:pt x="744" y="5997"/>
                    </a:cubicBezTo>
                    <a:lnTo>
                      <a:pt x="7995" y="5592"/>
                    </a:lnTo>
                    <a:cubicBezTo>
                      <a:pt x="8543" y="5533"/>
                      <a:pt x="8745" y="4818"/>
                      <a:pt x="8281" y="4497"/>
                    </a:cubicBezTo>
                    <a:lnTo>
                      <a:pt x="2137" y="103"/>
                    </a:lnTo>
                    <a:cubicBezTo>
                      <a:pt x="2039" y="32"/>
                      <a:pt x="1934" y="0"/>
                      <a:pt x="18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" name="Google Shape;897;p30"/>
              <p:cNvSpPr/>
              <p:nvPr/>
            </p:nvSpPr>
            <p:spPr>
              <a:xfrm>
                <a:off x="1835275" y="1900775"/>
                <a:ext cx="61700" cy="36225"/>
              </a:xfrm>
              <a:custGeom>
                <a:rect b="b" l="l" r="r" t="t"/>
                <a:pathLst>
                  <a:path extrusionOk="0" h="1449" w="2468">
                    <a:moveTo>
                      <a:pt x="307" y="1"/>
                    </a:moveTo>
                    <a:cubicBezTo>
                      <a:pt x="139" y="1"/>
                      <a:pt x="0" y="242"/>
                      <a:pt x="170" y="341"/>
                    </a:cubicBezTo>
                    <a:cubicBezTo>
                      <a:pt x="896" y="770"/>
                      <a:pt x="2468" y="1449"/>
                      <a:pt x="2468" y="1449"/>
                    </a:cubicBezTo>
                    <a:lnTo>
                      <a:pt x="408" y="32"/>
                    </a:lnTo>
                    <a:cubicBezTo>
                      <a:pt x="375" y="10"/>
                      <a:pt x="340" y="1"/>
                      <a:pt x="3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" name="Google Shape;898;p30"/>
              <p:cNvSpPr/>
              <p:nvPr/>
            </p:nvSpPr>
            <p:spPr>
              <a:xfrm>
                <a:off x="1404925" y="1782200"/>
                <a:ext cx="30675" cy="85750"/>
              </a:xfrm>
              <a:custGeom>
                <a:rect b="b" l="l" r="r" t="t"/>
                <a:pathLst>
                  <a:path extrusionOk="0" fill="none" h="3430" w="1227">
                    <a:moveTo>
                      <a:pt x="1227" y="0"/>
                    </a:moveTo>
                    <a:cubicBezTo>
                      <a:pt x="1227" y="0"/>
                      <a:pt x="1048" y="1334"/>
                      <a:pt x="1" y="3429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" name="Google Shape;899;p30"/>
              <p:cNvSpPr/>
              <p:nvPr/>
            </p:nvSpPr>
            <p:spPr>
              <a:xfrm>
                <a:off x="789375" y="1709225"/>
                <a:ext cx="284275" cy="613250"/>
              </a:xfrm>
              <a:custGeom>
                <a:rect b="b" l="l" r="r" t="t"/>
                <a:pathLst>
                  <a:path extrusionOk="0" h="24530" w="11371">
                    <a:moveTo>
                      <a:pt x="10638" y="1"/>
                    </a:moveTo>
                    <a:cubicBezTo>
                      <a:pt x="10252" y="1"/>
                      <a:pt x="9930" y="314"/>
                      <a:pt x="9918" y="693"/>
                    </a:cubicBezTo>
                    <a:cubicBezTo>
                      <a:pt x="9692" y="7170"/>
                      <a:pt x="7489" y="13611"/>
                      <a:pt x="3691" y="18850"/>
                    </a:cubicBezTo>
                    <a:cubicBezTo>
                      <a:pt x="3572" y="18886"/>
                      <a:pt x="3453" y="18933"/>
                      <a:pt x="3334" y="19005"/>
                    </a:cubicBezTo>
                    <a:cubicBezTo>
                      <a:pt x="2405" y="19564"/>
                      <a:pt x="1429" y="20064"/>
                      <a:pt x="453" y="20505"/>
                    </a:cubicBezTo>
                    <a:cubicBezTo>
                      <a:pt x="227" y="20564"/>
                      <a:pt x="0" y="20791"/>
                      <a:pt x="143" y="20957"/>
                    </a:cubicBezTo>
                    <a:cubicBezTo>
                      <a:pt x="215" y="21029"/>
                      <a:pt x="334" y="21029"/>
                      <a:pt x="441" y="21029"/>
                    </a:cubicBezTo>
                    <a:cubicBezTo>
                      <a:pt x="648" y="21018"/>
                      <a:pt x="1053" y="20837"/>
                      <a:pt x="1304" y="20837"/>
                    </a:cubicBezTo>
                    <a:cubicBezTo>
                      <a:pt x="1342" y="20837"/>
                      <a:pt x="1376" y="20841"/>
                      <a:pt x="1405" y="20850"/>
                    </a:cubicBezTo>
                    <a:cubicBezTo>
                      <a:pt x="1429" y="20862"/>
                      <a:pt x="1465" y="20874"/>
                      <a:pt x="1489" y="20910"/>
                    </a:cubicBezTo>
                    <a:cubicBezTo>
                      <a:pt x="1524" y="20957"/>
                      <a:pt x="1536" y="20993"/>
                      <a:pt x="1536" y="21041"/>
                    </a:cubicBezTo>
                    <a:cubicBezTo>
                      <a:pt x="1536" y="21100"/>
                      <a:pt x="1489" y="21160"/>
                      <a:pt x="1465" y="21207"/>
                    </a:cubicBezTo>
                    <a:cubicBezTo>
                      <a:pt x="1179" y="21648"/>
                      <a:pt x="846" y="22053"/>
                      <a:pt x="572" y="22505"/>
                    </a:cubicBezTo>
                    <a:cubicBezTo>
                      <a:pt x="500" y="22624"/>
                      <a:pt x="620" y="22779"/>
                      <a:pt x="750" y="22803"/>
                    </a:cubicBezTo>
                    <a:cubicBezTo>
                      <a:pt x="760" y="22804"/>
                      <a:pt x="770" y="22804"/>
                      <a:pt x="779" y="22804"/>
                    </a:cubicBezTo>
                    <a:cubicBezTo>
                      <a:pt x="902" y="22804"/>
                      <a:pt x="1031" y="22736"/>
                      <a:pt x="1120" y="22648"/>
                    </a:cubicBezTo>
                    <a:cubicBezTo>
                      <a:pt x="1286" y="22517"/>
                      <a:pt x="1417" y="22350"/>
                      <a:pt x="1572" y="22231"/>
                    </a:cubicBezTo>
                    <a:cubicBezTo>
                      <a:pt x="1676" y="22153"/>
                      <a:pt x="1900" y="22051"/>
                      <a:pt x="2060" y="22051"/>
                    </a:cubicBezTo>
                    <a:cubicBezTo>
                      <a:pt x="2192" y="22051"/>
                      <a:pt x="2280" y="22122"/>
                      <a:pt x="2215" y="22338"/>
                    </a:cubicBezTo>
                    <a:cubicBezTo>
                      <a:pt x="2084" y="22707"/>
                      <a:pt x="1739" y="23053"/>
                      <a:pt x="1524" y="23374"/>
                    </a:cubicBezTo>
                    <a:cubicBezTo>
                      <a:pt x="1477" y="23434"/>
                      <a:pt x="1441" y="23505"/>
                      <a:pt x="1441" y="23588"/>
                    </a:cubicBezTo>
                    <a:cubicBezTo>
                      <a:pt x="1452" y="23710"/>
                      <a:pt x="1576" y="23780"/>
                      <a:pt x="1708" y="23780"/>
                    </a:cubicBezTo>
                    <a:cubicBezTo>
                      <a:pt x="1718" y="23780"/>
                      <a:pt x="1728" y="23780"/>
                      <a:pt x="1739" y="23779"/>
                    </a:cubicBezTo>
                    <a:cubicBezTo>
                      <a:pt x="1870" y="23755"/>
                      <a:pt x="1977" y="23660"/>
                      <a:pt x="2072" y="23588"/>
                    </a:cubicBezTo>
                    <a:cubicBezTo>
                      <a:pt x="2222" y="23471"/>
                      <a:pt x="2984" y="22798"/>
                      <a:pt x="3286" y="22798"/>
                    </a:cubicBezTo>
                    <a:cubicBezTo>
                      <a:pt x="3320" y="22798"/>
                      <a:pt x="3349" y="22807"/>
                      <a:pt x="3370" y="22826"/>
                    </a:cubicBezTo>
                    <a:cubicBezTo>
                      <a:pt x="3548" y="23005"/>
                      <a:pt x="2965" y="23827"/>
                      <a:pt x="2882" y="24017"/>
                    </a:cubicBezTo>
                    <a:cubicBezTo>
                      <a:pt x="2810" y="24184"/>
                      <a:pt x="2751" y="24398"/>
                      <a:pt x="2894" y="24493"/>
                    </a:cubicBezTo>
                    <a:cubicBezTo>
                      <a:pt x="2930" y="24518"/>
                      <a:pt x="2968" y="24529"/>
                      <a:pt x="3007" y="24529"/>
                    </a:cubicBezTo>
                    <a:cubicBezTo>
                      <a:pt x="3134" y="24529"/>
                      <a:pt x="3267" y="24415"/>
                      <a:pt x="3358" y="24315"/>
                    </a:cubicBezTo>
                    <a:cubicBezTo>
                      <a:pt x="3834" y="23767"/>
                      <a:pt x="4299" y="23172"/>
                      <a:pt x="4715" y="22576"/>
                    </a:cubicBezTo>
                    <a:cubicBezTo>
                      <a:pt x="4787" y="22469"/>
                      <a:pt x="4858" y="22362"/>
                      <a:pt x="4965" y="22315"/>
                    </a:cubicBezTo>
                    <a:cubicBezTo>
                      <a:pt x="5008" y="22297"/>
                      <a:pt x="5053" y="22289"/>
                      <a:pt x="5099" y="22289"/>
                    </a:cubicBezTo>
                    <a:cubicBezTo>
                      <a:pt x="5269" y="22289"/>
                      <a:pt x="5451" y="22400"/>
                      <a:pt x="5573" y="22541"/>
                    </a:cubicBezTo>
                    <a:cubicBezTo>
                      <a:pt x="5715" y="22719"/>
                      <a:pt x="5858" y="22934"/>
                      <a:pt x="6061" y="23041"/>
                    </a:cubicBezTo>
                    <a:cubicBezTo>
                      <a:pt x="6117" y="23066"/>
                      <a:pt x="6180" y="23077"/>
                      <a:pt x="6242" y="23077"/>
                    </a:cubicBezTo>
                    <a:cubicBezTo>
                      <a:pt x="6421" y="23077"/>
                      <a:pt x="6596" y="22982"/>
                      <a:pt x="6596" y="22815"/>
                    </a:cubicBezTo>
                    <a:cubicBezTo>
                      <a:pt x="6596" y="22743"/>
                      <a:pt x="6549" y="22660"/>
                      <a:pt x="6525" y="22588"/>
                    </a:cubicBezTo>
                    <a:cubicBezTo>
                      <a:pt x="6311" y="22184"/>
                      <a:pt x="6049" y="21791"/>
                      <a:pt x="5870" y="21350"/>
                    </a:cubicBezTo>
                    <a:cubicBezTo>
                      <a:pt x="5739" y="21052"/>
                      <a:pt x="5656" y="20791"/>
                      <a:pt x="5573" y="20457"/>
                    </a:cubicBezTo>
                    <a:cubicBezTo>
                      <a:pt x="5501" y="20159"/>
                      <a:pt x="5418" y="19838"/>
                      <a:pt x="5239" y="19588"/>
                    </a:cubicBezTo>
                    <a:lnTo>
                      <a:pt x="5108" y="19409"/>
                    </a:lnTo>
                    <a:cubicBezTo>
                      <a:pt x="8930" y="13992"/>
                      <a:pt x="11157" y="7372"/>
                      <a:pt x="11371" y="752"/>
                    </a:cubicBezTo>
                    <a:cubicBezTo>
                      <a:pt x="11371" y="657"/>
                      <a:pt x="11359" y="550"/>
                      <a:pt x="11335" y="455"/>
                    </a:cubicBezTo>
                    <a:cubicBezTo>
                      <a:pt x="11228" y="205"/>
                      <a:pt x="10978" y="14"/>
                      <a:pt x="10680" y="2"/>
                    </a:cubicBezTo>
                    <a:cubicBezTo>
                      <a:pt x="10666" y="1"/>
                      <a:pt x="10652" y="1"/>
                      <a:pt x="1063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" name="Google Shape;900;p30"/>
              <p:cNvSpPr/>
              <p:nvPr/>
            </p:nvSpPr>
            <p:spPr>
              <a:xfrm>
                <a:off x="1500175" y="1367550"/>
                <a:ext cx="65800" cy="114925"/>
              </a:xfrm>
              <a:custGeom>
                <a:rect b="b" l="l" r="r" t="t"/>
                <a:pathLst>
                  <a:path extrusionOk="0" fill="none" h="4597" w="2632">
                    <a:moveTo>
                      <a:pt x="2632" y="4597"/>
                    </a:moveTo>
                    <a:cubicBezTo>
                      <a:pt x="2632" y="2751"/>
                      <a:pt x="1596" y="941"/>
                      <a:pt x="1" y="1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" name="Google Shape;901;p30"/>
              <p:cNvSpPr/>
              <p:nvPr/>
            </p:nvSpPr>
            <p:spPr>
              <a:xfrm>
                <a:off x="1155775" y="1367550"/>
                <a:ext cx="65825" cy="114925"/>
              </a:xfrm>
              <a:custGeom>
                <a:rect b="b" l="l" r="r" t="t"/>
                <a:pathLst>
                  <a:path extrusionOk="0" fill="none" h="4597" w="2633">
                    <a:moveTo>
                      <a:pt x="1" y="4597"/>
                    </a:moveTo>
                    <a:cubicBezTo>
                      <a:pt x="1" y="2751"/>
                      <a:pt x="1037" y="941"/>
                      <a:pt x="2632" y="1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" name="Google Shape;902;p30"/>
              <p:cNvSpPr/>
              <p:nvPr/>
            </p:nvSpPr>
            <p:spPr>
              <a:xfrm>
                <a:off x="1104300" y="1964375"/>
                <a:ext cx="129200" cy="745050"/>
              </a:xfrm>
              <a:custGeom>
                <a:rect b="b" l="l" r="r" t="t"/>
                <a:pathLst>
                  <a:path extrusionOk="0" h="29802" w="5168">
                    <a:moveTo>
                      <a:pt x="1674" y="1"/>
                    </a:moveTo>
                    <a:cubicBezTo>
                      <a:pt x="1607" y="1"/>
                      <a:pt x="1541" y="9"/>
                      <a:pt x="1477" y="24"/>
                    </a:cubicBezTo>
                    <a:cubicBezTo>
                      <a:pt x="1084" y="143"/>
                      <a:pt x="881" y="571"/>
                      <a:pt x="1000" y="940"/>
                    </a:cubicBezTo>
                    <a:cubicBezTo>
                      <a:pt x="3691" y="9442"/>
                      <a:pt x="3382" y="19336"/>
                      <a:pt x="131" y="28813"/>
                    </a:cubicBezTo>
                    <a:cubicBezTo>
                      <a:pt x="0" y="29206"/>
                      <a:pt x="215" y="29623"/>
                      <a:pt x="584" y="29754"/>
                    </a:cubicBezTo>
                    <a:cubicBezTo>
                      <a:pt x="643" y="29765"/>
                      <a:pt x="715" y="29777"/>
                      <a:pt x="774" y="29801"/>
                    </a:cubicBezTo>
                    <a:lnTo>
                      <a:pt x="822" y="29801"/>
                    </a:lnTo>
                    <a:cubicBezTo>
                      <a:pt x="1119" y="29801"/>
                      <a:pt x="1405" y="29599"/>
                      <a:pt x="1500" y="29301"/>
                    </a:cubicBezTo>
                    <a:cubicBezTo>
                      <a:pt x="4846" y="19526"/>
                      <a:pt x="5168" y="9299"/>
                      <a:pt x="2381" y="512"/>
                    </a:cubicBezTo>
                    <a:cubicBezTo>
                      <a:pt x="2322" y="345"/>
                      <a:pt x="2215" y="214"/>
                      <a:pt x="2084" y="119"/>
                    </a:cubicBezTo>
                    <a:cubicBezTo>
                      <a:pt x="1962" y="38"/>
                      <a:pt x="1817" y="1"/>
                      <a:pt x="16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" name="Google Shape;903;p30"/>
              <p:cNvSpPr/>
              <p:nvPr/>
            </p:nvSpPr>
            <p:spPr>
              <a:xfrm>
                <a:off x="1100725" y="2599550"/>
                <a:ext cx="389950" cy="128800"/>
              </a:xfrm>
              <a:custGeom>
                <a:rect b="b" l="l" r="r" t="t"/>
                <a:pathLst>
                  <a:path extrusionOk="0" h="5152" w="15598">
                    <a:moveTo>
                      <a:pt x="12097" y="1"/>
                    </a:moveTo>
                    <a:cubicBezTo>
                      <a:pt x="11835" y="739"/>
                      <a:pt x="11716" y="1537"/>
                      <a:pt x="11692" y="2322"/>
                    </a:cubicBezTo>
                    <a:cubicBezTo>
                      <a:pt x="11668" y="2989"/>
                      <a:pt x="11704" y="3656"/>
                      <a:pt x="11764" y="4335"/>
                    </a:cubicBezTo>
                    <a:lnTo>
                      <a:pt x="11764" y="4406"/>
                    </a:lnTo>
                    <a:cubicBezTo>
                      <a:pt x="11565" y="4410"/>
                      <a:pt x="11365" y="4411"/>
                      <a:pt x="11165" y="4411"/>
                    </a:cubicBezTo>
                    <a:cubicBezTo>
                      <a:pt x="10682" y="4411"/>
                      <a:pt x="10196" y="4403"/>
                      <a:pt x="9716" y="4394"/>
                    </a:cubicBezTo>
                    <a:cubicBezTo>
                      <a:pt x="7216" y="4311"/>
                      <a:pt x="4715" y="4073"/>
                      <a:pt x="2215" y="3799"/>
                    </a:cubicBezTo>
                    <a:cubicBezTo>
                      <a:pt x="1560" y="3716"/>
                      <a:pt x="893" y="3632"/>
                      <a:pt x="227" y="3561"/>
                    </a:cubicBezTo>
                    <a:cubicBezTo>
                      <a:pt x="131" y="3811"/>
                      <a:pt x="60" y="4073"/>
                      <a:pt x="0" y="4358"/>
                    </a:cubicBezTo>
                    <a:cubicBezTo>
                      <a:pt x="3015" y="5006"/>
                      <a:pt x="6305" y="5151"/>
                      <a:pt x="9570" y="5151"/>
                    </a:cubicBezTo>
                    <a:cubicBezTo>
                      <a:pt x="10328" y="5151"/>
                      <a:pt x="11084" y="5144"/>
                      <a:pt x="11835" y="5132"/>
                    </a:cubicBezTo>
                    <a:cubicBezTo>
                      <a:pt x="12776" y="5120"/>
                      <a:pt x="13704" y="5109"/>
                      <a:pt x="14609" y="5085"/>
                    </a:cubicBezTo>
                    <a:cubicBezTo>
                      <a:pt x="15145" y="5085"/>
                      <a:pt x="15538" y="4692"/>
                      <a:pt x="15574" y="4216"/>
                    </a:cubicBezTo>
                    <a:cubicBezTo>
                      <a:pt x="15598" y="4168"/>
                      <a:pt x="15598" y="4120"/>
                      <a:pt x="15598" y="4061"/>
                    </a:cubicBezTo>
                    <a:cubicBezTo>
                      <a:pt x="15574" y="3930"/>
                      <a:pt x="15550" y="3811"/>
                      <a:pt x="15490" y="3680"/>
                    </a:cubicBezTo>
                    <a:cubicBezTo>
                      <a:pt x="14740" y="2156"/>
                      <a:pt x="13550" y="858"/>
                      <a:pt x="120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" name="Google Shape;904;p30"/>
              <p:cNvSpPr/>
              <p:nvPr/>
            </p:nvSpPr>
            <p:spPr>
              <a:xfrm>
                <a:off x="1106375" y="2572700"/>
                <a:ext cx="297075" cy="137300"/>
              </a:xfrm>
              <a:custGeom>
                <a:rect b="b" l="l" r="r" t="t"/>
                <a:pathLst>
                  <a:path extrusionOk="0" h="5492" w="11883">
                    <a:moveTo>
                      <a:pt x="7928" y="0"/>
                    </a:moveTo>
                    <a:cubicBezTo>
                      <a:pt x="6177" y="0"/>
                      <a:pt x="4219" y="572"/>
                      <a:pt x="2656" y="1599"/>
                    </a:cubicBezTo>
                    <a:cubicBezTo>
                      <a:pt x="1906" y="2063"/>
                      <a:pt x="1251" y="2658"/>
                      <a:pt x="751" y="3337"/>
                    </a:cubicBezTo>
                    <a:cubicBezTo>
                      <a:pt x="501" y="3658"/>
                      <a:pt x="274" y="4016"/>
                      <a:pt x="108" y="4409"/>
                    </a:cubicBezTo>
                    <a:cubicBezTo>
                      <a:pt x="60" y="4480"/>
                      <a:pt x="36" y="4551"/>
                      <a:pt x="1" y="4647"/>
                    </a:cubicBezTo>
                    <a:cubicBezTo>
                      <a:pt x="655" y="4730"/>
                      <a:pt x="1334" y="4813"/>
                      <a:pt x="1989" y="4885"/>
                    </a:cubicBezTo>
                    <a:cubicBezTo>
                      <a:pt x="4489" y="5171"/>
                      <a:pt x="6990" y="5409"/>
                      <a:pt x="9490" y="5480"/>
                    </a:cubicBezTo>
                    <a:cubicBezTo>
                      <a:pt x="10168" y="5492"/>
                      <a:pt x="10859" y="5492"/>
                      <a:pt x="11538" y="5492"/>
                    </a:cubicBezTo>
                    <a:lnTo>
                      <a:pt x="11538" y="5421"/>
                    </a:lnTo>
                    <a:cubicBezTo>
                      <a:pt x="11478" y="4754"/>
                      <a:pt x="11442" y="4075"/>
                      <a:pt x="11478" y="3444"/>
                    </a:cubicBezTo>
                    <a:cubicBezTo>
                      <a:pt x="11514" y="2646"/>
                      <a:pt x="11633" y="1861"/>
                      <a:pt x="11883" y="1122"/>
                    </a:cubicBezTo>
                    <a:cubicBezTo>
                      <a:pt x="11061" y="646"/>
                      <a:pt x="10180" y="301"/>
                      <a:pt x="9264" y="122"/>
                    </a:cubicBezTo>
                    <a:cubicBezTo>
                      <a:pt x="8840" y="40"/>
                      <a:pt x="8392" y="0"/>
                      <a:pt x="79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" name="Google Shape;905;p30"/>
              <p:cNvSpPr/>
              <p:nvPr/>
            </p:nvSpPr>
            <p:spPr>
              <a:xfrm>
                <a:off x="1100725" y="2682600"/>
                <a:ext cx="389950" cy="45750"/>
              </a:xfrm>
              <a:custGeom>
                <a:rect b="b" l="l" r="r" t="t"/>
                <a:pathLst>
                  <a:path extrusionOk="0" h="1830" w="15598">
                    <a:moveTo>
                      <a:pt x="334" y="1"/>
                    </a:moveTo>
                    <a:cubicBezTo>
                      <a:pt x="298" y="72"/>
                      <a:pt x="262" y="143"/>
                      <a:pt x="227" y="239"/>
                    </a:cubicBezTo>
                    <a:cubicBezTo>
                      <a:pt x="131" y="489"/>
                      <a:pt x="60" y="751"/>
                      <a:pt x="0" y="1036"/>
                    </a:cubicBezTo>
                    <a:cubicBezTo>
                      <a:pt x="3015" y="1684"/>
                      <a:pt x="6305" y="1829"/>
                      <a:pt x="9570" y="1829"/>
                    </a:cubicBezTo>
                    <a:cubicBezTo>
                      <a:pt x="10328" y="1829"/>
                      <a:pt x="11084" y="1822"/>
                      <a:pt x="11835" y="1810"/>
                    </a:cubicBezTo>
                    <a:cubicBezTo>
                      <a:pt x="12776" y="1798"/>
                      <a:pt x="13704" y="1787"/>
                      <a:pt x="14609" y="1763"/>
                    </a:cubicBezTo>
                    <a:cubicBezTo>
                      <a:pt x="15145" y="1763"/>
                      <a:pt x="15538" y="1370"/>
                      <a:pt x="15574" y="894"/>
                    </a:cubicBezTo>
                    <a:cubicBezTo>
                      <a:pt x="15598" y="846"/>
                      <a:pt x="15598" y="798"/>
                      <a:pt x="15562" y="739"/>
                    </a:cubicBezTo>
                    <a:cubicBezTo>
                      <a:pt x="14193" y="870"/>
                      <a:pt x="12931" y="965"/>
                      <a:pt x="11752" y="1013"/>
                    </a:cubicBezTo>
                    <a:cubicBezTo>
                      <a:pt x="11037" y="1036"/>
                      <a:pt x="10347" y="1072"/>
                      <a:pt x="9716" y="1072"/>
                    </a:cubicBezTo>
                    <a:cubicBezTo>
                      <a:pt x="9584" y="1073"/>
                      <a:pt x="9453" y="1074"/>
                      <a:pt x="9323" y="1074"/>
                    </a:cubicBezTo>
                    <a:cubicBezTo>
                      <a:pt x="6145" y="1074"/>
                      <a:pt x="3828" y="797"/>
                      <a:pt x="2215" y="477"/>
                    </a:cubicBezTo>
                    <a:cubicBezTo>
                      <a:pt x="1417" y="322"/>
                      <a:pt x="810" y="143"/>
                      <a:pt x="3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" name="Google Shape;906;p30"/>
              <p:cNvSpPr/>
              <p:nvPr/>
            </p:nvSpPr>
            <p:spPr>
              <a:xfrm>
                <a:off x="1303125" y="2562825"/>
                <a:ext cx="17300" cy="48950"/>
              </a:xfrm>
              <a:custGeom>
                <a:rect b="b" l="l" r="r" t="t"/>
                <a:pathLst>
                  <a:path extrusionOk="0" h="1958" w="692">
                    <a:moveTo>
                      <a:pt x="252" y="0"/>
                    </a:moveTo>
                    <a:cubicBezTo>
                      <a:pt x="216" y="0"/>
                      <a:pt x="178" y="10"/>
                      <a:pt x="143" y="29"/>
                    </a:cubicBezTo>
                    <a:cubicBezTo>
                      <a:pt x="36" y="65"/>
                      <a:pt x="1" y="208"/>
                      <a:pt x="60" y="303"/>
                    </a:cubicBezTo>
                    <a:cubicBezTo>
                      <a:pt x="251" y="696"/>
                      <a:pt x="263" y="1196"/>
                      <a:pt x="84" y="1696"/>
                    </a:cubicBezTo>
                    <a:cubicBezTo>
                      <a:pt x="36" y="1791"/>
                      <a:pt x="96" y="1910"/>
                      <a:pt x="203" y="1958"/>
                    </a:cubicBezTo>
                    <a:cubicBezTo>
                      <a:pt x="215" y="1954"/>
                      <a:pt x="225" y="1953"/>
                      <a:pt x="235" y="1953"/>
                    </a:cubicBezTo>
                    <a:cubicBezTo>
                      <a:pt x="253" y="1953"/>
                      <a:pt x="266" y="1958"/>
                      <a:pt x="274" y="1958"/>
                    </a:cubicBezTo>
                    <a:cubicBezTo>
                      <a:pt x="370" y="1958"/>
                      <a:pt x="441" y="1910"/>
                      <a:pt x="477" y="1827"/>
                    </a:cubicBezTo>
                    <a:cubicBezTo>
                      <a:pt x="691" y="1232"/>
                      <a:pt x="667" y="601"/>
                      <a:pt x="429" y="112"/>
                    </a:cubicBezTo>
                    <a:cubicBezTo>
                      <a:pt x="397" y="40"/>
                      <a:pt x="327" y="0"/>
                      <a:pt x="2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" name="Google Shape;907;p30"/>
              <p:cNvSpPr/>
              <p:nvPr/>
            </p:nvSpPr>
            <p:spPr>
              <a:xfrm>
                <a:off x="1333500" y="2562825"/>
                <a:ext cx="17575" cy="48950"/>
              </a:xfrm>
              <a:custGeom>
                <a:rect b="b" l="l" r="r" t="t"/>
                <a:pathLst>
                  <a:path extrusionOk="0" h="1958" w="703">
                    <a:moveTo>
                      <a:pt x="258" y="0"/>
                    </a:moveTo>
                    <a:cubicBezTo>
                      <a:pt x="222" y="0"/>
                      <a:pt x="186" y="10"/>
                      <a:pt x="155" y="29"/>
                    </a:cubicBezTo>
                    <a:cubicBezTo>
                      <a:pt x="48" y="65"/>
                      <a:pt x="0" y="208"/>
                      <a:pt x="60" y="303"/>
                    </a:cubicBezTo>
                    <a:cubicBezTo>
                      <a:pt x="250" y="696"/>
                      <a:pt x="274" y="1196"/>
                      <a:pt x="95" y="1696"/>
                    </a:cubicBezTo>
                    <a:cubicBezTo>
                      <a:pt x="48" y="1791"/>
                      <a:pt x="107" y="1910"/>
                      <a:pt x="214" y="1958"/>
                    </a:cubicBezTo>
                    <a:cubicBezTo>
                      <a:pt x="218" y="1954"/>
                      <a:pt x="224" y="1953"/>
                      <a:pt x="230" y="1953"/>
                    </a:cubicBezTo>
                    <a:cubicBezTo>
                      <a:pt x="243" y="1953"/>
                      <a:pt x="262" y="1958"/>
                      <a:pt x="286" y="1958"/>
                    </a:cubicBezTo>
                    <a:cubicBezTo>
                      <a:pt x="369" y="1958"/>
                      <a:pt x="452" y="1910"/>
                      <a:pt x="476" y="1827"/>
                    </a:cubicBezTo>
                    <a:cubicBezTo>
                      <a:pt x="702" y="1232"/>
                      <a:pt x="667" y="601"/>
                      <a:pt x="429" y="112"/>
                    </a:cubicBezTo>
                    <a:cubicBezTo>
                      <a:pt x="405" y="40"/>
                      <a:pt x="332" y="0"/>
                      <a:pt x="25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" name="Google Shape;908;p30"/>
              <p:cNvSpPr/>
              <p:nvPr/>
            </p:nvSpPr>
            <p:spPr>
              <a:xfrm>
                <a:off x="1119175" y="2690925"/>
                <a:ext cx="5675" cy="19075"/>
              </a:xfrm>
              <a:custGeom>
                <a:rect b="b" l="l" r="r" t="t"/>
                <a:pathLst>
                  <a:path extrusionOk="0" fill="none" h="763" w="227">
                    <a:moveTo>
                      <a:pt x="227" y="1"/>
                    </a:moveTo>
                    <a:lnTo>
                      <a:pt x="1" y="763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" name="Google Shape;909;p30"/>
              <p:cNvSpPr/>
              <p:nvPr/>
            </p:nvSpPr>
            <p:spPr>
              <a:xfrm>
                <a:off x="1155200" y="2692425"/>
                <a:ext cx="7450" cy="24725"/>
              </a:xfrm>
              <a:custGeom>
                <a:rect b="b" l="l" r="r" t="t"/>
                <a:pathLst>
                  <a:path extrusionOk="0" fill="none" h="989" w="298">
                    <a:moveTo>
                      <a:pt x="298" y="1"/>
                    </a:moveTo>
                    <a:lnTo>
                      <a:pt x="0" y="989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" name="Google Shape;910;p30"/>
              <p:cNvSpPr/>
              <p:nvPr/>
            </p:nvSpPr>
            <p:spPr>
              <a:xfrm>
                <a:off x="1193875" y="2693925"/>
                <a:ext cx="7175" cy="27700"/>
              </a:xfrm>
              <a:custGeom>
                <a:rect b="b" l="l" r="r" t="t"/>
                <a:pathLst>
                  <a:path extrusionOk="0" fill="none" h="1108" w="287">
                    <a:moveTo>
                      <a:pt x="287" y="0"/>
                    </a:moveTo>
                    <a:lnTo>
                      <a:pt x="1" y="1107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" name="Google Shape;911;p30"/>
              <p:cNvSpPr/>
              <p:nvPr/>
            </p:nvSpPr>
            <p:spPr>
              <a:xfrm>
                <a:off x="1232275" y="2696000"/>
                <a:ext cx="6875" cy="27400"/>
              </a:xfrm>
              <a:custGeom>
                <a:rect b="b" l="l" r="r" t="t"/>
                <a:pathLst>
                  <a:path extrusionOk="0" fill="none" h="1096" w="275">
                    <a:moveTo>
                      <a:pt x="275" y="0"/>
                    </a:moveTo>
                    <a:lnTo>
                      <a:pt x="1" y="1096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" name="Google Shape;912;p30"/>
              <p:cNvSpPr/>
              <p:nvPr/>
            </p:nvSpPr>
            <p:spPr>
              <a:xfrm>
                <a:off x="1273650" y="2697200"/>
                <a:ext cx="3300" cy="28000"/>
              </a:xfrm>
              <a:custGeom>
                <a:rect b="b" l="l" r="r" t="t"/>
                <a:pathLst>
                  <a:path extrusionOk="0" fill="none" h="1120" w="132">
                    <a:moveTo>
                      <a:pt x="132" y="0"/>
                    </a:moveTo>
                    <a:lnTo>
                      <a:pt x="1" y="1119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" name="Google Shape;913;p30"/>
              <p:cNvSpPr/>
              <p:nvPr/>
            </p:nvSpPr>
            <p:spPr>
              <a:xfrm>
                <a:off x="1312050" y="2698675"/>
                <a:ext cx="3300" cy="28300"/>
              </a:xfrm>
              <a:custGeom>
                <a:rect b="b" l="l" r="r" t="t"/>
                <a:pathLst>
                  <a:path extrusionOk="0" fill="none" h="1132" w="132">
                    <a:moveTo>
                      <a:pt x="132" y="1"/>
                    </a:moveTo>
                    <a:lnTo>
                      <a:pt x="1" y="1132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" name="Google Shape;914;p30"/>
              <p:cNvSpPr/>
              <p:nvPr/>
            </p:nvSpPr>
            <p:spPr>
              <a:xfrm>
                <a:off x="1350750" y="2700750"/>
                <a:ext cx="2400" cy="25625"/>
              </a:xfrm>
              <a:custGeom>
                <a:rect b="b" l="l" r="r" t="t"/>
                <a:pathLst>
                  <a:path extrusionOk="0" fill="none" h="1025" w="96">
                    <a:moveTo>
                      <a:pt x="96" y="1"/>
                    </a:moveTo>
                    <a:lnTo>
                      <a:pt x="1" y="1025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" name="Google Shape;915;p30"/>
              <p:cNvSpPr/>
              <p:nvPr/>
            </p:nvSpPr>
            <p:spPr>
              <a:xfrm>
                <a:off x="1389150" y="2702250"/>
                <a:ext cx="2100" cy="23525"/>
              </a:xfrm>
              <a:custGeom>
                <a:rect b="b" l="l" r="r" t="t"/>
                <a:pathLst>
                  <a:path extrusionOk="0" fill="none" h="941" w="84">
                    <a:moveTo>
                      <a:pt x="84" y="0"/>
                    </a:moveTo>
                    <a:lnTo>
                      <a:pt x="0" y="941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" name="Google Shape;916;p30"/>
              <p:cNvSpPr/>
              <p:nvPr/>
            </p:nvSpPr>
            <p:spPr>
              <a:xfrm>
                <a:off x="1427550" y="2704025"/>
                <a:ext cx="1500" cy="20875"/>
              </a:xfrm>
              <a:custGeom>
                <a:rect b="b" l="l" r="r" t="t"/>
                <a:pathLst>
                  <a:path extrusionOk="0" fill="none" h="835" w="60">
                    <a:moveTo>
                      <a:pt x="60" y="1"/>
                    </a:moveTo>
                    <a:lnTo>
                      <a:pt x="0" y="834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" name="Google Shape;917;p30"/>
              <p:cNvSpPr/>
              <p:nvPr/>
            </p:nvSpPr>
            <p:spPr>
              <a:xfrm>
                <a:off x="1466250" y="2705525"/>
                <a:ext cx="1200" cy="21150"/>
              </a:xfrm>
              <a:custGeom>
                <a:rect b="b" l="l" r="r" t="t"/>
                <a:pathLst>
                  <a:path extrusionOk="0" fill="none" h="846" w="48">
                    <a:moveTo>
                      <a:pt x="48" y="0"/>
                    </a:moveTo>
                    <a:lnTo>
                      <a:pt x="0" y="846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" name="Google Shape;918;p30"/>
              <p:cNvSpPr/>
              <p:nvPr/>
            </p:nvSpPr>
            <p:spPr>
              <a:xfrm>
                <a:off x="1042975" y="1425300"/>
                <a:ext cx="54800" cy="104525"/>
              </a:xfrm>
              <a:custGeom>
                <a:rect b="b" l="l" r="r" t="t"/>
                <a:pathLst>
                  <a:path extrusionOk="0" h="4181" w="2192">
                    <a:moveTo>
                      <a:pt x="1441" y="1"/>
                    </a:moveTo>
                    <a:cubicBezTo>
                      <a:pt x="1322" y="13"/>
                      <a:pt x="1203" y="60"/>
                      <a:pt x="1096" y="132"/>
                    </a:cubicBezTo>
                    <a:cubicBezTo>
                      <a:pt x="953" y="263"/>
                      <a:pt x="822" y="441"/>
                      <a:pt x="763" y="679"/>
                    </a:cubicBezTo>
                    <a:lnTo>
                      <a:pt x="108" y="3215"/>
                    </a:lnTo>
                    <a:cubicBezTo>
                      <a:pt x="1" y="3632"/>
                      <a:pt x="179" y="4049"/>
                      <a:pt x="501" y="4132"/>
                    </a:cubicBezTo>
                    <a:lnTo>
                      <a:pt x="620" y="4168"/>
                    </a:lnTo>
                    <a:cubicBezTo>
                      <a:pt x="655" y="4180"/>
                      <a:pt x="703" y="4180"/>
                      <a:pt x="727" y="4180"/>
                    </a:cubicBezTo>
                    <a:cubicBezTo>
                      <a:pt x="733" y="4180"/>
                      <a:pt x="740" y="4180"/>
                      <a:pt x="746" y="4180"/>
                    </a:cubicBezTo>
                    <a:cubicBezTo>
                      <a:pt x="1037" y="4180"/>
                      <a:pt x="1324" y="3921"/>
                      <a:pt x="1417" y="3549"/>
                    </a:cubicBezTo>
                    <a:lnTo>
                      <a:pt x="2072" y="1025"/>
                    </a:lnTo>
                    <a:cubicBezTo>
                      <a:pt x="2191" y="560"/>
                      <a:pt x="1989" y="96"/>
                      <a:pt x="1620" y="13"/>
                    </a:cubicBezTo>
                    <a:cubicBezTo>
                      <a:pt x="1560" y="1"/>
                      <a:pt x="1501" y="1"/>
                      <a:pt x="14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" name="Google Shape;919;p30"/>
              <p:cNvSpPr/>
              <p:nvPr/>
            </p:nvSpPr>
            <p:spPr>
              <a:xfrm>
                <a:off x="1078400" y="1467200"/>
                <a:ext cx="5975" cy="5525"/>
              </a:xfrm>
              <a:custGeom>
                <a:rect b="b" l="l" r="r" t="t"/>
                <a:pathLst>
                  <a:path extrusionOk="0" h="221" w="239">
                    <a:moveTo>
                      <a:pt x="114" y="1"/>
                    </a:moveTo>
                    <a:cubicBezTo>
                      <a:pt x="65" y="1"/>
                      <a:pt x="22" y="25"/>
                      <a:pt x="12" y="75"/>
                    </a:cubicBezTo>
                    <a:cubicBezTo>
                      <a:pt x="0" y="134"/>
                      <a:pt x="24" y="194"/>
                      <a:pt x="84" y="218"/>
                    </a:cubicBezTo>
                    <a:cubicBezTo>
                      <a:pt x="91" y="219"/>
                      <a:pt x="99" y="220"/>
                      <a:pt x="107" y="220"/>
                    </a:cubicBezTo>
                    <a:cubicBezTo>
                      <a:pt x="158" y="220"/>
                      <a:pt x="204" y="186"/>
                      <a:pt x="215" y="134"/>
                    </a:cubicBezTo>
                    <a:cubicBezTo>
                      <a:pt x="238" y="75"/>
                      <a:pt x="203" y="15"/>
                      <a:pt x="143" y="3"/>
                    </a:cubicBezTo>
                    <a:cubicBezTo>
                      <a:pt x="133" y="1"/>
                      <a:pt x="123" y="1"/>
                      <a:pt x="114" y="1"/>
                    </a:cubicBez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" name="Google Shape;920;p30"/>
              <p:cNvSpPr/>
              <p:nvPr/>
            </p:nvSpPr>
            <p:spPr>
              <a:xfrm>
                <a:off x="1061425" y="1462775"/>
                <a:ext cx="5975" cy="5475"/>
              </a:xfrm>
              <a:custGeom>
                <a:rect b="b" l="l" r="r" t="t"/>
                <a:pathLst>
                  <a:path extrusionOk="0" h="219" w="239">
                    <a:moveTo>
                      <a:pt x="136" y="0"/>
                    </a:moveTo>
                    <a:cubicBezTo>
                      <a:pt x="84" y="0"/>
                      <a:pt x="35" y="41"/>
                      <a:pt x="25" y="73"/>
                    </a:cubicBezTo>
                    <a:cubicBezTo>
                      <a:pt x="1" y="133"/>
                      <a:pt x="36" y="192"/>
                      <a:pt x="96" y="216"/>
                    </a:cubicBezTo>
                    <a:cubicBezTo>
                      <a:pt x="104" y="218"/>
                      <a:pt x="111" y="218"/>
                      <a:pt x="119" y="218"/>
                    </a:cubicBezTo>
                    <a:cubicBezTo>
                      <a:pt x="170" y="218"/>
                      <a:pt x="217" y="185"/>
                      <a:pt x="227" y="133"/>
                    </a:cubicBezTo>
                    <a:cubicBezTo>
                      <a:pt x="239" y="73"/>
                      <a:pt x="215" y="14"/>
                      <a:pt x="155" y="2"/>
                    </a:cubicBezTo>
                    <a:cubicBezTo>
                      <a:pt x="149" y="1"/>
                      <a:pt x="143" y="0"/>
                      <a:pt x="136" y="0"/>
                    </a:cubicBez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" name="Google Shape;921;p30"/>
              <p:cNvSpPr/>
              <p:nvPr/>
            </p:nvSpPr>
            <p:spPr>
              <a:xfrm>
                <a:off x="1074225" y="1482875"/>
                <a:ext cx="5975" cy="5325"/>
              </a:xfrm>
              <a:custGeom>
                <a:rect b="b" l="l" r="r" t="t"/>
                <a:pathLst>
                  <a:path extrusionOk="0" h="213" w="239">
                    <a:moveTo>
                      <a:pt x="106" y="0"/>
                    </a:moveTo>
                    <a:cubicBezTo>
                      <a:pt x="61" y="0"/>
                      <a:pt x="22" y="32"/>
                      <a:pt x="13" y="79"/>
                    </a:cubicBezTo>
                    <a:cubicBezTo>
                      <a:pt x="1" y="138"/>
                      <a:pt x="24" y="198"/>
                      <a:pt x="84" y="210"/>
                    </a:cubicBezTo>
                    <a:cubicBezTo>
                      <a:pt x="94" y="212"/>
                      <a:pt x="104" y="213"/>
                      <a:pt x="114" y="213"/>
                    </a:cubicBezTo>
                    <a:cubicBezTo>
                      <a:pt x="162" y="213"/>
                      <a:pt x="207" y="188"/>
                      <a:pt x="227" y="138"/>
                    </a:cubicBezTo>
                    <a:cubicBezTo>
                      <a:pt x="239" y="79"/>
                      <a:pt x="203" y="19"/>
                      <a:pt x="144" y="8"/>
                    </a:cubicBezTo>
                    <a:cubicBezTo>
                      <a:pt x="131" y="2"/>
                      <a:pt x="118" y="0"/>
                      <a:pt x="106" y="0"/>
                    </a:cubicBez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" name="Google Shape;922;p30"/>
              <p:cNvSpPr/>
              <p:nvPr/>
            </p:nvSpPr>
            <p:spPr>
              <a:xfrm>
                <a:off x="1057550" y="1478425"/>
                <a:ext cx="6000" cy="5325"/>
              </a:xfrm>
              <a:custGeom>
                <a:rect b="b" l="l" r="r" t="t"/>
                <a:pathLst>
                  <a:path extrusionOk="0" h="213" w="240">
                    <a:moveTo>
                      <a:pt x="111" y="1"/>
                    </a:moveTo>
                    <a:cubicBezTo>
                      <a:pt x="64" y="1"/>
                      <a:pt x="23" y="39"/>
                      <a:pt x="13" y="78"/>
                    </a:cubicBezTo>
                    <a:cubicBezTo>
                      <a:pt x="1" y="138"/>
                      <a:pt x="25" y="197"/>
                      <a:pt x="84" y="209"/>
                    </a:cubicBezTo>
                    <a:cubicBezTo>
                      <a:pt x="94" y="211"/>
                      <a:pt x="104" y="212"/>
                      <a:pt x="114" y="212"/>
                    </a:cubicBezTo>
                    <a:cubicBezTo>
                      <a:pt x="162" y="212"/>
                      <a:pt x="205" y="187"/>
                      <a:pt x="215" y="138"/>
                    </a:cubicBezTo>
                    <a:cubicBezTo>
                      <a:pt x="239" y="78"/>
                      <a:pt x="203" y="19"/>
                      <a:pt x="144" y="7"/>
                    </a:cubicBezTo>
                    <a:cubicBezTo>
                      <a:pt x="133" y="3"/>
                      <a:pt x="122" y="1"/>
                      <a:pt x="111" y="1"/>
                    </a:cubicBez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" name="Google Shape;923;p30"/>
              <p:cNvSpPr/>
              <p:nvPr/>
            </p:nvSpPr>
            <p:spPr>
              <a:xfrm>
                <a:off x="1017675" y="1451625"/>
                <a:ext cx="104800" cy="50775"/>
              </a:xfrm>
              <a:custGeom>
                <a:rect b="b" l="l" r="r" t="t"/>
                <a:pathLst>
                  <a:path extrusionOk="0" h="2031" w="4192">
                    <a:moveTo>
                      <a:pt x="734" y="0"/>
                    </a:moveTo>
                    <a:cubicBezTo>
                      <a:pt x="409" y="0"/>
                      <a:pt x="127" y="168"/>
                      <a:pt x="60" y="436"/>
                    </a:cubicBezTo>
                    <a:lnTo>
                      <a:pt x="24" y="555"/>
                    </a:lnTo>
                    <a:cubicBezTo>
                      <a:pt x="12" y="579"/>
                      <a:pt x="12" y="626"/>
                      <a:pt x="12" y="650"/>
                    </a:cubicBezTo>
                    <a:cubicBezTo>
                      <a:pt x="0" y="948"/>
                      <a:pt x="262" y="1246"/>
                      <a:pt x="643" y="1341"/>
                    </a:cubicBezTo>
                    <a:lnTo>
                      <a:pt x="3168" y="1996"/>
                    </a:lnTo>
                    <a:cubicBezTo>
                      <a:pt x="3260" y="2020"/>
                      <a:pt x="3353" y="2031"/>
                      <a:pt x="3443" y="2031"/>
                    </a:cubicBezTo>
                    <a:cubicBezTo>
                      <a:pt x="3802" y="2031"/>
                      <a:pt x="4113" y="1848"/>
                      <a:pt x="4180" y="1543"/>
                    </a:cubicBezTo>
                    <a:cubicBezTo>
                      <a:pt x="4191" y="1484"/>
                      <a:pt x="4191" y="1424"/>
                      <a:pt x="4191" y="1377"/>
                    </a:cubicBezTo>
                    <a:cubicBezTo>
                      <a:pt x="4180" y="1246"/>
                      <a:pt x="4132" y="1138"/>
                      <a:pt x="4061" y="1031"/>
                    </a:cubicBezTo>
                    <a:cubicBezTo>
                      <a:pt x="3930" y="877"/>
                      <a:pt x="3751" y="746"/>
                      <a:pt x="3513" y="686"/>
                    </a:cubicBezTo>
                    <a:lnTo>
                      <a:pt x="977" y="31"/>
                    </a:lnTo>
                    <a:cubicBezTo>
                      <a:pt x="895" y="10"/>
                      <a:pt x="813" y="0"/>
                      <a:pt x="7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" name="Google Shape;924;p30"/>
              <p:cNvSpPr/>
              <p:nvPr/>
            </p:nvSpPr>
            <p:spPr>
              <a:xfrm>
                <a:off x="1074825" y="1485850"/>
                <a:ext cx="5975" cy="5325"/>
              </a:xfrm>
              <a:custGeom>
                <a:rect b="b" l="l" r="r" t="t"/>
                <a:pathLst>
                  <a:path extrusionOk="0" h="213" w="239">
                    <a:moveTo>
                      <a:pt x="118" y="0"/>
                    </a:moveTo>
                    <a:cubicBezTo>
                      <a:pt x="72" y="0"/>
                      <a:pt x="34" y="32"/>
                      <a:pt x="24" y="79"/>
                    </a:cubicBezTo>
                    <a:cubicBezTo>
                      <a:pt x="0" y="139"/>
                      <a:pt x="36" y="198"/>
                      <a:pt x="96" y="210"/>
                    </a:cubicBezTo>
                    <a:cubicBezTo>
                      <a:pt x="106" y="212"/>
                      <a:pt x="116" y="213"/>
                      <a:pt x="125" y="213"/>
                    </a:cubicBezTo>
                    <a:cubicBezTo>
                      <a:pt x="174" y="213"/>
                      <a:pt x="217" y="188"/>
                      <a:pt x="227" y="139"/>
                    </a:cubicBezTo>
                    <a:cubicBezTo>
                      <a:pt x="239" y="79"/>
                      <a:pt x="215" y="19"/>
                      <a:pt x="155" y="8"/>
                    </a:cubicBezTo>
                    <a:cubicBezTo>
                      <a:pt x="143" y="2"/>
                      <a:pt x="130" y="0"/>
                      <a:pt x="1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" name="Google Shape;925;p30"/>
              <p:cNvSpPr/>
              <p:nvPr/>
            </p:nvSpPr>
            <p:spPr>
              <a:xfrm>
                <a:off x="1079300" y="1468700"/>
                <a:ext cx="5975" cy="5500"/>
              </a:xfrm>
              <a:custGeom>
                <a:rect b="b" l="l" r="r" t="t"/>
                <a:pathLst>
                  <a:path extrusionOk="0" h="220" w="239">
                    <a:moveTo>
                      <a:pt x="125" y="0"/>
                    </a:moveTo>
                    <a:cubicBezTo>
                      <a:pt x="77" y="0"/>
                      <a:pt x="34" y="25"/>
                      <a:pt x="24" y="74"/>
                    </a:cubicBezTo>
                    <a:cubicBezTo>
                      <a:pt x="0" y="134"/>
                      <a:pt x="36" y="194"/>
                      <a:pt x="95" y="217"/>
                    </a:cubicBezTo>
                    <a:cubicBezTo>
                      <a:pt x="103" y="219"/>
                      <a:pt x="111" y="220"/>
                      <a:pt x="118" y="220"/>
                    </a:cubicBezTo>
                    <a:cubicBezTo>
                      <a:pt x="169" y="220"/>
                      <a:pt x="216" y="186"/>
                      <a:pt x="226" y="134"/>
                    </a:cubicBezTo>
                    <a:cubicBezTo>
                      <a:pt x="238" y="74"/>
                      <a:pt x="214" y="15"/>
                      <a:pt x="155" y="3"/>
                    </a:cubicBezTo>
                    <a:cubicBezTo>
                      <a:pt x="145" y="1"/>
                      <a:pt x="135" y="0"/>
                      <a:pt x="1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" name="Google Shape;926;p30"/>
              <p:cNvSpPr/>
              <p:nvPr/>
            </p:nvSpPr>
            <p:spPr>
              <a:xfrm>
                <a:off x="1059350" y="1481775"/>
                <a:ext cx="5975" cy="5350"/>
              </a:xfrm>
              <a:custGeom>
                <a:rect b="b" l="l" r="r" t="t"/>
                <a:pathLst>
                  <a:path extrusionOk="0" h="214" w="239">
                    <a:moveTo>
                      <a:pt x="114" y="1"/>
                    </a:moveTo>
                    <a:cubicBezTo>
                      <a:pt x="65" y="1"/>
                      <a:pt x="22" y="26"/>
                      <a:pt x="12" y="75"/>
                    </a:cubicBezTo>
                    <a:cubicBezTo>
                      <a:pt x="0" y="135"/>
                      <a:pt x="24" y="194"/>
                      <a:pt x="84" y="206"/>
                    </a:cubicBezTo>
                    <a:cubicBezTo>
                      <a:pt x="96" y="211"/>
                      <a:pt x="109" y="214"/>
                      <a:pt x="122" y="214"/>
                    </a:cubicBezTo>
                    <a:cubicBezTo>
                      <a:pt x="167" y="214"/>
                      <a:pt x="208" y="182"/>
                      <a:pt x="227" y="135"/>
                    </a:cubicBezTo>
                    <a:cubicBezTo>
                      <a:pt x="238" y="75"/>
                      <a:pt x="203" y="16"/>
                      <a:pt x="143" y="4"/>
                    </a:cubicBezTo>
                    <a:cubicBezTo>
                      <a:pt x="133" y="2"/>
                      <a:pt x="123" y="1"/>
                      <a:pt x="1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" name="Google Shape;927;p30"/>
              <p:cNvSpPr/>
              <p:nvPr/>
            </p:nvSpPr>
            <p:spPr>
              <a:xfrm>
                <a:off x="1063800" y="1464550"/>
                <a:ext cx="6000" cy="5500"/>
              </a:xfrm>
              <a:custGeom>
                <a:rect b="b" l="l" r="r" t="t"/>
                <a:pathLst>
                  <a:path extrusionOk="0" h="220" w="240">
                    <a:moveTo>
                      <a:pt x="121" y="0"/>
                    </a:moveTo>
                    <a:cubicBezTo>
                      <a:pt x="70" y="0"/>
                      <a:pt x="23" y="34"/>
                      <a:pt x="13" y="86"/>
                    </a:cubicBezTo>
                    <a:cubicBezTo>
                      <a:pt x="1" y="145"/>
                      <a:pt x="25" y="205"/>
                      <a:pt x="84" y="217"/>
                    </a:cubicBezTo>
                    <a:cubicBezTo>
                      <a:pt x="94" y="219"/>
                      <a:pt x="104" y="220"/>
                      <a:pt x="114" y="220"/>
                    </a:cubicBezTo>
                    <a:cubicBezTo>
                      <a:pt x="163" y="220"/>
                      <a:pt x="207" y="195"/>
                      <a:pt x="227" y="145"/>
                    </a:cubicBezTo>
                    <a:cubicBezTo>
                      <a:pt x="239" y="86"/>
                      <a:pt x="203" y="26"/>
                      <a:pt x="144" y="2"/>
                    </a:cubicBezTo>
                    <a:cubicBezTo>
                      <a:pt x="136" y="1"/>
                      <a:pt x="128" y="0"/>
                      <a:pt x="1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8" name="Google Shape;928;p30"/>
          <p:cNvGrpSpPr/>
          <p:nvPr/>
        </p:nvGrpSpPr>
        <p:grpSpPr>
          <a:xfrm>
            <a:off x="8549972" y="964822"/>
            <a:ext cx="533173" cy="447587"/>
            <a:chOff x="72671" y="913234"/>
            <a:chExt cx="499507" cy="419364"/>
          </a:xfrm>
        </p:grpSpPr>
        <p:sp>
          <p:nvSpPr>
            <p:cNvPr id="929" name="Google Shape;929;p30"/>
            <p:cNvSpPr/>
            <p:nvPr/>
          </p:nvSpPr>
          <p:spPr>
            <a:xfrm flipH="1">
              <a:off x="72750" y="913553"/>
              <a:ext cx="499340" cy="410941"/>
            </a:xfrm>
            <a:custGeom>
              <a:rect b="b" l="l" r="r" t="t"/>
              <a:pathLst>
                <a:path extrusionOk="0" h="29612" w="35982">
                  <a:moveTo>
                    <a:pt x="26367" y="1"/>
                  </a:moveTo>
                  <a:cubicBezTo>
                    <a:pt x="24591" y="1"/>
                    <a:pt x="22821" y="616"/>
                    <a:pt x="21384" y="1656"/>
                  </a:cubicBezTo>
                  <a:lnTo>
                    <a:pt x="21206" y="1787"/>
                  </a:lnTo>
                  <a:cubicBezTo>
                    <a:pt x="20563" y="2287"/>
                    <a:pt x="20027" y="2811"/>
                    <a:pt x="19658" y="3502"/>
                  </a:cubicBezTo>
                  <a:cubicBezTo>
                    <a:pt x="19539" y="3728"/>
                    <a:pt x="18360" y="5788"/>
                    <a:pt x="18360" y="5788"/>
                  </a:cubicBezTo>
                  <a:cubicBezTo>
                    <a:pt x="16896" y="4168"/>
                    <a:pt x="14979" y="3073"/>
                    <a:pt x="12895" y="2466"/>
                  </a:cubicBezTo>
                  <a:cubicBezTo>
                    <a:pt x="11633" y="2085"/>
                    <a:pt x="10303" y="1898"/>
                    <a:pt x="8984" y="1898"/>
                  </a:cubicBezTo>
                  <a:cubicBezTo>
                    <a:pt x="8735" y="1898"/>
                    <a:pt x="8487" y="1905"/>
                    <a:pt x="8240" y="1918"/>
                  </a:cubicBezTo>
                  <a:cubicBezTo>
                    <a:pt x="7240" y="1954"/>
                    <a:pt x="6228" y="2109"/>
                    <a:pt x="5287" y="2466"/>
                  </a:cubicBezTo>
                  <a:cubicBezTo>
                    <a:pt x="3180" y="3264"/>
                    <a:pt x="1584" y="5133"/>
                    <a:pt x="810" y="7240"/>
                  </a:cubicBezTo>
                  <a:cubicBezTo>
                    <a:pt x="36" y="9336"/>
                    <a:pt x="1" y="11681"/>
                    <a:pt x="429" y="13896"/>
                  </a:cubicBezTo>
                  <a:cubicBezTo>
                    <a:pt x="632" y="14979"/>
                    <a:pt x="929" y="16063"/>
                    <a:pt x="1406" y="17063"/>
                  </a:cubicBezTo>
                  <a:cubicBezTo>
                    <a:pt x="2549" y="19504"/>
                    <a:pt x="4596" y="21397"/>
                    <a:pt x="6704" y="23064"/>
                  </a:cubicBezTo>
                  <a:cubicBezTo>
                    <a:pt x="9026" y="24897"/>
                    <a:pt x="11502" y="26540"/>
                    <a:pt x="14086" y="27969"/>
                  </a:cubicBezTo>
                  <a:cubicBezTo>
                    <a:pt x="14776" y="28362"/>
                    <a:pt x="15455" y="28767"/>
                    <a:pt x="16145" y="29076"/>
                  </a:cubicBezTo>
                  <a:cubicBezTo>
                    <a:pt x="16837" y="29394"/>
                    <a:pt x="17546" y="29611"/>
                    <a:pt x="18284" y="29611"/>
                  </a:cubicBezTo>
                  <a:cubicBezTo>
                    <a:pt x="18790" y="29611"/>
                    <a:pt x="19311" y="29509"/>
                    <a:pt x="19848" y="29267"/>
                  </a:cubicBezTo>
                  <a:cubicBezTo>
                    <a:pt x="23908" y="27457"/>
                    <a:pt x="27361" y="24373"/>
                    <a:pt x="29838" y="20670"/>
                  </a:cubicBezTo>
                  <a:cubicBezTo>
                    <a:pt x="32874" y="16110"/>
                    <a:pt x="35981" y="9121"/>
                    <a:pt x="33029" y="3835"/>
                  </a:cubicBezTo>
                  <a:cubicBezTo>
                    <a:pt x="31743" y="1525"/>
                    <a:pt x="29123" y="49"/>
                    <a:pt x="26468" y="1"/>
                  </a:cubicBezTo>
                  <a:cubicBezTo>
                    <a:pt x="26435" y="1"/>
                    <a:pt x="26401" y="1"/>
                    <a:pt x="26367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1143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30" name="Google Shape;930;p30"/>
            <p:cNvGrpSpPr/>
            <p:nvPr/>
          </p:nvGrpSpPr>
          <p:grpSpPr>
            <a:xfrm flipH="1">
              <a:off x="72671" y="913234"/>
              <a:ext cx="499507" cy="419364"/>
              <a:chOff x="1465050" y="1870600"/>
              <a:chExt cx="899850" cy="755475"/>
            </a:xfrm>
          </p:grpSpPr>
          <p:sp>
            <p:nvSpPr>
              <p:cNvPr id="931" name="Google Shape;931;p30"/>
              <p:cNvSpPr/>
              <p:nvPr/>
            </p:nvSpPr>
            <p:spPr>
              <a:xfrm>
                <a:off x="1465050" y="1871175"/>
                <a:ext cx="899550" cy="740300"/>
              </a:xfrm>
              <a:custGeom>
                <a:rect b="b" l="l" r="r" t="t"/>
                <a:pathLst>
                  <a:path extrusionOk="0" h="29612" w="35982">
                    <a:moveTo>
                      <a:pt x="26367" y="1"/>
                    </a:moveTo>
                    <a:cubicBezTo>
                      <a:pt x="24591" y="1"/>
                      <a:pt x="22821" y="616"/>
                      <a:pt x="21384" y="1656"/>
                    </a:cubicBezTo>
                    <a:lnTo>
                      <a:pt x="21206" y="1787"/>
                    </a:lnTo>
                    <a:cubicBezTo>
                      <a:pt x="20563" y="2287"/>
                      <a:pt x="20027" y="2811"/>
                      <a:pt x="19658" y="3502"/>
                    </a:cubicBezTo>
                    <a:cubicBezTo>
                      <a:pt x="19539" y="3728"/>
                      <a:pt x="18360" y="5788"/>
                      <a:pt x="18360" y="5788"/>
                    </a:cubicBezTo>
                    <a:cubicBezTo>
                      <a:pt x="16896" y="4168"/>
                      <a:pt x="14979" y="3073"/>
                      <a:pt x="12895" y="2466"/>
                    </a:cubicBezTo>
                    <a:cubicBezTo>
                      <a:pt x="11633" y="2085"/>
                      <a:pt x="10303" y="1898"/>
                      <a:pt x="8984" y="1898"/>
                    </a:cubicBezTo>
                    <a:cubicBezTo>
                      <a:pt x="8735" y="1898"/>
                      <a:pt x="8487" y="1905"/>
                      <a:pt x="8240" y="1918"/>
                    </a:cubicBezTo>
                    <a:cubicBezTo>
                      <a:pt x="7240" y="1954"/>
                      <a:pt x="6228" y="2109"/>
                      <a:pt x="5287" y="2466"/>
                    </a:cubicBezTo>
                    <a:cubicBezTo>
                      <a:pt x="3180" y="3264"/>
                      <a:pt x="1584" y="5133"/>
                      <a:pt x="810" y="7240"/>
                    </a:cubicBezTo>
                    <a:cubicBezTo>
                      <a:pt x="36" y="9336"/>
                      <a:pt x="1" y="11681"/>
                      <a:pt x="429" y="13896"/>
                    </a:cubicBezTo>
                    <a:cubicBezTo>
                      <a:pt x="632" y="14979"/>
                      <a:pt x="929" y="16063"/>
                      <a:pt x="1406" y="17063"/>
                    </a:cubicBezTo>
                    <a:cubicBezTo>
                      <a:pt x="2549" y="19504"/>
                      <a:pt x="4596" y="21397"/>
                      <a:pt x="6704" y="23064"/>
                    </a:cubicBezTo>
                    <a:cubicBezTo>
                      <a:pt x="9026" y="24897"/>
                      <a:pt x="11502" y="26540"/>
                      <a:pt x="14086" y="27969"/>
                    </a:cubicBezTo>
                    <a:cubicBezTo>
                      <a:pt x="14776" y="28362"/>
                      <a:pt x="15455" y="28767"/>
                      <a:pt x="16145" y="29076"/>
                    </a:cubicBezTo>
                    <a:cubicBezTo>
                      <a:pt x="16837" y="29394"/>
                      <a:pt x="17546" y="29611"/>
                      <a:pt x="18284" y="29611"/>
                    </a:cubicBezTo>
                    <a:cubicBezTo>
                      <a:pt x="18790" y="29611"/>
                      <a:pt x="19311" y="29509"/>
                      <a:pt x="19848" y="29267"/>
                    </a:cubicBezTo>
                    <a:cubicBezTo>
                      <a:pt x="23908" y="27457"/>
                      <a:pt x="27361" y="24373"/>
                      <a:pt x="29838" y="20670"/>
                    </a:cubicBezTo>
                    <a:cubicBezTo>
                      <a:pt x="32874" y="16110"/>
                      <a:pt x="35981" y="9121"/>
                      <a:pt x="33029" y="3835"/>
                    </a:cubicBezTo>
                    <a:cubicBezTo>
                      <a:pt x="31743" y="1525"/>
                      <a:pt x="29123" y="49"/>
                      <a:pt x="26468" y="1"/>
                    </a:cubicBezTo>
                    <a:cubicBezTo>
                      <a:pt x="26435" y="1"/>
                      <a:pt x="26401" y="1"/>
                      <a:pt x="263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" name="Google Shape;932;p30"/>
              <p:cNvSpPr/>
              <p:nvPr/>
            </p:nvSpPr>
            <p:spPr>
              <a:xfrm>
                <a:off x="1465050" y="1870600"/>
                <a:ext cx="899850" cy="755475"/>
              </a:xfrm>
              <a:custGeom>
                <a:rect b="b" l="l" r="r" t="t"/>
                <a:pathLst>
                  <a:path extrusionOk="0" fill="none" h="30219" w="35994">
                    <a:moveTo>
                      <a:pt x="12895" y="2477"/>
                    </a:moveTo>
                    <a:cubicBezTo>
                      <a:pt x="11395" y="2024"/>
                      <a:pt x="9799" y="1846"/>
                      <a:pt x="8240" y="1917"/>
                    </a:cubicBezTo>
                    <a:cubicBezTo>
                      <a:pt x="7228" y="1965"/>
                      <a:pt x="6228" y="2120"/>
                      <a:pt x="5287" y="2477"/>
                    </a:cubicBezTo>
                    <a:cubicBezTo>
                      <a:pt x="3191" y="3275"/>
                      <a:pt x="1596" y="5156"/>
                      <a:pt x="810" y="7251"/>
                    </a:cubicBezTo>
                    <a:cubicBezTo>
                      <a:pt x="36" y="9359"/>
                      <a:pt x="1" y="11704"/>
                      <a:pt x="417" y="13907"/>
                    </a:cubicBezTo>
                    <a:cubicBezTo>
                      <a:pt x="632" y="14990"/>
                      <a:pt x="929" y="16062"/>
                      <a:pt x="1406" y="17074"/>
                    </a:cubicBezTo>
                    <a:cubicBezTo>
                      <a:pt x="2549" y="19515"/>
                      <a:pt x="4584" y="21408"/>
                      <a:pt x="6704" y="23075"/>
                    </a:cubicBezTo>
                    <a:cubicBezTo>
                      <a:pt x="9026" y="24896"/>
                      <a:pt x="11490" y="26551"/>
                      <a:pt x="14086" y="27980"/>
                    </a:cubicBezTo>
                    <a:cubicBezTo>
                      <a:pt x="15967" y="29028"/>
                      <a:pt x="17753" y="30218"/>
                      <a:pt x="19848" y="29278"/>
                    </a:cubicBezTo>
                    <a:cubicBezTo>
                      <a:pt x="23908" y="27456"/>
                      <a:pt x="27361" y="24384"/>
                      <a:pt x="29826" y="20670"/>
                    </a:cubicBezTo>
                    <a:cubicBezTo>
                      <a:pt x="32862" y="16133"/>
                      <a:pt x="35993" y="9121"/>
                      <a:pt x="33040" y="3858"/>
                    </a:cubicBezTo>
                    <a:cubicBezTo>
                      <a:pt x="31755" y="1548"/>
                      <a:pt x="29135" y="72"/>
                      <a:pt x="26480" y="36"/>
                    </a:cubicBezTo>
                    <a:cubicBezTo>
                      <a:pt x="24670" y="0"/>
                      <a:pt x="22861" y="631"/>
                      <a:pt x="21396" y="1679"/>
                    </a:cubicBezTo>
                    <a:cubicBezTo>
                      <a:pt x="20682" y="2203"/>
                      <a:pt x="20086" y="2751"/>
                      <a:pt x="19670" y="3513"/>
                    </a:cubicBezTo>
                    <a:cubicBezTo>
                      <a:pt x="19551" y="3739"/>
                      <a:pt x="18372" y="5787"/>
                      <a:pt x="18372" y="5787"/>
                    </a:cubicBezTo>
                    <a:cubicBezTo>
                      <a:pt x="16896" y="4191"/>
                      <a:pt x="14979" y="3084"/>
                      <a:pt x="12895" y="2477"/>
                    </a:cubicBezTo>
                    <a:close/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6" name="Shape 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" name="Google Shape;937;p31"/>
          <p:cNvSpPr txBox="1"/>
          <p:nvPr>
            <p:ph type="title"/>
          </p:nvPr>
        </p:nvSpPr>
        <p:spPr>
          <a:xfrm flipH="1">
            <a:off x="4089925" y="3091550"/>
            <a:ext cx="4369200" cy="92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5100"/>
              <a:t>Ethical Considerations</a:t>
            </a:r>
            <a:endParaRPr sz="5100"/>
          </a:p>
        </p:txBody>
      </p:sp>
      <p:sp>
        <p:nvSpPr>
          <p:cNvPr id="938" name="Google Shape;938;p31"/>
          <p:cNvSpPr txBox="1"/>
          <p:nvPr>
            <p:ph idx="2" type="title"/>
          </p:nvPr>
        </p:nvSpPr>
        <p:spPr>
          <a:xfrm flipH="1">
            <a:off x="6579475" y="1256863"/>
            <a:ext cx="1851300" cy="101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939" name="Google Shape;939;p31"/>
          <p:cNvGrpSpPr/>
          <p:nvPr/>
        </p:nvGrpSpPr>
        <p:grpSpPr>
          <a:xfrm flipH="1">
            <a:off x="2733736" y="659143"/>
            <a:ext cx="2512261" cy="1593263"/>
            <a:chOff x="2059475" y="1107263"/>
            <a:chExt cx="1342450" cy="851375"/>
          </a:xfrm>
        </p:grpSpPr>
        <p:sp>
          <p:nvSpPr>
            <p:cNvPr id="940" name="Google Shape;940;p31"/>
            <p:cNvSpPr/>
            <p:nvPr/>
          </p:nvSpPr>
          <p:spPr>
            <a:xfrm>
              <a:off x="2059475" y="1108150"/>
              <a:ext cx="1342450" cy="849600"/>
            </a:xfrm>
            <a:custGeom>
              <a:rect b="b" l="l" r="r" t="t"/>
              <a:pathLst>
                <a:path extrusionOk="0" h="33984" w="53698">
                  <a:moveTo>
                    <a:pt x="28676" y="0"/>
                  </a:moveTo>
                  <a:cubicBezTo>
                    <a:pt x="26889" y="0"/>
                    <a:pt x="25131" y="616"/>
                    <a:pt x="23682" y="1656"/>
                  </a:cubicBezTo>
                  <a:lnTo>
                    <a:pt x="23503" y="1787"/>
                  </a:lnTo>
                  <a:cubicBezTo>
                    <a:pt x="23491" y="1811"/>
                    <a:pt x="23479" y="1823"/>
                    <a:pt x="23444" y="1835"/>
                  </a:cubicBezTo>
                  <a:cubicBezTo>
                    <a:pt x="23420" y="1847"/>
                    <a:pt x="23384" y="1882"/>
                    <a:pt x="23372" y="1894"/>
                  </a:cubicBezTo>
                  <a:cubicBezTo>
                    <a:pt x="23313" y="1942"/>
                    <a:pt x="23265" y="1989"/>
                    <a:pt x="23206" y="2025"/>
                  </a:cubicBezTo>
                  <a:cubicBezTo>
                    <a:pt x="23182" y="2049"/>
                    <a:pt x="23146" y="2073"/>
                    <a:pt x="23134" y="2085"/>
                  </a:cubicBezTo>
                  <a:cubicBezTo>
                    <a:pt x="23087" y="2132"/>
                    <a:pt x="23027" y="2180"/>
                    <a:pt x="22979" y="2228"/>
                  </a:cubicBezTo>
                  <a:cubicBezTo>
                    <a:pt x="22956" y="2251"/>
                    <a:pt x="22920" y="2263"/>
                    <a:pt x="22908" y="2299"/>
                  </a:cubicBezTo>
                  <a:lnTo>
                    <a:pt x="22777" y="2430"/>
                  </a:lnTo>
                  <a:lnTo>
                    <a:pt x="22706" y="2501"/>
                  </a:lnTo>
                  <a:cubicBezTo>
                    <a:pt x="22658" y="2549"/>
                    <a:pt x="22610" y="2597"/>
                    <a:pt x="22563" y="2656"/>
                  </a:cubicBezTo>
                  <a:cubicBezTo>
                    <a:pt x="22539" y="2680"/>
                    <a:pt x="22527" y="2716"/>
                    <a:pt x="22491" y="2728"/>
                  </a:cubicBezTo>
                  <a:cubicBezTo>
                    <a:pt x="22444" y="2787"/>
                    <a:pt x="22408" y="2835"/>
                    <a:pt x="22360" y="2894"/>
                  </a:cubicBezTo>
                  <a:cubicBezTo>
                    <a:pt x="22348" y="2918"/>
                    <a:pt x="22313" y="2942"/>
                    <a:pt x="22301" y="2966"/>
                  </a:cubicBezTo>
                  <a:cubicBezTo>
                    <a:pt x="22253" y="3025"/>
                    <a:pt x="22206" y="3097"/>
                    <a:pt x="22146" y="3180"/>
                  </a:cubicBezTo>
                  <a:cubicBezTo>
                    <a:pt x="22134" y="3192"/>
                    <a:pt x="22134" y="3204"/>
                    <a:pt x="22122" y="3216"/>
                  </a:cubicBezTo>
                  <a:cubicBezTo>
                    <a:pt x="22063" y="3311"/>
                    <a:pt x="22015" y="3394"/>
                    <a:pt x="21955" y="3490"/>
                  </a:cubicBezTo>
                  <a:cubicBezTo>
                    <a:pt x="21872" y="3668"/>
                    <a:pt x="21051" y="5109"/>
                    <a:pt x="20765" y="5597"/>
                  </a:cubicBezTo>
                  <a:cubicBezTo>
                    <a:pt x="20741" y="5645"/>
                    <a:pt x="20717" y="5692"/>
                    <a:pt x="20705" y="5716"/>
                  </a:cubicBezTo>
                  <a:cubicBezTo>
                    <a:pt x="20693" y="5752"/>
                    <a:pt x="20682" y="5764"/>
                    <a:pt x="20682" y="5764"/>
                  </a:cubicBezTo>
                  <a:cubicBezTo>
                    <a:pt x="20181" y="5228"/>
                    <a:pt x="19646" y="4752"/>
                    <a:pt x="19074" y="4323"/>
                  </a:cubicBezTo>
                  <a:cubicBezTo>
                    <a:pt x="18181" y="3668"/>
                    <a:pt x="17181" y="3144"/>
                    <a:pt x="16133" y="2763"/>
                  </a:cubicBezTo>
                  <a:cubicBezTo>
                    <a:pt x="15824" y="2644"/>
                    <a:pt x="15514" y="2537"/>
                    <a:pt x="15205" y="2442"/>
                  </a:cubicBezTo>
                  <a:cubicBezTo>
                    <a:pt x="14216" y="2168"/>
                    <a:pt x="13192" y="1989"/>
                    <a:pt x="12145" y="1906"/>
                  </a:cubicBezTo>
                  <a:cubicBezTo>
                    <a:pt x="11814" y="1891"/>
                    <a:pt x="11482" y="1881"/>
                    <a:pt x="11151" y="1881"/>
                  </a:cubicBezTo>
                  <a:cubicBezTo>
                    <a:pt x="10947" y="1881"/>
                    <a:pt x="10742" y="1885"/>
                    <a:pt x="10537" y="1894"/>
                  </a:cubicBezTo>
                  <a:cubicBezTo>
                    <a:pt x="9549" y="1942"/>
                    <a:pt x="8537" y="2085"/>
                    <a:pt x="7597" y="2442"/>
                  </a:cubicBezTo>
                  <a:cubicBezTo>
                    <a:pt x="5811" y="3132"/>
                    <a:pt x="4394" y="4585"/>
                    <a:pt x="3537" y="6299"/>
                  </a:cubicBezTo>
                  <a:cubicBezTo>
                    <a:pt x="3382" y="6597"/>
                    <a:pt x="3251" y="6907"/>
                    <a:pt x="3132" y="7228"/>
                  </a:cubicBezTo>
                  <a:cubicBezTo>
                    <a:pt x="2870" y="7966"/>
                    <a:pt x="2679" y="8740"/>
                    <a:pt x="2584" y="9514"/>
                  </a:cubicBezTo>
                  <a:cubicBezTo>
                    <a:pt x="2524" y="9943"/>
                    <a:pt x="2489" y="10395"/>
                    <a:pt x="2477" y="10824"/>
                  </a:cubicBezTo>
                  <a:lnTo>
                    <a:pt x="2024" y="10621"/>
                  </a:lnTo>
                  <a:cubicBezTo>
                    <a:pt x="1929" y="10570"/>
                    <a:pt x="1823" y="10547"/>
                    <a:pt x="1718" y="10547"/>
                  </a:cubicBezTo>
                  <a:cubicBezTo>
                    <a:pt x="1626" y="10547"/>
                    <a:pt x="1536" y="10564"/>
                    <a:pt x="1453" y="10598"/>
                  </a:cubicBezTo>
                  <a:cubicBezTo>
                    <a:pt x="1251" y="10681"/>
                    <a:pt x="1108" y="10836"/>
                    <a:pt x="1048" y="11014"/>
                  </a:cubicBezTo>
                  <a:lnTo>
                    <a:pt x="810" y="11669"/>
                  </a:lnTo>
                  <a:lnTo>
                    <a:pt x="143" y="13503"/>
                  </a:lnTo>
                  <a:cubicBezTo>
                    <a:pt x="0" y="13872"/>
                    <a:pt x="203" y="14312"/>
                    <a:pt x="572" y="14443"/>
                  </a:cubicBezTo>
                  <a:cubicBezTo>
                    <a:pt x="651" y="14471"/>
                    <a:pt x="732" y="14485"/>
                    <a:pt x="813" y="14485"/>
                  </a:cubicBezTo>
                  <a:cubicBezTo>
                    <a:pt x="1111" y="14485"/>
                    <a:pt x="1400" y="14305"/>
                    <a:pt x="1512" y="14015"/>
                  </a:cubicBezTo>
                  <a:lnTo>
                    <a:pt x="2143" y="12265"/>
                  </a:lnTo>
                  <a:lnTo>
                    <a:pt x="2548" y="12443"/>
                  </a:lnTo>
                  <a:cubicBezTo>
                    <a:pt x="2596" y="12919"/>
                    <a:pt x="2655" y="13396"/>
                    <a:pt x="2739" y="13860"/>
                  </a:cubicBezTo>
                  <a:cubicBezTo>
                    <a:pt x="2798" y="14205"/>
                    <a:pt x="2882" y="14551"/>
                    <a:pt x="2965" y="14872"/>
                  </a:cubicBezTo>
                  <a:cubicBezTo>
                    <a:pt x="3060" y="15217"/>
                    <a:pt x="3156" y="15574"/>
                    <a:pt x="3275" y="15920"/>
                  </a:cubicBezTo>
                  <a:cubicBezTo>
                    <a:pt x="3417" y="16301"/>
                    <a:pt x="3560" y="16670"/>
                    <a:pt x="3727" y="17027"/>
                  </a:cubicBezTo>
                  <a:cubicBezTo>
                    <a:pt x="4132" y="17896"/>
                    <a:pt x="4644" y="18694"/>
                    <a:pt x="5239" y="19444"/>
                  </a:cubicBezTo>
                  <a:cubicBezTo>
                    <a:pt x="5180" y="19492"/>
                    <a:pt x="5144" y="19551"/>
                    <a:pt x="5096" y="19623"/>
                  </a:cubicBezTo>
                  <a:cubicBezTo>
                    <a:pt x="5049" y="19682"/>
                    <a:pt x="4144" y="21170"/>
                    <a:pt x="3370" y="22790"/>
                  </a:cubicBezTo>
                  <a:cubicBezTo>
                    <a:pt x="2120" y="25397"/>
                    <a:pt x="1905" y="26814"/>
                    <a:pt x="2679" y="27493"/>
                  </a:cubicBezTo>
                  <a:cubicBezTo>
                    <a:pt x="2822" y="27612"/>
                    <a:pt x="3072" y="27778"/>
                    <a:pt x="3453" y="27778"/>
                  </a:cubicBezTo>
                  <a:cubicBezTo>
                    <a:pt x="3572" y="27778"/>
                    <a:pt x="3715" y="27766"/>
                    <a:pt x="3858" y="27719"/>
                  </a:cubicBezTo>
                  <a:cubicBezTo>
                    <a:pt x="5156" y="27374"/>
                    <a:pt x="6942" y="25218"/>
                    <a:pt x="7906" y="23968"/>
                  </a:cubicBezTo>
                  <a:cubicBezTo>
                    <a:pt x="8204" y="23575"/>
                    <a:pt x="8490" y="23194"/>
                    <a:pt x="8751" y="22790"/>
                  </a:cubicBezTo>
                  <a:cubicBezTo>
                    <a:pt x="8847" y="22861"/>
                    <a:pt x="8954" y="22944"/>
                    <a:pt x="9037" y="23016"/>
                  </a:cubicBezTo>
                  <a:cubicBezTo>
                    <a:pt x="9228" y="23159"/>
                    <a:pt x="9406" y="23313"/>
                    <a:pt x="9609" y="23444"/>
                  </a:cubicBezTo>
                  <a:cubicBezTo>
                    <a:pt x="11180" y="24647"/>
                    <a:pt x="12800" y="25778"/>
                    <a:pt x="14502" y="26814"/>
                  </a:cubicBezTo>
                  <a:cubicBezTo>
                    <a:pt x="14347" y="26969"/>
                    <a:pt x="14276" y="27195"/>
                    <a:pt x="14312" y="27421"/>
                  </a:cubicBezTo>
                  <a:lnTo>
                    <a:pt x="14347" y="27600"/>
                  </a:lnTo>
                  <a:cubicBezTo>
                    <a:pt x="14472" y="27876"/>
                    <a:pt x="14743" y="28038"/>
                    <a:pt x="15021" y="28038"/>
                  </a:cubicBezTo>
                  <a:cubicBezTo>
                    <a:pt x="15115" y="28038"/>
                    <a:pt x="15210" y="28020"/>
                    <a:pt x="15300" y="27981"/>
                  </a:cubicBezTo>
                  <a:lnTo>
                    <a:pt x="15979" y="27683"/>
                  </a:lnTo>
                  <a:cubicBezTo>
                    <a:pt x="16121" y="27766"/>
                    <a:pt x="16252" y="27850"/>
                    <a:pt x="16407" y="27921"/>
                  </a:cubicBezTo>
                  <a:cubicBezTo>
                    <a:pt x="16491" y="27969"/>
                    <a:pt x="16586" y="28016"/>
                    <a:pt x="16657" y="28076"/>
                  </a:cubicBezTo>
                  <a:cubicBezTo>
                    <a:pt x="16752" y="28136"/>
                    <a:pt x="16848" y="28183"/>
                    <a:pt x="16943" y="28243"/>
                  </a:cubicBezTo>
                  <a:cubicBezTo>
                    <a:pt x="17002" y="28266"/>
                    <a:pt x="17074" y="28314"/>
                    <a:pt x="17133" y="28338"/>
                  </a:cubicBezTo>
                  <a:cubicBezTo>
                    <a:pt x="17145" y="28362"/>
                    <a:pt x="17181" y="28374"/>
                    <a:pt x="17193" y="28374"/>
                  </a:cubicBezTo>
                  <a:cubicBezTo>
                    <a:pt x="17264" y="28421"/>
                    <a:pt x="17324" y="28445"/>
                    <a:pt x="17407" y="28493"/>
                  </a:cubicBezTo>
                  <a:cubicBezTo>
                    <a:pt x="17419" y="28493"/>
                    <a:pt x="17419" y="28505"/>
                    <a:pt x="17431" y="28505"/>
                  </a:cubicBezTo>
                  <a:cubicBezTo>
                    <a:pt x="17503" y="28552"/>
                    <a:pt x="17586" y="28576"/>
                    <a:pt x="17657" y="28624"/>
                  </a:cubicBezTo>
                  <a:cubicBezTo>
                    <a:pt x="17669" y="28636"/>
                    <a:pt x="17705" y="28636"/>
                    <a:pt x="17717" y="28659"/>
                  </a:cubicBezTo>
                  <a:cubicBezTo>
                    <a:pt x="17776" y="28683"/>
                    <a:pt x="17848" y="28719"/>
                    <a:pt x="17907" y="28755"/>
                  </a:cubicBezTo>
                  <a:cubicBezTo>
                    <a:pt x="17919" y="28778"/>
                    <a:pt x="17943" y="28778"/>
                    <a:pt x="17955" y="28790"/>
                  </a:cubicBezTo>
                  <a:cubicBezTo>
                    <a:pt x="18026" y="28838"/>
                    <a:pt x="18098" y="28862"/>
                    <a:pt x="18181" y="28898"/>
                  </a:cubicBezTo>
                  <a:cubicBezTo>
                    <a:pt x="18193" y="28909"/>
                    <a:pt x="18217" y="28909"/>
                    <a:pt x="18241" y="28921"/>
                  </a:cubicBezTo>
                  <a:cubicBezTo>
                    <a:pt x="18300" y="28957"/>
                    <a:pt x="18360" y="28981"/>
                    <a:pt x="18419" y="28993"/>
                  </a:cubicBezTo>
                  <a:cubicBezTo>
                    <a:pt x="18431" y="28993"/>
                    <a:pt x="18443" y="29017"/>
                    <a:pt x="18455" y="29017"/>
                  </a:cubicBezTo>
                  <a:cubicBezTo>
                    <a:pt x="18455" y="29017"/>
                    <a:pt x="18479" y="29017"/>
                    <a:pt x="18479" y="29028"/>
                  </a:cubicBezTo>
                  <a:cubicBezTo>
                    <a:pt x="18538" y="29052"/>
                    <a:pt x="18598" y="29088"/>
                    <a:pt x="18669" y="29112"/>
                  </a:cubicBezTo>
                  <a:cubicBezTo>
                    <a:pt x="18693" y="29136"/>
                    <a:pt x="18717" y="29136"/>
                    <a:pt x="18741" y="29148"/>
                  </a:cubicBezTo>
                  <a:lnTo>
                    <a:pt x="18872" y="29195"/>
                  </a:lnTo>
                  <a:cubicBezTo>
                    <a:pt x="18907" y="29207"/>
                    <a:pt x="18931" y="29219"/>
                    <a:pt x="18967" y="29219"/>
                  </a:cubicBezTo>
                  <a:cubicBezTo>
                    <a:pt x="19015" y="29231"/>
                    <a:pt x="19038" y="29255"/>
                    <a:pt x="19086" y="29267"/>
                  </a:cubicBezTo>
                  <a:cubicBezTo>
                    <a:pt x="19110" y="29279"/>
                    <a:pt x="19146" y="29279"/>
                    <a:pt x="19169" y="29290"/>
                  </a:cubicBezTo>
                  <a:cubicBezTo>
                    <a:pt x="19217" y="29314"/>
                    <a:pt x="19253" y="29326"/>
                    <a:pt x="19288" y="29338"/>
                  </a:cubicBezTo>
                  <a:cubicBezTo>
                    <a:pt x="19324" y="29350"/>
                    <a:pt x="19348" y="29350"/>
                    <a:pt x="19384" y="29374"/>
                  </a:cubicBezTo>
                  <a:cubicBezTo>
                    <a:pt x="19443" y="29386"/>
                    <a:pt x="19515" y="29398"/>
                    <a:pt x="19574" y="29433"/>
                  </a:cubicBezTo>
                  <a:cubicBezTo>
                    <a:pt x="19610" y="29433"/>
                    <a:pt x="19634" y="29445"/>
                    <a:pt x="19646" y="29445"/>
                  </a:cubicBezTo>
                  <a:cubicBezTo>
                    <a:pt x="19693" y="29457"/>
                    <a:pt x="19741" y="29457"/>
                    <a:pt x="19765" y="29469"/>
                  </a:cubicBezTo>
                  <a:cubicBezTo>
                    <a:pt x="19800" y="29469"/>
                    <a:pt x="19824" y="29493"/>
                    <a:pt x="19860" y="29493"/>
                  </a:cubicBezTo>
                  <a:cubicBezTo>
                    <a:pt x="19908" y="29493"/>
                    <a:pt x="19931" y="29505"/>
                    <a:pt x="19979" y="29505"/>
                  </a:cubicBezTo>
                  <a:cubicBezTo>
                    <a:pt x="20003" y="29505"/>
                    <a:pt x="20039" y="29517"/>
                    <a:pt x="20062" y="29517"/>
                  </a:cubicBezTo>
                  <a:cubicBezTo>
                    <a:pt x="20110" y="29517"/>
                    <a:pt x="20158" y="29529"/>
                    <a:pt x="20205" y="29529"/>
                  </a:cubicBezTo>
                  <a:cubicBezTo>
                    <a:pt x="20229" y="29529"/>
                    <a:pt x="20241" y="29529"/>
                    <a:pt x="20277" y="29552"/>
                  </a:cubicBezTo>
                  <a:cubicBezTo>
                    <a:pt x="20336" y="29552"/>
                    <a:pt x="20408" y="29564"/>
                    <a:pt x="20467" y="29564"/>
                  </a:cubicBezTo>
                  <a:lnTo>
                    <a:pt x="20765" y="29564"/>
                  </a:lnTo>
                  <a:cubicBezTo>
                    <a:pt x="20812" y="29564"/>
                    <a:pt x="20860" y="29564"/>
                    <a:pt x="20896" y="29552"/>
                  </a:cubicBezTo>
                  <a:cubicBezTo>
                    <a:pt x="20932" y="29552"/>
                    <a:pt x="20955" y="29552"/>
                    <a:pt x="20991" y="29529"/>
                  </a:cubicBezTo>
                  <a:cubicBezTo>
                    <a:pt x="21039" y="29529"/>
                    <a:pt x="21098" y="29517"/>
                    <a:pt x="21134" y="29517"/>
                  </a:cubicBezTo>
                  <a:cubicBezTo>
                    <a:pt x="21158" y="29517"/>
                    <a:pt x="21182" y="29517"/>
                    <a:pt x="21193" y="29505"/>
                  </a:cubicBezTo>
                  <a:cubicBezTo>
                    <a:pt x="21277" y="29493"/>
                    <a:pt x="21336" y="29469"/>
                    <a:pt x="21408" y="29457"/>
                  </a:cubicBezTo>
                  <a:cubicBezTo>
                    <a:pt x="21432" y="29457"/>
                    <a:pt x="21467" y="29445"/>
                    <a:pt x="21491" y="29445"/>
                  </a:cubicBezTo>
                  <a:cubicBezTo>
                    <a:pt x="21539" y="29433"/>
                    <a:pt x="21586" y="29409"/>
                    <a:pt x="21634" y="29409"/>
                  </a:cubicBezTo>
                  <a:cubicBezTo>
                    <a:pt x="21658" y="29398"/>
                    <a:pt x="21694" y="29398"/>
                    <a:pt x="21717" y="29386"/>
                  </a:cubicBezTo>
                  <a:lnTo>
                    <a:pt x="21848" y="29338"/>
                  </a:lnTo>
                  <a:cubicBezTo>
                    <a:pt x="21884" y="29326"/>
                    <a:pt x="21908" y="29326"/>
                    <a:pt x="21944" y="29314"/>
                  </a:cubicBezTo>
                  <a:cubicBezTo>
                    <a:pt x="22003" y="29279"/>
                    <a:pt x="22063" y="29267"/>
                    <a:pt x="22122" y="29231"/>
                  </a:cubicBezTo>
                  <a:cubicBezTo>
                    <a:pt x="22134" y="29231"/>
                    <a:pt x="22146" y="29219"/>
                    <a:pt x="22170" y="29219"/>
                  </a:cubicBezTo>
                  <a:cubicBezTo>
                    <a:pt x="22896" y="28898"/>
                    <a:pt x="23622" y="28517"/>
                    <a:pt x="24313" y="28100"/>
                  </a:cubicBezTo>
                  <a:cubicBezTo>
                    <a:pt x="25158" y="27600"/>
                    <a:pt x="25992" y="27028"/>
                    <a:pt x="26766" y="26421"/>
                  </a:cubicBezTo>
                  <a:lnTo>
                    <a:pt x="32588" y="32255"/>
                  </a:lnTo>
                  <a:cubicBezTo>
                    <a:pt x="33219" y="33089"/>
                    <a:pt x="34195" y="33577"/>
                    <a:pt x="34743" y="33803"/>
                  </a:cubicBezTo>
                  <a:cubicBezTo>
                    <a:pt x="34886" y="33898"/>
                    <a:pt x="35040" y="33922"/>
                    <a:pt x="35100" y="33934"/>
                  </a:cubicBezTo>
                  <a:cubicBezTo>
                    <a:pt x="35124" y="33934"/>
                    <a:pt x="35160" y="33958"/>
                    <a:pt x="35160" y="33958"/>
                  </a:cubicBezTo>
                  <a:cubicBezTo>
                    <a:pt x="35279" y="33970"/>
                    <a:pt x="35398" y="33981"/>
                    <a:pt x="35517" y="33981"/>
                  </a:cubicBezTo>
                  <a:lnTo>
                    <a:pt x="35648" y="33981"/>
                  </a:lnTo>
                  <a:cubicBezTo>
                    <a:pt x="35696" y="33983"/>
                    <a:pt x="35744" y="33984"/>
                    <a:pt x="35792" y="33984"/>
                  </a:cubicBezTo>
                  <a:cubicBezTo>
                    <a:pt x="40170" y="33984"/>
                    <a:pt x="41185" y="27012"/>
                    <a:pt x="41232" y="26647"/>
                  </a:cubicBezTo>
                  <a:cubicBezTo>
                    <a:pt x="41232" y="26588"/>
                    <a:pt x="41256" y="26409"/>
                    <a:pt x="41291" y="26111"/>
                  </a:cubicBezTo>
                  <a:cubicBezTo>
                    <a:pt x="41291" y="26064"/>
                    <a:pt x="41303" y="26016"/>
                    <a:pt x="41303" y="25957"/>
                  </a:cubicBezTo>
                  <a:cubicBezTo>
                    <a:pt x="41303" y="25897"/>
                    <a:pt x="41315" y="25861"/>
                    <a:pt x="41315" y="25802"/>
                  </a:cubicBezTo>
                  <a:cubicBezTo>
                    <a:pt x="41315" y="25742"/>
                    <a:pt x="41339" y="25683"/>
                    <a:pt x="41339" y="25623"/>
                  </a:cubicBezTo>
                  <a:cubicBezTo>
                    <a:pt x="41339" y="25564"/>
                    <a:pt x="41351" y="25516"/>
                    <a:pt x="41351" y="25457"/>
                  </a:cubicBezTo>
                  <a:lnTo>
                    <a:pt x="44887" y="29017"/>
                  </a:lnTo>
                  <a:cubicBezTo>
                    <a:pt x="45530" y="29862"/>
                    <a:pt x="46494" y="30338"/>
                    <a:pt x="47054" y="30564"/>
                  </a:cubicBezTo>
                  <a:cubicBezTo>
                    <a:pt x="47197" y="30648"/>
                    <a:pt x="47352" y="30683"/>
                    <a:pt x="47411" y="30695"/>
                  </a:cubicBezTo>
                  <a:cubicBezTo>
                    <a:pt x="47435" y="30695"/>
                    <a:pt x="47471" y="30707"/>
                    <a:pt x="47471" y="30707"/>
                  </a:cubicBezTo>
                  <a:cubicBezTo>
                    <a:pt x="47590" y="30719"/>
                    <a:pt x="47709" y="30743"/>
                    <a:pt x="47828" y="30743"/>
                  </a:cubicBezTo>
                  <a:lnTo>
                    <a:pt x="47959" y="30743"/>
                  </a:lnTo>
                  <a:cubicBezTo>
                    <a:pt x="48003" y="30744"/>
                    <a:pt x="48048" y="30745"/>
                    <a:pt x="48092" y="30745"/>
                  </a:cubicBezTo>
                  <a:cubicBezTo>
                    <a:pt x="52468" y="30745"/>
                    <a:pt x="53496" y="23774"/>
                    <a:pt x="53543" y="23397"/>
                  </a:cubicBezTo>
                  <a:cubicBezTo>
                    <a:pt x="53543" y="23337"/>
                    <a:pt x="53567" y="23159"/>
                    <a:pt x="53602" y="22861"/>
                  </a:cubicBezTo>
                  <a:cubicBezTo>
                    <a:pt x="53602" y="22825"/>
                    <a:pt x="53614" y="22778"/>
                    <a:pt x="53614" y="22718"/>
                  </a:cubicBezTo>
                  <a:cubicBezTo>
                    <a:pt x="53614" y="22659"/>
                    <a:pt x="53626" y="22611"/>
                    <a:pt x="53626" y="22551"/>
                  </a:cubicBezTo>
                  <a:cubicBezTo>
                    <a:pt x="53626" y="22492"/>
                    <a:pt x="53638" y="22432"/>
                    <a:pt x="53638" y="22373"/>
                  </a:cubicBezTo>
                  <a:cubicBezTo>
                    <a:pt x="53662" y="22147"/>
                    <a:pt x="53674" y="21909"/>
                    <a:pt x="53686" y="21635"/>
                  </a:cubicBezTo>
                  <a:lnTo>
                    <a:pt x="53686" y="21611"/>
                  </a:lnTo>
                  <a:cubicBezTo>
                    <a:pt x="53698" y="21420"/>
                    <a:pt x="53698" y="21230"/>
                    <a:pt x="53698" y="21016"/>
                  </a:cubicBezTo>
                  <a:lnTo>
                    <a:pt x="53698" y="20885"/>
                  </a:lnTo>
                  <a:cubicBezTo>
                    <a:pt x="53590" y="20646"/>
                    <a:pt x="53567" y="20373"/>
                    <a:pt x="53567" y="20099"/>
                  </a:cubicBezTo>
                  <a:cubicBezTo>
                    <a:pt x="53567" y="19992"/>
                    <a:pt x="53555" y="19896"/>
                    <a:pt x="53555" y="19801"/>
                  </a:cubicBezTo>
                  <a:cubicBezTo>
                    <a:pt x="53555" y="19694"/>
                    <a:pt x="53543" y="19599"/>
                    <a:pt x="53543" y="19492"/>
                  </a:cubicBezTo>
                  <a:cubicBezTo>
                    <a:pt x="53531" y="19182"/>
                    <a:pt x="53495" y="18884"/>
                    <a:pt x="53448" y="18563"/>
                  </a:cubicBezTo>
                  <a:cubicBezTo>
                    <a:pt x="53424" y="18361"/>
                    <a:pt x="53388" y="18146"/>
                    <a:pt x="53352" y="17956"/>
                  </a:cubicBezTo>
                  <a:cubicBezTo>
                    <a:pt x="53317" y="17789"/>
                    <a:pt x="53269" y="17622"/>
                    <a:pt x="53245" y="17468"/>
                  </a:cubicBezTo>
                  <a:cubicBezTo>
                    <a:pt x="53245" y="17432"/>
                    <a:pt x="53221" y="17408"/>
                    <a:pt x="53209" y="17360"/>
                  </a:cubicBezTo>
                  <a:cubicBezTo>
                    <a:pt x="53197" y="17325"/>
                    <a:pt x="53197" y="17301"/>
                    <a:pt x="53186" y="17253"/>
                  </a:cubicBezTo>
                  <a:cubicBezTo>
                    <a:pt x="53162" y="17229"/>
                    <a:pt x="53162" y="17194"/>
                    <a:pt x="53150" y="17170"/>
                  </a:cubicBezTo>
                  <a:cubicBezTo>
                    <a:pt x="53138" y="17110"/>
                    <a:pt x="53102" y="17051"/>
                    <a:pt x="53090" y="16991"/>
                  </a:cubicBezTo>
                  <a:cubicBezTo>
                    <a:pt x="53078" y="16956"/>
                    <a:pt x="53078" y="16932"/>
                    <a:pt x="53067" y="16896"/>
                  </a:cubicBezTo>
                  <a:cubicBezTo>
                    <a:pt x="53043" y="16872"/>
                    <a:pt x="53043" y="16837"/>
                    <a:pt x="53031" y="16813"/>
                  </a:cubicBezTo>
                  <a:cubicBezTo>
                    <a:pt x="53007" y="16717"/>
                    <a:pt x="52971" y="16646"/>
                    <a:pt x="52947" y="16575"/>
                  </a:cubicBezTo>
                  <a:cubicBezTo>
                    <a:pt x="52924" y="16527"/>
                    <a:pt x="52912" y="16491"/>
                    <a:pt x="52900" y="16467"/>
                  </a:cubicBezTo>
                  <a:cubicBezTo>
                    <a:pt x="52864" y="16408"/>
                    <a:pt x="52852" y="16348"/>
                    <a:pt x="52828" y="16301"/>
                  </a:cubicBezTo>
                  <a:lnTo>
                    <a:pt x="52781" y="16217"/>
                  </a:lnTo>
                  <a:cubicBezTo>
                    <a:pt x="52769" y="16182"/>
                    <a:pt x="52745" y="16158"/>
                    <a:pt x="52733" y="16134"/>
                  </a:cubicBezTo>
                  <a:cubicBezTo>
                    <a:pt x="52721" y="16122"/>
                    <a:pt x="52721" y="16110"/>
                    <a:pt x="52709" y="16075"/>
                  </a:cubicBezTo>
                  <a:cubicBezTo>
                    <a:pt x="52686" y="16063"/>
                    <a:pt x="52686" y="16039"/>
                    <a:pt x="52674" y="16015"/>
                  </a:cubicBezTo>
                  <a:cubicBezTo>
                    <a:pt x="52650" y="15979"/>
                    <a:pt x="52626" y="15932"/>
                    <a:pt x="52602" y="15896"/>
                  </a:cubicBezTo>
                  <a:cubicBezTo>
                    <a:pt x="52566" y="15872"/>
                    <a:pt x="52555" y="15824"/>
                    <a:pt x="52531" y="15801"/>
                  </a:cubicBezTo>
                  <a:cubicBezTo>
                    <a:pt x="52507" y="15765"/>
                    <a:pt x="52495" y="15753"/>
                    <a:pt x="52483" y="15717"/>
                  </a:cubicBezTo>
                  <a:cubicBezTo>
                    <a:pt x="52471" y="15705"/>
                    <a:pt x="52471" y="15694"/>
                    <a:pt x="52447" y="15682"/>
                  </a:cubicBezTo>
                  <a:cubicBezTo>
                    <a:pt x="52435" y="15658"/>
                    <a:pt x="52424" y="15634"/>
                    <a:pt x="52412" y="15622"/>
                  </a:cubicBezTo>
                  <a:lnTo>
                    <a:pt x="52185" y="15348"/>
                  </a:lnTo>
                  <a:lnTo>
                    <a:pt x="52126" y="15289"/>
                  </a:lnTo>
                  <a:lnTo>
                    <a:pt x="52114" y="15277"/>
                  </a:lnTo>
                  <a:cubicBezTo>
                    <a:pt x="52090" y="15265"/>
                    <a:pt x="52066" y="15241"/>
                    <a:pt x="52054" y="15217"/>
                  </a:cubicBezTo>
                  <a:cubicBezTo>
                    <a:pt x="51995" y="15158"/>
                    <a:pt x="51935" y="15110"/>
                    <a:pt x="51852" y="15051"/>
                  </a:cubicBezTo>
                  <a:cubicBezTo>
                    <a:pt x="51429" y="14793"/>
                    <a:pt x="50984" y="14689"/>
                    <a:pt x="50542" y="14689"/>
                  </a:cubicBezTo>
                  <a:cubicBezTo>
                    <a:pt x="48717" y="14689"/>
                    <a:pt x="46935" y="16456"/>
                    <a:pt x="46935" y="16456"/>
                  </a:cubicBezTo>
                  <a:cubicBezTo>
                    <a:pt x="45875" y="17348"/>
                    <a:pt x="45006" y="18503"/>
                    <a:pt x="44458" y="19789"/>
                  </a:cubicBezTo>
                  <a:cubicBezTo>
                    <a:pt x="44292" y="19789"/>
                    <a:pt x="44137" y="19801"/>
                    <a:pt x="43982" y="19825"/>
                  </a:cubicBezTo>
                  <a:cubicBezTo>
                    <a:pt x="43863" y="19861"/>
                    <a:pt x="43803" y="19968"/>
                    <a:pt x="43839" y="20087"/>
                  </a:cubicBezTo>
                  <a:cubicBezTo>
                    <a:pt x="43858" y="20183"/>
                    <a:pt x="43932" y="20240"/>
                    <a:pt x="44022" y="20240"/>
                  </a:cubicBezTo>
                  <a:cubicBezTo>
                    <a:pt x="44043" y="20240"/>
                    <a:pt x="44066" y="20237"/>
                    <a:pt x="44089" y="20230"/>
                  </a:cubicBezTo>
                  <a:cubicBezTo>
                    <a:pt x="44161" y="20218"/>
                    <a:pt x="44232" y="20206"/>
                    <a:pt x="44315" y="20206"/>
                  </a:cubicBezTo>
                  <a:cubicBezTo>
                    <a:pt x="44292" y="20265"/>
                    <a:pt x="44268" y="20325"/>
                    <a:pt x="44256" y="20385"/>
                  </a:cubicBezTo>
                  <a:cubicBezTo>
                    <a:pt x="44173" y="20575"/>
                    <a:pt x="44113" y="20766"/>
                    <a:pt x="44077" y="20956"/>
                  </a:cubicBezTo>
                  <a:cubicBezTo>
                    <a:pt x="43958" y="20956"/>
                    <a:pt x="43839" y="20980"/>
                    <a:pt x="43732" y="21004"/>
                  </a:cubicBezTo>
                  <a:cubicBezTo>
                    <a:pt x="43613" y="21039"/>
                    <a:pt x="43553" y="21135"/>
                    <a:pt x="43577" y="21254"/>
                  </a:cubicBezTo>
                  <a:cubicBezTo>
                    <a:pt x="43608" y="21355"/>
                    <a:pt x="43690" y="21414"/>
                    <a:pt x="43788" y="21414"/>
                  </a:cubicBezTo>
                  <a:cubicBezTo>
                    <a:pt x="43805" y="21414"/>
                    <a:pt x="43822" y="21412"/>
                    <a:pt x="43839" y="21408"/>
                  </a:cubicBezTo>
                  <a:cubicBezTo>
                    <a:pt x="43875" y="21397"/>
                    <a:pt x="43923" y="21397"/>
                    <a:pt x="43982" y="21373"/>
                  </a:cubicBezTo>
                  <a:lnTo>
                    <a:pt x="43982" y="21373"/>
                  </a:lnTo>
                  <a:cubicBezTo>
                    <a:pt x="43970" y="21456"/>
                    <a:pt x="43958" y="21516"/>
                    <a:pt x="43934" y="21587"/>
                  </a:cubicBezTo>
                  <a:cubicBezTo>
                    <a:pt x="42887" y="21397"/>
                    <a:pt x="41910" y="21123"/>
                    <a:pt x="41017" y="20825"/>
                  </a:cubicBezTo>
                  <a:cubicBezTo>
                    <a:pt x="41005" y="20777"/>
                    <a:pt x="41005" y="20742"/>
                    <a:pt x="40994" y="20706"/>
                  </a:cubicBezTo>
                  <a:cubicBezTo>
                    <a:pt x="40994" y="20682"/>
                    <a:pt x="40982" y="20646"/>
                    <a:pt x="40958" y="20599"/>
                  </a:cubicBezTo>
                  <a:cubicBezTo>
                    <a:pt x="40946" y="20575"/>
                    <a:pt x="40946" y="20539"/>
                    <a:pt x="40934" y="20504"/>
                  </a:cubicBezTo>
                  <a:cubicBezTo>
                    <a:pt x="40922" y="20468"/>
                    <a:pt x="40922" y="20444"/>
                    <a:pt x="40898" y="20408"/>
                  </a:cubicBezTo>
                  <a:cubicBezTo>
                    <a:pt x="40886" y="20349"/>
                    <a:pt x="40863" y="20289"/>
                    <a:pt x="40839" y="20230"/>
                  </a:cubicBezTo>
                  <a:cubicBezTo>
                    <a:pt x="40827" y="20206"/>
                    <a:pt x="40827" y="20170"/>
                    <a:pt x="40815" y="20146"/>
                  </a:cubicBezTo>
                  <a:cubicBezTo>
                    <a:pt x="40803" y="20111"/>
                    <a:pt x="40803" y="20087"/>
                    <a:pt x="40779" y="20051"/>
                  </a:cubicBezTo>
                  <a:cubicBezTo>
                    <a:pt x="40755" y="19968"/>
                    <a:pt x="40720" y="19884"/>
                    <a:pt x="40696" y="19813"/>
                  </a:cubicBezTo>
                  <a:cubicBezTo>
                    <a:pt x="40684" y="19765"/>
                    <a:pt x="40660" y="19742"/>
                    <a:pt x="40648" y="19706"/>
                  </a:cubicBezTo>
                  <a:cubicBezTo>
                    <a:pt x="40624" y="19646"/>
                    <a:pt x="40601" y="19587"/>
                    <a:pt x="40577" y="19551"/>
                  </a:cubicBezTo>
                  <a:lnTo>
                    <a:pt x="40529" y="19456"/>
                  </a:lnTo>
                  <a:cubicBezTo>
                    <a:pt x="40517" y="19432"/>
                    <a:pt x="40505" y="19396"/>
                    <a:pt x="40482" y="19384"/>
                  </a:cubicBezTo>
                  <a:cubicBezTo>
                    <a:pt x="40470" y="19373"/>
                    <a:pt x="40470" y="19349"/>
                    <a:pt x="40458" y="19325"/>
                  </a:cubicBezTo>
                  <a:cubicBezTo>
                    <a:pt x="40446" y="19313"/>
                    <a:pt x="40446" y="19277"/>
                    <a:pt x="40422" y="19265"/>
                  </a:cubicBezTo>
                  <a:cubicBezTo>
                    <a:pt x="40398" y="19218"/>
                    <a:pt x="40386" y="19170"/>
                    <a:pt x="40351" y="19146"/>
                  </a:cubicBezTo>
                  <a:cubicBezTo>
                    <a:pt x="40327" y="19111"/>
                    <a:pt x="40303" y="19075"/>
                    <a:pt x="40279" y="19039"/>
                  </a:cubicBezTo>
                  <a:cubicBezTo>
                    <a:pt x="40267" y="19015"/>
                    <a:pt x="40243" y="18992"/>
                    <a:pt x="40232" y="18968"/>
                  </a:cubicBezTo>
                  <a:cubicBezTo>
                    <a:pt x="40220" y="18956"/>
                    <a:pt x="40220" y="18932"/>
                    <a:pt x="40208" y="18920"/>
                  </a:cubicBezTo>
                  <a:cubicBezTo>
                    <a:pt x="40184" y="18908"/>
                    <a:pt x="40172" y="18872"/>
                    <a:pt x="40160" y="18861"/>
                  </a:cubicBezTo>
                  <a:lnTo>
                    <a:pt x="39934" y="18599"/>
                  </a:lnTo>
                  <a:lnTo>
                    <a:pt x="39874" y="18539"/>
                  </a:lnTo>
                  <a:lnTo>
                    <a:pt x="39862" y="18515"/>
                  </a:lnTo>
                  <a:cubicBezTo>
                    <a:pt x="39851" y="18503"/>
                    <a:pt x="39815" y="18491"/>
                    <a:pt x="39803" y="18456"/>
                  </a:cubicBezTo>
                  <a:cubicBezTo>
                    <a:pt x="39743" y="18396"/>
                    <a:pt x="39684" y="18361"/>
                    <a:pt x="39612" y="18301"/>
                  </a:cubicBezTo>
                  <a:cubicBezTo>
                    <a:pt x="39183" y="18035"/>
                    <a:pt x="38733" y="17928"/>
                    <a:pt x="38287" y="17928"/>
                  </a:cubicBezTo>
                  <a:cubicBezTo>
                    <a:pt x="37594" y="17928"/>
                    <a:pt x="36908" y="18185"/>
                    <a:pt x="36314" y="18503"/>
                  </a:cubicBezTo>
                  <a:cubicBezTo>
                    <a:pt x="35802" y="18146"/>
                    <a:pt x="35350" y="17801"/>
                    <a:pt x="34993" y="17503"/>
                  </a:cubicBezTo>
                  <a:cubicBezTo>
                    <a:pt x="34814" y="17360"/>
                    <a:pt x="34671" y="17229"/>
                    <a:pt x="34528" y="17087"/>
                  </a:cubicBezTo>
                  <a:cubicBezTo>
                    <a:pt x="37195" y="15265"/>
                    <a:pt x="37672" y="12538"/>
                    <a:pt x="37684" y="12419"/>
                  </a:cubicBezTo>
                  <a:cubicBezTo>
                    <a:pt x="37707" y="12348"/>
                    <a:pt x="37707" y="12253"/>
                    <a:pt x="37684" y="12181"/>
                  </a:cubicBezTo>
                  <a:cubicBezTo>
                    <a:pt x="37660" y="12026"/>
                    <a:pt x="37600" y="11895"/>
                    <a:pt x="37493" y="11788"/>
                  </a:cubicBezTo>
                  <a:lnTo>
                    <a:pt x="37505" y="11729"/>
                  </a:lnTo>
                  <a:lnTo>
                    <a:pt x="36279" y="11169"/>
                  </a:lnTo>
                  <a:cubicBezTo>
                    <a:pt x="36600" y="9347"/>
                    <a:pt x="36612" y="7550"/>
                    <a:pt x="36160" y="5835"/>
                  </a:cubicBezTo>
                  <a:cubicBezTo>
                    <a:pt x="35969" y="5156"/>
                    <a:pt x="35695" y="4490"/>
                    <a:pt x="35338" y="3835"/>
                  </a:cubicBezTo>
                  <a:cubicBezTo>
                    <a:pt x="34040" y="1525"/>
                    <a:pt x="31421" y="49"/>
                    <a:pt x="28778" y="1"/>
                  </a:cubicBezTo>
                  <a:cubicBezTo>
                    <a:pt x="28744" y="1"/>
                    <a:pt x="28710" y="0"/>
                    <a:pt x="28676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76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41" name="Google Shape;941;p31"/>
            <p:cNvGrpSpPr/>
            <p:nvPr/>
          </p:nvGrpSpPr>
          <p:grpSpPr>
            <a:xfrm>
              <a:off x="2059775" y="1107263"/>
              <a:ext cx="1341850" cy="851375"/>
              <a:chOff x="960225" y="3392500"/>
              <a:chExt cx="1341850" cy="851375"/>
            </a:xfrm>
          </p:grpSpPr>
          <p:sp>
            <p:nvSpPr>
              <p:cNvPr id="942" name="Google Shape;942;p31"/>
              <p:cNvSpPr/>
              <p:nvPr/>
            </p:nvSpPr>
            <p:spPr>
              <a:xfrm>
                <a:off x="1769250" y="3791725"/>
                <a:ext cx="363175" cy="184650"/>
              </a:xfrm>
              <a:custGeom>
                <a:rect b="b" l="l" r="r" t="t"/>
                <a:pathLst>
                  <a:path extrusionOk="0" h="7386" w="14527">
                    <a:moveTo>
                      <a:pt x="795" y="1"/>
                    </a:moveTo>
                    <a:cubicBezTo>
                      <a:pt x="636" y="1"/>
                      <a:pt x="477" y="54"/>
                      <a:pt x="346" y="165"/>
                    </a:cubicBezTo>
                    <a:cubicBezTo>
                      <a:pt x="298" y="189"/>
                      <a:pt x="263" y="224"/>
                      <a:pt x="239" y="248"/>
                    </a:cubicBezTo>
                    <a:cubicBezTo>
                      <a:pt x="13" y="522"/>
                      <a:pt x="1" y="903"/>
                      <a:pt x="227" y="1189"/>
                    </a:cubicBezTo>
                    <a:cubicBezTo>
                      <a:pt x="287" y="1248"/>
                      <a:pt x="727" y="1796"/>
                      <a:pt x="1596" y="2558"/>
                    </a:cubicBezTo>
                    <a:cubicBezTo>
                      <a:pt x="3323" y="4058"/>
                      <a:pt x="6716" y="6356"/>
                      <a:pt x="11955" y="7166"/>
                    </a:cubicBezTo>
                    <a:cubicBezTo>
                      <a:pt x="12514" y="7261"/>
                      <a:pt x="13110" y="7332"/>
                      <a:pt x="13717" y="7380"/>
                    </a:cubicBezTo>
                    <a:cubicBezTo>
                      <a:pt x="13745" y="7383"/>
                      <a:pt x="13774" y="7385"/>
                      <a:pt x="13802" y="7385"/>
                    </a:cubicBezTo>
                    <a:cubicBezTo>
                      <a:pt x="14169" y="7385"/>
                      <a:pt x="14469" y="7101"/>
                      <a:pt x="14491" y="6725"/>
                    </a:cubicBezTo>
                    <a:cubicBezTo>
                      <a:pt x="14526" y="6475"/>
                      <a:pt x="14407" y="6249"/>
                      <a:pt x="14229" y="6094"/>
                    </a:cubicBezTo>
                    <a:cubicBezTo>
                      <a:pt x="14122" y="6011"/>
                      <a:pt x="13991" y="5951"/>
                      <a:pt x="13836" y="5939"/>
                    </a:cubicBezTo>
                    <a:cubicBezTo>
                      <a:pt x="13288" y="5892"/>
                      <a:pt x="12740" y="5820"/>
                      <a:pt x="12217" y="5737"/>
                    </a:cubicBezTo>
                    <a:cubicBezTo>
                      <a:pt x="7442" y="4999"/>
                      <a:pt x="4299" y="2927"/>
                      <a:pt x="2680" y="1558"/>
                    </a:cubicBezTo>
                    <a:cubicBezTo>
                      <a:pt x="1811" y="832"/>
                      <a:pt x="1382" y="296"/>
                      <a:pt x="1370" y="284"/>
                    </a:cubicBezTo>
                    <a:cubicBezTo>
                      <a:pt x="1226" y="99"/>
                      <a:pt x="1011" y="1"/>
                      <a:pt x="7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" name="Google Shape;943;p31"/>
              <p:cNvSpPr/>
              <p:nvPr/>
            </p:nvSpPr>
            <p:spPr>
              <a:xfrm>
                <a:off x="1768950" y="3791725"/>
                <a:ext cx="67000" cy="63975"/>
              </a:xfrm>
              <a:custGeom>
                <a:rect b="b" l="l" r="r" t="t"/>
                <a:pathLst>
                  <a:path extrusionOk="0" h="2559" w="2680">
                    <a:moveTo>
                      <a:pt x="789" y="1"/>
                    </a:moveTo>
                    <a:cubicBezTo>
                      <a:pt x="630" y="1"/>
                      <a:pt x="471" y="54"/>
                      <a:pt x="334" y="165"/>
                    </a:cubicBezTo>
                    <a:cubicBezTo>
                      <a:pt x="299" y="189"/>
                      <a:pt x="263" y="224"/>
                      <a:pt x="239" y="248"/>
                    </a:cubicBezTo>
                    <a:cubicBezTo>
                      <a:pt x="13" y="522"/>
                      <a:pt x="1" y="903"/>
                      <a:pt x="215" y="1189"/>
                    </a:cubicBezTo>
                    <a:cubicBezTo>
                      <a:pt x="275" y="1248"/>
                      <a:pt x="727" y="1796"/>
                      <a:pt x="1584" y="2558"/>
                    </a:cubicBezTo>
                    <a:cubicBezTo>
                      <a:pt x="1692" y="2451"/>
                      <a:pt x="1811" y="2344"/>
                      <a:pt x="1942" y="2225"/>
                    </a:cubicBezTo>
                    <a:cubicBezTo>
                      <a:pt x="2180" y="2022"/>
                      <a:pt x="2430" y="1784"/>
                      <a:pt x="2680" y="1558"/>
                    </a:cubicBezTo>
                    <a:cubicBezTo>
                      <a:pt x="1811" y="832"/>
                      <a:pt x="1382" y="296"/>
                      <a:pt x="1370" y="284"/>
                    </a:cubicBezTo>
                    <a:cubicBezTo>
                      <a:pt x="1219" y="99"/>
                      <a:pt x="1005" y="1"/>
                      <a:pt x="7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" name="Google Shape;944;p31"/>
              <p:cNvSpPr/>
              <p:nvPr/>
            </p:nvSpPr>
            <p:spPr>
              <a:xfrm>
                <a:off x="1621925" y="3893700"/>
                <a:ext cx="495325" cy="232850"/>
              </a:xfrm>
              <a:custGeom>
                <a:rect b="b" l="l" r="r" t="t"/>
                <a:pathLst>
                  <a:path extrusionOk="0" h="9314" w="19813">
                    <a:moveTo>
                      <a:pt x="9416" y="0"/>
                    </a:moveTo>
                    <a:cubicBezTo>
                      <a:pt x="8749" y="0"/>
                      <a:pt x="8074" y="134"/>
                      <a:pt x="7430" y="408"/>
                    </a:cubicBezTo>
                    <a:lnTo>
                      <a:pt x="6060" y="1003"/>
                    </a:lnTo>
                    <a:lnTo>
                      <a:pt x="548" y="3372"/>
                    </a:lnTo>
                    <a:cubicBezTo>
                      <a:pt x="179" y="3527"/>
                      <a:pt x="0" y="3956"/>
                      <a:pt x="167" y="4325"/>
                    </a:cubicBezTo>
                    <a:cubicBezTo>
                      <a:pt x="275" y="4604"/>
                      <a:pt x="545" y="4774"/>
                      <a:pt x="836" y="4774"/>
                    </a:cubicBezTo>
                    <a:cubicBezTo>
                      <a:pt x="930" y="4774"/>
                      <a:pt x="1026" y="4756"/>
                      <a:pt x="1119" y="4718"/>
                    </a:cubicBezTo>
                    <a:lnTo>
                      <a:pt x="4286" y="3349"/>
                    </a:lnTo>
                    <a:lnTo>
                      <a:pt x="7989" y="1753"/>
                    </a:lnTo>
                    <a:cubicBezTo>
                      <a:pt x="8450" y="1555"/>
                      <a:pt x="8932" y="1459"/>
                      <a:pt x="9408" y="1459"/>
                    </a:cubicBezTo>
                    <a:cubicBezTo>
                      <a:pt x="10332" y="1459"/>
                      <a:pt x="11234" y="1823"/>
                      <a:pt x="11918" y="2515"/>
                    </a:cubicBezTo>
                    <a:lnTo>
                      <a:pt x="18479" y="9099"/>
                    </a:lnTo>
                    <a:cubicBezTo>
                      <a:pt x="18633" y="9242"/>
                      <a:pt x="18812" y="9314"/>
                      <a:pt x="19003" y="9314"/>
                    </a:cubicBezTo>
                    <a:cubicBezTo>
                      <a:pt x="19193" y="9314"/>
                      <a:pt x="19372" y="9254"/>
                      <a:pt x="19526" y="9099"/>
                    </a:cubicBezTo>
                    <a:cubicBezTo>
                      <a:pt x="19812" y="8826"/>
                      <a:pt x="19812" y="8361"/>
                      <a:pt x="19526" y="8064"/>
                    </a:cubicBezTo>
                    <a:lnTo>
                      <a:pt x="12966" y="1479"/>
                    </a:lnTo>
                    <a:cubicBezTo>
                      <a:pt x="11997" y="511"/>
                      <a:pt x="10721" y="0"/>
                      <a:pt x="941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" name="Google Shape;945;p31"/>
              <p:cNvSpPr/>
              <p:nvPr/>
            </p:nvSpPr>
            <p:spPr>
              <a:xfrm>
                <a:off x="2049650" y="3759875"/>
                <a:ext cx="211650" cy="401200"/>
              </a:xfrm>
              <a:custGeom>
                <a:rect b="b" l="l" r="r" t="t"/>
                <a:pathLst>
                  <a:path extrusionOk="0" h="16048" w="8466">
                    <a:moveTo>
                      <a:pt x="7033" y="0"/>
                    </a:moveTo>
                    <a:cubicBezTo>
                      <a:pt x="5205" y="0"/>
                      <a:pt x="3429" y="1760"/>
                      <a:pt x="3429" y="1760"/>
                    </a:cubicBezTo>
                    <a:cubicBezTo>
                      <a:pt x="2203" y="2784"/>
                      <a:pt x="1251" y="4177"/>
                      <a:pt x="715" y="5689"/>
                    </a:cubicBezTo>
                    <a:cubicBezTo>
                      <a:pt x="24" y="7666"/>
                      <a:pt x="0" y="9821"/>
                      <a:pt x="453" y="11845"/>
                    </a:cubicBezTo>
                    <a:cubicBezTo>
                      <a:pt x="524" y="12166"/>
                      <a:pt x="596" y="12643"/>
                      <a:pt x="703" y="13083"/>
                    </a:cubicBezTo>
                    <a:cubicBezTo>
                      <a:pt x="751" y="13309"/>
                      <a:pt x="822" y="13536"/>
                      <a:pt x="905" y="13726"/>
                    </a:cubicBezTo>
                    <a:cubicBezTo>
                      <a:pt x="941" y="13786"/>
                      <a:pt x="953" y="13845"/>
                      <a:pt x="989" y="13893"/>
                    </a:cubicBezTo>
                    <a:lnTo>
                      <a:pt x="1024" y="13976"/>
                    </a:lnTo>
                    <a:cubicBezTo>
                      <a:pt x="1894" y="15500"/>
                      <a:pt x="3858" y="16048"/>
                      <a:pt x="3858" y="16048"/>
                    </a:cubicBezTo>
                    <a:lnTo>
                      <a:pt x="4394" y="14167"/>
                    </a:lnTo>
                    <a:cubicBezTo>
                      <a:pt x="5739" y="13690"/>
                      <a:pt x="6894" y="12821"/>
                      <a:pt x="7740" y="11702"/>
                    </a:cubicBezTo>
                    <a:cubicBezTo>
                      <a:pt x="7763" y="11631"/>
                      <a:pt x="7775" y="11571"/>
                      <a:pt x="7787" y="11488"/>
                    </a:cubicBezTo>
                    <a:cubicBezTo>
                      <a:pt x="8466" y="8547"/>
                      <a:pt x="8394" y="5558"/>
                      <a:pt x="7680" y="2653"/>
                    </a:cubicBezTo>
                    <a:lnTo>
                      <a:pt x="8359" y="367"/>
                    </a:lnTo>
                    <a:cubicBezTo>
                      <a:pt x="7931" y="105"/>
                      <a:pt x="7480" y="0"/>
                      <a:pt x="70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" name="Google Shape;946;p31"/>
              <p:cNvSpPr/>
              <p:nvPr/>
            </p:nvSpPr>
            <p:spPr>
              <a:xfrm>
                <a:off x="2107100" y="3769050"/>
                <a:ext cx="194975" cy="392975"/>
              </a:xfrm>
              <a:custGeom>
                <a:rect b="b" l="l" r="r" t="t"/>
                <a:pathLst>
                  <a:path extrusionOk="0" h="15719" w="7799">
                    <a:moveTo>
                      <a:pt x="6037" y="0"/>
                    </a:moveTo>
                    <a:cubicBezTo>
                      <a:pt x="6013" y="12"/>
                      <a:pt x="5977" y="24"/>
                      <a:pt x="5953" y="60"/>
                    </a:cubicBezTo>
                    <a:cubicBezTo>
                      <a:pt x="5763" y="191"/>
                      <a:pt x="5584" y="358"/>
                      <a:pt x="5406" y="536"/>
                    </a:cubicBezTo>
                    <a:cubicBezTo>
                      <a:pt x="2548" y="3346"/>
                      <a:pt x="608" y="10037"/>
                      <a:pt x="298" y="12716"/>
                    </a:cubicBezTo>
                    <a:cubicBezTo>
                      <a:pt x="0" y="15240"/>
                      <a:pt x="1203" y="15609"/>
                      <a:pt x="1489" y="15669"/>
                    </a:cubicBezTo>
                    <a:cubicBezTo>
                      <a:pt x="1536" y="15681"/>
                      <a:pt x="1548" y="15681"/>
                      <a:pt x="1548" y="15681"/>
                    </a:cubicBezTo>
                    <a:cubicBezTo>
                      <a:pt x="1667" y="15693"/>
                      <a:pt x="1786" y="15717"/>
                      <a:pt x="1905" y="15717"/>
                    </a:cubicBezTo>
                    <a:lnTo>
                      <a:pt x="2036" y="15717"/>
                    </a:lnTo>
                    <a:cubicBezTo>
                      <a:pt x="2081" y="15718"/>
                      <a:pt x="2126" y="15719"/>
                      <a:pt x="2170" y="15719"/>
                    </a:cubicBezTo>
                    <a:cubicBezTo>
                      <a:pt x="6557" y="15719"/>
                      <a:pt x="7573" y="8759"/>
                      <a:pt x="7620" y="8370"/>
                    </a:cubicBezTo>
                    <a:cubicBezTo>
                      <a:pt x="7632" y="8311"/>
                      <a:pt x="7644" y="8132"/>
                      <a:pt x="7680" y="7835"/>
                    </a:cubicBezTo>
                    <a:cubicBezTo>
                      <a:pt x="7680" y="7799"/>
                      <a:pt x="7692" y="7739"/>
                      <a:pt x="7692" y="7692"/>
                    </a:cubicBezTo>
                    <a:cubicBezTo>
                      <a:pt x="7692" y="7644"/>
                      <a:pt x="7704" y="7585"/>
                      <a:pt x="7704" y="7525"/>
                    </a:cubicBezTo>
                    <a:cubicBezTo>
                      <a:pt x="7704" y="7466"/>
                      <a:pt x="7728" y="7406"/>
                      <a:pt x="7728" y="7346"/>
                    </a:cubicBezTo>
                    <a:cubicBezTo>
                      <a:pt x="7739" y="7120"/>
                      <a:pt x="7751" y="6870"/>
                      <a:pt x="7763" y="6608"/>
                    </a:cubicBezTo>
                    <a:lnTo>
                      <a:pt x="7763" y="6584"/>
                    </a:lnTo>
                    <a:cubicBezTo>
                      <a:pt x="7763" y="6406"/>
                      <a:pt x="7787" y="6203"/>
                      <a:pt x="7787" y="5989"/>
                    </a:cubicBezTo>
                    <a:lnTo>
                      <a:pt x="7787" y="5858"/>
                    </a:lnTo>
                    <a:cubicBezTo>
                      <a:pt x="7799" y="5596"/>
                      <a:pt x="7787" y="5322"/>
                      <a:pt x="7751" y="5037"/>
                    </a:cubicBezTo>
                    <a:cubicBezTo>
                      <a:pt x="7751" y="4953"/>
                      <a:pt x="7739" y="4846"/>
                      <a:pt x="7739" y="4739"/>
                    </a:cubicBezTo>
                    <a:cubicBezTo>
                      <a:pt x="7739" y="4644"/>
                      <a:pt x="7728" y="4537"/>
                      <a:pt x="7728" y="4429"/>
                    </a:cubicBezTo>
                    <a:cubicBezTo>
                      <a:pt x="7704" y="4120"/>
                      <a:pt x="7680" y="3822"/>
                      <a:pt x="7632" y="3513"/>
                    </a:cubicBezTo>
                    <a:cubicBezTo>
                      <a:pt x="7608" y="3298"/>
                      <a:pt x="7573" y="3096"/>
                      <a:pt x="7525" y="2894"/>
                    </a:cubicBezTo>
                    <a:cubicBezTo>
                      <a:pt x="7501" y="2739"/>
                      <a:pt x="7466" y="2572"/>
                      <a:pt x="7430" y="2405"/>
                    </a:cubicBezTo>
                    <a:cubicBezTo>
                      <a:pt x="7406" y="2358"/>
                      <a:pt x="7406" y="2334"/>
                      <a:pt x="7394" y="2298"/>
                    </a:cubicBezTo>
                    <a:cubicBezTo>
                      <a:pt x="7382" y="2263"/>
                      <a:pt x="7382" y="2227"/>
                      <a:pt x="7370" y="2203"/>
                    </a:cubicBezTo>
                    <a:cubicBezTo>
                      <a:pt x="7347" y="2167"/>
                      <a:pt x="7347" y="2143"/>
                      <a:pt x="7335" y="2108"/>
                    </a:cubicBezTo>
                    <a:cubicBezTo>
                      <a:pt x="7323" y="2048"/>
                      <a:pt x="7287" y="1989"/>
                      <a:pt x="7275" y="1929"/>
                    </a:cubicBezTo>
                    <a:cubicBezTo>
                      <a:pt x="7263" y="1905"/>
                      <a:pt x="7263" y="1870"/>
                      <a:pt x="7251" y="1846"/>
                    </a:cubicBezTo>
                    <a:cubicBezTo>
                      <a:pt x="7227" y="1810"/>
                      <a:pt x="7227" y="1786"/>
                      <a:pt x="7216" y="1751"/>
                    </a:cubicBezTo>
                    <a:cubicBezTo>
                      <a:pt x="7180" y="1679"/>
                      <a:pt x="7156" y="1584"/>
                      <a:pt x="7120" y="1512"/>
                    </a:cubicBezTo>
                    <a:cubicBezTo>
                      <a:pt x="7108" y="1477"/>
                      <a:pt x="7096" y="1441"/>
                      <a:pt x="7085" y="1405"/>
                    </a:cubicBezTo>
                    <a:cubicBezTo>
                      <a:pt x="7061" y="1358"/>
                      <a:pt x="7037" y="1298"/>
                      <a:pt x="7013" y="1239"/>
                    </a:cubicBezTo>
                    <a:lnTo>
                      <a:pt x="6966" y="1155"/>
                    </a:lnTo>
                    <a:cubicBezTo>
                      <a:pt x="6954" y="1143"/>
                      <a:pt x="6930" y="1108"/>
                      <a:pt x="6918" y="1084"/>
                    </a:cubicBezTo>
                    <a:cubicBezTo>
                      <a:pt x="6906" y="1048"/>
                      <a:pt x="6906" y="1036"/>
                      <a:pt x="6894" y="1024"/>
                    </a:cubicBezTo>
                    <a:cubicBezTo>
                      <a:pt x="6870" y="1000"/>
                      <a:pt x="6870" y="977"/>
                      <a:pt x="6858" y="965"/>
                    </a:cubicBezTo>
                    <a:cubicBezTo>
                      <a:pt x="6823" y="917"/>
                      <a:pt x="6811" y="881"/>
                      <a:pt x="6787" y="846"/>
                    </a:cubicBezTo>
                    <a:cubicBezTo>
                      <a:pt x="6751" y="810"/>
                      <a:pt x="6739" y="762"/>
                      <a:pt x="6715" y="739"/>
                    </a:cubicBezTo>
                    <a:cubicBezTo>
                      <a:pt x="6692" y="703"/>
                      <a:pt x="6680" y="679"/>
                      <a:pt x="6668" y="667"/>
                    </a:cubicBezTo>
                    <a:cubicBezTo>
                      <a:pt x="6668" y="655"/>
                      <a:pt x="6656" y="631"/>
                      <a:pt x="6632" y="619"/>
                    </a:cubicBezTo>
                    <a:cubicBezTo>
                      <a:pt x="6620" y="608"/>
                      <a:pt x="6608" y="572"/>
                      <a:pt x="6596" y="560"/>
                    </a:cubicBezTo>
                    <a:cubicBezTo>
                      <a:pt x="6513" y="453"/>
                      <a:pt x="6442" y="381"/>
                      <a:pt x="6370" y="298"/>
                    </a:cubicBezTo>
                    <a:lnTo>
                      <a:pt x="6311" y="238"/>
                    </a:lnTo>
                    <a:lnTo>
                      <a:pt x="6299" y="215"/>
                    </a:lnTo>
                    <a:cubicBezTo>
                      <a:pt x="6275" y="191"/>
                      <a:pt x="6251" y="179"/>
                      <a:pt x="6239" y="155"/>
                    </a:cubicBezTo>
                    <a:cubicBezTo>
                      <a:pt x="6180" y="96"/>
                      <a:pt x="6120" y="36"/>
                      <a:pt x="60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" name="Google Shape;947;p31"/>
              <p:cNvSpPr/>
              <p:nvPr/>
            </p:nvSpPr>
            <p:spPr>
              <a:xfrm>
                <a:off x="2168125" y="3836900"/>
                <a:ext cx="129200" cy="12525"/>
              </a:xfrm>
              <a:custGeom>
                <a:rect b="b" l="l" r="r" t="t"/>
                <a:pathLst>
                  <a:path extrusionOk="0" fill="none" h="501" w="5168">
                    <a:moveTo>
                      <a:pt x="5167" y="501"/>
                    </a:moveTo>
                    <a:lnTo>
                      <a:pt x="3477" y="334"/>
                    </a:lnTo>
                    <a:lnTo>
                      <a:pt x="3120" y="287"/>
                    </a:lnTo>
                    <a:lnTo>
                      <a:pt x="1262" y="120"/>
                    </a:lnTo>
                    <a:lnTo>
                      <a:pt x="0" y="1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" name="Google Shape;948;p31"/>
              <p:cNvSpPr/>
              <p:nvPr/>
            </p:nvSpPr>
            <p:spPr>
              <a:xfrm>
                <a:off x="2105600" y="3921750"/>
                <a:ext cx="192625" cy="22050"/>
              </a:xfrm>
              <a:custGeom>
                <a:rect b="b" l="l" r="r" t="t"/>
                <a:pathLst>
                  <a:path extrusionOk="0" fill="none" h="882" w="7705">
                    <a:moveTo>
                      <a:pt x="1" y="0"/>
                    </a:moveTo>
                    <a:lnTo>
                      <a:pt x="7704" y="881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" name="Google Shape;949;p31"/>
              <p:cNvSpPr/>
              <p:nvPr/>
            </p:nvSpPr>
            <p:spPr>
              <a:xfrm>
                <a:off x="2079125" y="3989900"/>
                <a:ext cx="206875" cy="42600"/>
              </a:xfrm>
              <a:custGeom>
                <a:rect b="b" l="l" r="r" t="t"/>
                <a:pathLst>
                  <a:path extrusionOk="0" fill="none" h="1704" w="8275">
                    <a:moveTo>
                      <a:pt x="0" y="1"/>
                    </a:moveTo>
                    <a:lnTo>
                      <a:pt x="8275" y="1703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" name="Google Shape;950;p31"/>
              <p:cNvSpPr/>
              <p:nvPr/>
            </p:nvSpPr>
            <p:spPr>
              <a:xfrm>
                <a:off x="2060950" y="4056575"/>
                <a:ext cx="183700" cy="61350"/>
              </a:xfrm>
              <a:custGeom>
                <a:rect b="b" l="l" r="r" t="t"/>
                <a:pathLst>
                  <a:path extrusionOk="0" fill="none" h="2454" w="7348">
                    <a:moveTo>
                      <a:pt x="1" y="1"/>
                    </a:moveTo>
                    <a:lnTo>
                      <a:pt x="7347" y="2453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" name="Google Shape;951;p31"/>
              <p:cNvSpPr/>
              <p:nvPr/>
            </p:nvSpPr>
            <p:spPr>
              <a:xfrm>
                <a:off x="2049350" y="3916325"/>
                <a:ext cx="49425" cy="19725"/>
              </a:xfrm>
              <a:custGeom>
                <a:rect b="b" l="l" r="r" t="t"/>
                <a:pathLst>
                  <a:path extrusionOk="0" h="789" w="1977">
                    <a:moveTo>
                      <a:pt x="602" y="1"/>
                    </a:moveTo>
                    <a:cubicBezTo>
                      <a:pt x="458" y="1"/>
                      <a:pt x="316" y="17"/>
                      <a:pt x="179" y="51"/>
                    </a:cubicBezTo>
                    <a:cubicBezTo>
                      <a:pt x="72" y="86"/>
                      <a:pt x="1" y="193"/>
                      <a:pt x="36" y="312"/>
                    </a:cubicBezTo>
                    <a:cubicBezTo>
                      <a:pt x="56" y="401"/>
                      <a:pt x="132" y="465"/>
                      <a:pt x="225" y="465"/>
                    </a:cubicBezTo>
                    <a:cubicBezTo>
                      <a:pt x="244" y="465"/>
                      <a:pt x="265" y="462"/>
                      <a:pt x="286" y="455"/>
                    </a:cubicBezTo>
                    <a:cubicBezTo>
                      <a:pt x="381" y="437"/>
                      <a:pt x="479" y="428"/>
                      <a:pt x="579" y="428"/>
                    </a:cubicBezTo>
                    <a:cubicBezTo>
                      <a:pt x="929" y="428"/>
                      <a:pt x="1301" y="540"/>
                      <a:pt x="1644" y="753"/>
                    </a:cubicBezTo>
                    <a:cubicBezTo>
                      <a:pt x="1679" y="777"/>
                      <a:pt x="1715" y="789"/>
                      <a:pt x="1763" y="789"/>
                    </a:cubicBezTo>
                    <a:cubicBezTo>
                      <a:pt x="1834" y="789"/>
                      <a:pt x="1894" y="753"/>
                      <a:pt x="1917" y="682"/>
                    </a:cubicBezTo>
                    <a:cubicBezTo>
                      <a:pt x="1977" y="586"/>
                      <a:pt x="1953" y="455"/>
                      <a:pt x="1858" y="396"/>
                    </a:cubicBezTo>
                    <a:cubicBezTo>
                      <a:pt x="1459" y="139"/>
                      <a:pt x="1021" y="1"/>
                      <a:pt x="60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" name="Google Shape;952;p31"/>
              <p:cNvSpPr/>
              <p:nvPr/>
            </p:nvSpPr>
            <p:spPr>
              <a:xfrm>
                <a:off x="2056500" y="3887025"/>
                <a:ext cx="49425" cy="19550"/>
              </a:xfrm>
              <a:custGeom>
                <a:rect b="b" l="l" r="r" t="t"/>
                <a:pathLst>
                  <a:path extrusionOk="0" h="782" w="1977">
                    <a:moveTo>
                      <a:pt x="611" y="1"/>
                    </a:moveTo>
                    <a:cubicBezTo>
                      <a:pt x="464" y="1"/>
                      <a:pt x="319" y="18"/>
                      <a:pt x="179" y="56"/>
                    </a:cubicBezTo>
                    <a:cubicBezTo>
                      <a:pt x="72" y="80"/>
                      <a:pt x="0" y="187"/>
                      <a:pt x="24" y="306"/>
                    </a:cubicBezTo>
                    <a:cubicBezTo>
                      <a:pt x="55" y="399"/>
                      <a:pt x="131" y="465"/>
                      <a:pt x="237" y="465"/>
                    </a:cubicBezTo>
                    <a:cubicBezTo>
                      <a:pt x="253" y="465"/>
                      <a:pt x="269" y="464"/>
                      <a:pt x="286" y="461"/>
                    </a:cubicBezTo>
                    <a:cubicBezTo>
                      <a:pt x="388" y="438"/>
                      <a:pt x="494" y="427"/>
                      <a:pt x="601" y="427"/>
                    </a:cubicBezTo>
                    <a:cubicBezTo>
                      <a:pt x="944" y="427"/>
                      <a:pt x="1305" y="541"/>
                      <a:pt x="1631" y="758"/>
                    </a:cubicBezTo>
                    <a:cubicBezTo>
                      <a:pt x="1679" y="770"/>
                      <a:pt x="1715" y="782"/>
                      <a:pt x="1751" y="782"/>
                    </a:cubicBezTo>
                    <a:cubicBezTo>
                      <a:pt x="1834" y="782"/>
                      <a:pt x="1893" y="758"/>
                      <a:pt x="1917" y="675"/>
                    </a:cubicBezTo>
                    <a:cubicBezTo>
                      <a:pt x="1977" y="591"/>
                      <a:pt x="1953" y="449"/>
                      <a:pt x="1858" y="389"/>
                    </a:cubicBezTo>
                    <a:cubicBezTo>
                      <a:pt x="1462" y="143"/>
                      <a:pt x="1027" y="1"/>
                      <a:pt x="61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" name="Google Shape;953;p31"/>
              <p:cNvSpPr/>
              <p:nvPr/>
            </p:nvSpPr>
            <p:spPr>
              <a:xfrm>
                <a:off x="1621925" y="3918775"/>
                <a:ext cx="150925" cy="94750"/>
              </a:xfrm>
              <a:custGeom>
                <a:rect b="b" l="l" r="r" t="t"/>
                <a:pathLst>
                  <a:path extrusionOk="0" h="3790" w="6037">
                    <a:moveTo>
                      <a:pt x="6037" y="0"/>
                    </a:moveTo>
                    <a:lnTo>
                      <a:pt x="548" y="2381"/>
                    </a:lnTo>
                    <a:cubicBezTo>
                      <a:pt x="179" y="2536"/>
                      <a:pt x="0" y="2965"/>
                      <a:pt x="167" y="3334"/>
                    </a:cubicBezTo>
                    <a:cubicBezTo>
                      <a:pt x="273" y="3618"/>
                      <a:pt x="538" y="3789"/>
                      <a:pt x="824" y="3789"/>
                    </a:cubicBezTo>
                    <a:cubicBezTo>
                      <a:pt x="922" y="3789"/>
                      <a:pt x="1022" y="3769"/>
                      <a:pt x="1119" y="3727"/>
                    </a:cubicBezTo>
                    <a:lnTo>
                      <a:pt x="4286" y="2358"/>
                    </a:lnTo>
                    <a:cubicBezTo>
                      <a:pt x="4822" y="1607"/>
                      <a:pt x="5429" y="762"/>
                      <a:pt x="60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" name="Google Shape;954;p31"/>
              <p:cNvSpPr/>
              <p:nvPr/>
            </p:nvSpPr>
            <p:spPr>
              <a:xfrm>
                <a:off x="1608525" y="3574850"/>
                <a:ext cx="289950" cy="146600"/>
              </a:xfrm>
              <a:custGeom>
                <a:rect b="b" l="l" r="r" t="t"/>
                <a:pathLst>
                  <a:path extrusionOk="0" h="5864" w="11598">
                    <a:moveTo>
                      <a:pt x="1742" y="1"/>
                    </a:moveTo>
                    <a:cubicBezTo>
                      <a:pt x="1648" y="1"/>
                      <a:pt x="1550" y="19"/>
                      <a:pt x="1453" y="53"/>
                    </a:cubicBezTo>
                    <a:cubicBezTo>
                      <a:pt x="1274" y="125"/>
                      <a:pt x="1131" y="279"/>
                      <a:pt x="1060" y="470"/>
                    </a:cubicBezTo>
                    <a:lnTo>
                      <a:pt x="143" y="2958"/>
                    </a:lnTo>
                    <a:cubicBezTo>
                      <a:pt x="0" y="3339"/>
                      <a:pt x="203" y="3756"/>
                      <a:pt x="584" y="3899"/>
                    </a:cubicBezTo>
                    <a:cubicBezTo>
                      <a:pt x="665" y="3927"/>
                      <a:pt x="748" y="3940"/>
                      <a:pt x="829" y="3940"/>
                    </a:cubicBezTo>
                    <a:cubicBezTo>
                      <a:pt x="1129" y="3940"/>
                      <a:pt x="1409" y="3758"/>
                      <a:pt x="1512" y="3458"/>
                    </a:cubicBezTo>
                    <a:lnTo>
                      <a:pt x="2155" y="1720"/>
                    </a:lnTo>
                    <a:lnTo>
                      <a:pt x="11002" y="5780"/>
                    </a:lnTo>
                    <a:cubicBezTo>
                      <a:pt x="11085" y="5840"/>
                      <a:pt x="11192" y="5863"/>
                      <a:pt x="11299" y="5863"/>
                    </a:cubicBezTo>
                    <a:lnTo>
                      <a:pt x="11597" y="4470"/>
                    </a:lnTo>
                    <a:lnTo>
                      <a:pt x="2036" y="65"/>
                    </a:lnTo>
                    <a:cubicBezTo>
                      <a:pt x="1944" y="22"/>
                      <a:pt x="1844" y="1"/>
                      <a:pt x="1742" y="1"/>
                    </a:cubicBezTo>
                    <a:close/>
                  </a:path>
                </a:pathLst>
              </a:custGeom>
              <a:solidFill>
                <a:srgbClr val="EAAEE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" name="Google Shape;955;p31"/>
              <p:cNvSpPr/>
              <p:nvPr/>
            </p:nvSpPr>
            <p:spPr>
              <a:xfrm>
                <a:off x="1608525" y="3574375"/>
                <a:ext cx="289950" cy="147075"/>
              </a:xfrm>
              <a:custGeom>
                <a:rect b="b" l="l" r="r" t="t"/>
                <a:pathLst>
                  <a:path extrusionOk="0" fill="none" h="5883" w="11598">
                    <a:moveTo>
                      <a:pt x="11299" y="5882"/>
                    </a:moveTo>
                    <a:cubicBezTo>
                      <a:pt x="11192" y="5882"/>
                      <a:pt x="11085" y="5859"/>
                      <a:pt x="11002" y="5799"/>
                    </a:cubicBezTo>
                    <a:lnTo>
                      <a:pt x="2155" y="1739"/>
                    </a:lnTo>
                    <a:lnTo>
                      <a:pt x="1512" y="3477"/>
                    </a:lnTo>
                    <a:cubicBezTo>
                      <a:pt x="1382" y="3858"/>
                      <a:pt x="965" y="4049"/>
                      <a:pt x="584" y="3918"/>
                    </a:cubicBezTo>
                    <a:cubicBezTo>
                      <a:pt x="203" y="3775"/>
                      <a:pt x="0" y="3358"/>
                      <a:pt x="143" y="2977"/>
                    </a:cubicBezTo>
                    <a:lnTo>
                      <a:pt x="1060" y="489"/>
                    </a:lnTo>
                    <a:cubicBezTo>
                      <a:pt x="1131" y="298"/>
                      <a:pt x="1274" y="144"/>
                      <a:pt x="1453" y="72"/>
                    </a:cubicBezTo>
                    <a:cubicBezTo>
                      <a:pt x="1655" y="1"/>
                      <a:pt x="1858" y="1"/>
                      <a:pt x="2036" y="84"/>
                    </a:cubicBezTo>
                    <a:lnTo>
                      <a:pt x="11597" y="4489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" name="Google Shape;956;p31"/>
              <p:cNvSpPr/>
              <p:nvPr/>
            </p:nvSpPr>
            <p:spPr>
              <a:xfrm>
                <a:off x="1018275" y="3393100"/>
                <a:ext cx="899525" cy="740175"/>
              </a:xfrm>
              <a:custGeom>
                <a:rect b="b" l="l" r="r" t="t"/>
                <a:pathLst>
                  <a:path extrusionOk="0" h="29607" w="35981">
                    <a:moveTo>
                      <a:pt x="26366" y="0"/>
                    </a:moveTo>
                    <a:cubicBezTo>
                      <a:pt x="24580" y="0"/>
                      <a:pt x="22821" y="616"/>
                      <a:pt x="21372" y="1656"/>
                    </a:cubicBezTo>
                    <a:lnTo>
                      <a:pt x="21193" y="1787"/>
                    </a:lnTo>
                    <a:cubicBezTo>
                      <a:pt x="20562" y="2275"/>
                      <a:pt x="20027" y="2799"/>
                      <a:pt x="19646" y="3501"/>
                    </a:cubicBezTo>
                    <a:cubicBezTo>
                      <a:pt x="19527" y="3727"/>
                      <a:pt x="18360" y="5775"/>
                      <a:pt x="18360" y="5775"/>
                    </a:cubicBezTo>
                    <a:cubicBezTo>
                      <a:pt x="16895" y="4168"/>
                      <a:pt x="14978" y="3073"/>
                      <a:pt x="12895" y="2453"/>
                    </a:cubicBezTo>
                    <a:cubicBezTo>
                      <a:pt x="11608" y="2076"/>
                      <a:pt x="10251" y="1890"/>
                      <a:pt x="8907" y="1890"/>
                    </a:cubicBezTo>
                    <a:cubicBezTo>
                      <a:pt x="8684" y="1890"/>
                      <a:pt x="8461" y="1896"/>
                      <a:pt x="8239" y="1906"/>
                    </a:cubicBezTo>
                    <a:cubicBezTo>
                      <a:pt x="7239" y="1953"/>
                      <a:pt x="6227" y="2096"/>
                      <a:pt x="5287" y="2453"/>
                    </a:cubicBezTo>
                    <a:cubicBezTo>
                      <a:pt x="3179" y="3263"/>
                      <a:pt x="1584" y="5120"/>
                      <a:pt x="810" y="7240"/>
                    </a:cubicBezTo>
                    <a:cubicBezTo>
                      <a:pt x="36" y="9335"/>
                      <a:pt x="0" y="11669"/>
                      <a:pt x="417" y="13883"/>
                    </a:cubicBezTo>
                    <a:cubicBezTo>
                      <a:pt x="631" y="14979"/>
                      <a:pt x="929" y="16062"/>
                      <a:pt x="1405" y="17062"/>
                    </a:cubicBezTo>
                    <a:cubicBezTo>
                      <a:pt x="2548" y="19503"/>
                      <a:pt x="4584" y="21384"/>
                      <a:pt x="6704" y="23051"/>
                    </a:cubicBezTo>
                    <a:cubicBezTo>
                      <a:pt x="9025" y="24885"/>
                      <a:pt x="11490" y="26540"/>
                      <a:pt x="14085" y="27968"/>
                    </a:cubicBezTo>
                    <a:cubicBezTo>
                      <a:pt x="14764" y="28349"/>
                      <a:pt x="15455" y="28754"/>
                      <a:pt x="16133" y="29064"/>
                    </a:cubicBezTo>
                    <a:cubicBezTo>
                      <a:pt x="16838" y="29384"/>
                      <a:pt x="17551" y="29607"/>
                      <a:pt x="18295" y="29607"/>
                    </a:cubicBezTo>
                    <a:cubicBezTo>
                      <a:pt x="18796" y="29607"/>
                      <a:pt x="19312" y="29506"/>
                      <a:pt x="19848" y="29266"/>
                    </a:cubicBezTo>
                    <a:cubicBezTo>
                      <a:pt x="23908" y="27445"/>
                      <a:pt x="27361" y="24361"/>
                      <a:pt x="29825" y="20658"/>
                    </a:cubicBezTo>
                    <a:cubicBezTo>
                      <a:pt x="32862" y="16110"/>
                      <a:pt x="35981" y="9109"/>
                      <a:pt x="33028" y="3823"/>
                    </a:cubicBezTo>
                    <a:cubicBezTo>
                      <a:pt x="31730" y="1525"/>
                      <a:pt x="29111" y="48"/>
                      <a:pt x="26468" y="1"/>
                    </a:cubicBezTo>
                    <a:cubicBezTo>
                      <a:pt x="26434" y="0"/>
                      <a:pt x="26400" y="0"/>
                      <a:pt x="2636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" name="Google Shape;957;p31"/>
              <p:cNvSpPr/>
              <p:nvPr/>
            </p:nvSpPr>
            <p:spPr>
              <a:xfrm>
                <a:off x="1018275" y="3392500"/>
                <a:ext cx="899825" cy="755200"/>
              </a:xfrm>
              <a:custGeom>
                <a:rect b="b" l="l" r="r" t="t"/>
                <a:pathLst>
                  <a:path extrusionOk="0" fill="none" h="30208" w="35993">
                    <a:moveTo>
                      <a:pt x="12895" y="2466"/>
                    </a:moveTo>
                    <a:cubicBezTo>
                      <a:pt x="11395" y="2025"/>
                      <a:pt x="9799" y="1835"/>
                      <a:pt x="8239" y="1918"/>
                    </a:cubicBezTo>
                    <a:cubicBezTo>
                      <a:pt x="7227" y="1954"/>
                      <a:pt x="6227" y="2108"/>
                      <a:pt x="5287" y="2466"/>
                    </a:cubicBezTo>
                    <a:cubicBezTo>
                      <a:pt x="3191" y="3275"/>
                      <a:pt x="1596" y="5144"/>
                      <a:pt x="810" y="7240"/>
                    </a:cubicBezTo>
                    <a:cubicBezTo>
                      <a:pt x="36" y="9359"/>
                      <a:pt x="0" y="11693"/>
                      <a:pt x="417" y="13896"/>
                    </a:cubicBezTo>
                    <a:cubicBezTo>
                      <a:pt x="631" y="14979"/>
                      <a:pt x="929" y="16051"/>
                      <a:pt x="1405" y="17063"/>
                    </a:cubicBezTo>
                    <a:cubicBezTo>
                      <a:pt x="2548" y="19503"/>
                      <a:pt x="4584" y="21396"/>
                      <a:pt x="6704" y="23063"/>
                    </a:cubicBezTo>
                    <a:cubicBezTo>
                      <a:pt x="9025" y="24897"/>
                      <a:pt x="11490" y="26540"/>
                      <a:pt x="14085" y="27981"/>
                    </a:cubicBezTo>
                    <a:cubicBezTo>
                      <a:pt x="15955" y="29016"/>
                      <a:pt x="17741" y="30207"/>
                      <a:pt x="19848" y="29266"/>
                    </a:cubicBezTo>
                    <a:cubicBezTo>
                      <a:pt x="23908" y="27457"/>
                      <a:pt x="27361" y="24373"/>
                      <a:pt x="29825" y="20670"/>
                    </a:cubicBezTo>
                    <a:cubicBezTo>
                      <a:pt x="32862" y="16134"/>
                      <a:pt x="35993" y="9121"/>
                      <a:pt x="33040" y="3847"/>
                    </a:cubicBezTo>
                    <a:cubicBezTo>
                      <a:pt x="31754" y="1549"/>
                      <a:pt x="29135" y="72"/>
                      <a:pt x="26480" y="25"/>
                    </a:cubicBezTo>
                    <a:cubicBezTo>
                      <a:pt x="24670" y="1"/>
                      <a:pt x="22860" y="620"/>
                      <a:pt x="21396" y="1680"/>
                    </a:cubicBezTo>
                    <a:cubicBezTo>
                      <a:pt x="20681" y="2204"/>
                      <a:pt x="20086" y="2751"/>
                      <a:pt x="19669" y="3513"/>
                    </a:cubicBezTo>
                    <a:cubicBezTo>
                      <a:pt x="19550" y="3728"/>
                      <a:pt x="18372" y="5787"/>
                      <a:pt x="18372" y="5787"/>
                    </a:cubicBezTo>
                    <a:cubicBezTo>
                      <a:pt x="16895" y="4192"/>
                      <a:pt x="14978" y="3073"/>
                      <a:pt x="12895" y="2466"/>
                    </a:cubicBezTo>
                    <a:close/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" name="Google Shape;958;p31"/>
              <p:cNvSpPr/>
              <p:nvPr/>
            </p:nvSpPr>
            <p:spPr>
              <a:xfrm>
                <a:off x="1552575" y="3841375"/>
                <a:ext cx="61625" cy="35750"/>
              </a:xfrm>
              <a:custGeom>
                <a:rect b="b" l="l" r="r" t="t"/>
                <a:pathLst>
                  <a:path extrusionOk="0" fill="none" h="1430" w="2465">
                    <a:moveTo>
                      <a:pt x="143" y="1"/>
                    </a:moveTo>
                    <a:cubicBezTo>
                      <a:pt x="24" y="239"/>
                      <a:pt x="0" y="536"/>
                      <a:pt x="107" y="798"/>
                    </a:cubicBezTo>
                    <a:cubicBezTo>
                      <a:pt x="214" y="1048"/>
                      <a:pt x="441" y="1239"/>
                      <a:pt x="691" y="1334"/>
                    </a:cubicBezTo>
                    <a:cubicBezTo>
                      <a:pt x="1012" y="1429"/>
                      <a:pt x="1369" y="1346"/>
                      <a:pt x="1667" y="1179"/>
                    </a:cubicBezTo>
                    <a:cubicBezTo>
                      <a:pt x="1965" y="1013"/>
                      <a:pt x="2203" y="763"/>
                      <a:pt x="2465" y="524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" name="Google Shape;959;p31"/>
              <p:cNvSpPr/>
              <p:nvPr/>
            </p:nvSpPr>
            <p:spPr>
              <a:xfrm>
                <a:off x="1282875" y="3633375"/>
                <a:ext cx="162425" cy="154850"/>
              </a:xfrm>
              <a:custGeom>
                <a:rect b="b" l="l" r="r" t="t"/>
                <a:pathLst>
                  <a:path extrusionOk="0" h="6194" w="6497">
                    <a:moveTo>
                      <a:pt x="3450" y="0"/>
                    </a:moveTo>
                    <a:cubicBezTo>
                      <a:pt x="2941" y="0"/>
                      <a:pt x="2372" y="156"/>
                      <a:pt x="1763" y="510"/>
                    </a:cubicBezTo>
                    <a:cubicBezTo>
                      <a:pt x="715" y="1105"/>
                      <a:pt x="1" y="2284"/>
                      <a:pt x="49" y="3487"/>
                    </a:cubicBezTo>
                    <a:cubicBezTo>
                      <a:pt x="96" y="4689"/>
                      <a:pt x="953" y="5844"/>
                      <a:pt x="2120" y="6118"/>
                    </a:cubicBezTo>
                    <a:cubicBezTo>
                      <a:pt x="2318" y="6169"/>
                      <a:pt x="2519" y="6193"/>
                      <a:pt x="2721" y="6193"/>
                    </a:cubicBezTo>
                    <a:cubicBezTo>
                      <a:pt x="3786" y="6193"/>
                      <a:pt x="4858" y="5517"/>
                      <a:pt x="5359" y="4546"/>
                    </a:cubicBezTo>
                    <a:cubicBezTo>
                      <a:pt x="6496" y="2375"/>
                      <a:pt x="5437" y="0"/>
                      <a:pt x="34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" name="Google Shape;960;p31"/>
              <p:cNvSpPr/>
              <p:nvPr/>
            </p:nvSpPr>
            <p:spPr>
              <a:xfrm>
                <a:off x="1331475" y="3654400"/>
                <a:ext cx="86875" cy="104300"/>
              </a:xfrm>
              <a:custGeom>
                <a:rect b="b" l="l" r="r" t="t"/>
                <a:pathLst>
                  <a:path extrusionOk="0" h="4172" w="3475">
                    <a:moveTo>
                      <a:pt x="1691" y="0"/>
                    </a:moveTo>
                    <a:cubicBezTo>
                      <a:pt x="1381" y="0"/>
                      <a:pt x="1074" y="90"/>
                      <a:pt x="831" y="276"/>
                    </a:cubicBezTo>
                    <a:cubicBezTo>
                      <a:pt x="545" y="502"/>
                      <a:pt x="367" y="812"/>
                      <a:pt x="248" y="1157"/>
                    </a:cubicBezTo>
                    <a:cubicBezTo>
                      <a:pt x="0" y="1833"/>
                      <a:pt x="4" y="2645"/>
                      <a:pt x="343" y="3272"/>
                    </a:cubicBezTo>
                    <a:lnTo>
                      <a:pt x="343" y="3272"/>
                    </a:lnTo>
                    <a:cubicBezTo>
                      <a:pt x="465" y="3619"/>
                      <a:pt x="736" y="3919"/>
                      <a:pt x="1081" y="4062"/>
                    </a:cubicBezTo>
                    <a:cubicBezTo>
                      <a:pt x="1256" y="4137"/>
                      <a:pt x="1445" y="4172"/>
                      <a:pt x="1636" y="4172"/>
                    </a:cubicBezTo>
                    <a:cubicBezTo>
                      <a:pt x="2056" y="4172"/>
                      <a:pt x="2485" y="4004"/>
                      <a:pt x="2796" y="3717"/>
                    </a:cubicBezTo>
                    <a:cubicBezTo>
                      <a:pt x="3236" y="3300"/>
                      <a:pt x="3474" y="2681"/>
                      <a:pt x="3462" y="2050"/>
                    </a:cubicBezTo>
                    <a:cubicBezTo>
                      <a:pt x="3462" y="1395"/>
                      <a:pt x="3189" y="729"/>
                      <a:pt x="2653" y="324"/>
                    </a:cubicBezTo>
                    <a:cubicBezTo>
                      <a:pt x="2383" y="111"/>
                      <a:pt x="2035" y="0"/>
                      <a:pt x="16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" name="Google Shape;961;p31"/>
              <p:cNvSpPr/>
              <p:nvPr/>
            </p:nvSpPr>
            <p:spPr>
              <a:xfrm>
                <a:off x="1394200" y="3694575"/>
                <a:ext cx="22350" cy="31650"/>
              </a:xfrm>
              <a:custGeom>
                <a:rect b="b" l="l" r="r" t="t"/>
                <a:pathLst>
                  <a:path extrusionOk="0" h="1266" w="894">
                    <a:moveTo>
                      <a:pt x="415" y="1"/>
                    </a:moveTo>
                    <a:cubicBezTo>
                      <a:pt x="307" y="1"/>
                      <a:pt x="212" y="86"/>
                      <a:pt x="144" y="217"/>
                    </a:cubicBezTo>
                    <a:cubicBezTo>
                      <a:pt x="25" y="455"/>
                      <a:pt x="1" y="848"/>
                      <a:pt x="191" y="1110"/>
                    </a:cubicBezTo>
                    <a:cubicBezTo>
                      <a:pt x="247" y="1188"/>
                      <a:pt x="324" y="1266"/>
                      <a:pt x="421" y="1266"/>
                    </a:cubicBezTo>
                    <a:cubicBezTo>
                      <a:pt x="428" y="1266"/>
                      <a:pt x="434" y="1266"/>
                      <a:pt x="441" y="1265"/>
                    </a:cubicBezTo>
                    <a:cubicBezTo>
                      <a:pt x="537" y="1253"/>
                      <a:pt x="596" y="1193"/>
                      <a:pt x="632" y="1134"/>
                    </a:cubicBezTo>
                    <a:cubicBezTo>
                      <a:pt x="834" y="872"/>
                      <a:pt x="894" y="503"/>
                      <a:pt x="727" y="241"/>
                    </a:cubicBezTo>
                    <a:cubicBezTo>
                      <a:pt x="620" y="71"/>
                      <a:pt x="512" y="1"/>
                      <a:pt x="4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" name="Google Shape;962;p31"/>
              <p:cNvSpPr/>
              <p:nvPr/>
            </p:nvSpPr>
            <p:spPr>
              <a:xfrm>
                <a:off x="1266700" y="3618650"/>
                <a:ext cx="169200" cy="107875"/>
              </a:xfrm>
              <a:custGeom>
                <a:rect b="b" l="l" r="r" t="t"/>
                <a:pathLst>
                  <a:path extrusionOk="0" h="4315" w="6768">
                    <a:moveTo>
                      <a:pt x="4032" y="0"/>
                    </a:moveTo>
                    <a:cubicBezTo>
                      <a:pt x="3738" y="0"/>
                      <a:pt x="3416" y="48"/>
                      <a:pt x="3065" y="158"/>
                    </a:cubicBezTo>
                    <a:cubicBezTo>
                      <a:pt x="2648" y="278"/>
                      <a:pt x="2291" y="480"/>
                      <a:pt x="1970" y="694"/>
                    </a:cubicBezTo>
                    <a:cubicBezTo>
                      <a:pt x="743" y="1575"/>
                      <a:pt x="243" y="3040"/>
                      <a:pt x="53" y="3849"/>
                    </a:cubicBezTo>
                    <a:cubicBezTo>
                      <a:pt x="0" y="4100"/>
                      <a:pt x="205" y="4315"/>
                      <a:pt x="433" y="4315"/>
                    </a:cubicBezTo>
                    <a:cubicBezTo>
                      <a:pt x="465" y="4315"/>
                      <a:pt x="497" y="4311"/>
                      <a:pt x="529" y="4302"/>
                    </a:cubicBezTo>
                    <a:lnTo>
                      <a:pt x="1112" y="4302"/>
                    </a:lnTo>
                    <a:cubicBezTo>
                      <a:pt x="1131" y="4302"/>
                      <a:pt x="1150" y="4302"/>
                      <a:pt x="1169" y="4302"/>
                    </a:cubicBezTo>
                    <a:cubicBezTo>
                      <a:pt x="3066" y="4302"/>
                      <a:pt x="4902" y="3707"/>
                      <a:pt x="6434" y="2599"/>
                    </a:cubicBezTo>
                    <a:cubicBezTo>
                      <a:pt x="6649" y="2540"/>
                      <a:pt x="6768" y="2302"/>
                      <a:pt x="6673" y="2111"/>
                    </a:cubicBezTo>
                    <a:cubicBezTo>
                      <a:pt x="6601" y="1932"/>
                      <a:pt x="6518" y="1742"/>
                      <a:pt x="6375" y="1516"/>
                    </a:cubicBezTo>
                    <a:cubicBezTo>
                      <a:pt x="5973" y="808"/>
                      <a:pt x="5233" y="0"/>
                      <a:pt x="403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" name="Google Shape;963;p31"/>
              <p:cNvSpPr/>
              <p:nvPr/>
            </p:nvSpPr>
            <p:spPr>
              <a:xfrm>
                <a:off x="1598400" y="3584725"/>
                <a:ext cx="162475" cy="154875"/>
              </a:xfrm>
              <a:custGeom>
                <a:rect b="b" l="l" r="r" t="t"/>
                <a:pathLst>
                  <a:path extrusionOk="0" h="6195" w="6499">
                    <a:moveTo>
                      <a:pt x="3439" y="1"/>
                    </a:moveTo>
                    <a:cubicBezTo>
                      <a:pt x="2933" y="1"/>
                      <a:pt x="2367" y="154"/>
                      <a:pt x="1763" y="503"/>
                    </a:cubicBezTo>
                    <a:cubicBezTo>
                      <a:pt x="715" y="1099"/>
                      <a:pt x="1" y="2277"/>
                      <a:pt x="48" y="3480"/>
                    </a:cubicBezTo>
                    <a:cubicBezTo>
                      <a:pt x="96" y="4694"/>
                      <a:pt x="953" y="5837"/>
                      <a:pt x="2108" y="6123"/>
                    </a:cubicBezTo>
                    <a:cubicBezTo>
                      <a:pt x="2304" y="6172"/>
                      <a:pt x="2503" y="6195"/>
                      <a:pt x="2702" y="6195"/>
                    </a:cubicBezTo>
                    <a:cubicBezTo>
                      <a:pt x="3778" y="6195"/>
                      <a:pt x="4856" y="5524"/>
                      <a:pt x="5358" y="4540"/>
                    </a:cubicBezTo>
                    <a:cubicBezTo>
                      <a:pt x="6498" y="2384"/>
                      <a:pt x="5433" y="1"/>
                      <a:pt x="34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" name="Google Shape;964;p31"/>
              <p:cNvSpPr/>
              <p:nvPr/>
            </p:nvSpPr>
            <p:spPr>
              <a:xfrm>
                <a:off x="1647225" y="3605725"/>
                <a:ext cx="86925" cy="104175"/>
              </a:xfrm>
              <a:custGeom>
                <a:rect b="b" l="l" r="r" t="t"/>
                <a:pathLst>
                  <a:path extrusionOk="0" h="4167" w="3477">
                    <a:moveTo>
                      <a:pt x="1699" y="0"/>
                    </a:moveTo>
                    <a:cubicBezTo>
                      <a:pt x="1389" y="0"/>
                      <a:pt x="1082" y="91"/>
                      <a:pt x="834" y="283"/>
                    </a:cubicBezTo>
                    <a:cubicBezTo>
                      <a:pt x="548" y="497"/>
                      <a:pt x="369" y="818"/>
                      <a:pt x="250" y="1152"/>
                    </a:cubicBezTo>
                    <a:cubicBezTo>
                      <a:pt x="0" y="1844"/>
                      <a:pt x="6" y="2661"/>
                      <a:pt x="357" y="3289"/>
                    </a:cubicBezTo>
                    <a:lnTo>
                      <a:pt x="357" y="3289"/>
                    </a:lnTo>
                    <a:cubicBezTo>
                      <a:pt x="485" y="3626"/>
                      <a:pt x="753" y="3916"/>
                      <a:pt x="1084" y="4057"/>
                    </a:cubicBezTo>
                    <a:cubicBezTo>
                      <a:pt x="1262" y="4131"/>
                      <a:pt x="1453" y="4166"/>
                      <a:pt x="1644" y="4166"/>
                    </a:cubicBezTo>
                    <a:cubicBezTo>
                      <a:pt x="2064" y="4166"/>
                      <a:pt x="2487" y="3998"/>
                      <a:pt x="2798" y="3712"/>
                    </a:cubicBezTo>
                    <a:cubicBezTo>
                      <a:pt x="3239" y="3295"/>
                      <a:pt x="3477" y="2676"/>
                      <a:pt x="3465" y="2045"/>
                    </a:cubicBezTo>
                    <a:cubicBezTo>
                      <a:pt x="3465" y="1390"/>
                      <a:pt x="3203" y="723"/>
                      <a:pt x="2667" y="318"/>
                    </a:cubicBezTo>
                    <a:cubicBezTo>
                      <a:pt x="2392" y="112"/>
                      <a:pt x="2044" y="0"/>
                      <a:pt x="16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" name="Google Shape;965;p31"/>
              <p:cNvSpPr/>
              <p:nvPr/>
            </p:nvSpPr>
            <p:spPr>
              <a:xfrm>
                <a:off x="1710025" y="3645800"/>
                <a:ext cx="22350" cy="31625"/>
              </a:xfrm>
              <a:custGeom>
                <a:rect b="b" l="l" r="r" t="t"/>
                <a:pathLst>
                  <a:path extrusionOk="0" h="1265" w="894">
                    <a:moveTo>
                      <a:pt x="427" y="0"/>
                    </a:moveTo>
                    <a:cubicBezTo>
                      <a:pt x="320" y="0"/>
                      <a:pt x="224" y="89"/>
                      <a:pt x="155" y="227"/>
                    </a:cubicBezTo>
                    <a:cubicBezTo>
                      <a:pt x="12" y="465"/>
                      <a:pt x="0" y="846"/>
                      <a:pt x="191" y="1120"/>
                    </a:cubicBezTo>
                    <a:cubicBezTo>
                      <a:pt x="247" y="1187"/>
                      <a:pt x="333" y="1264"/>
                      <a:pt x="432" y="1264"/>
                    </a:cubicBezTo>
                    <a:cubicBezTo>
                      <a:pt x="439" y="1264"/>
                      <a:pt x="446" y="1264"/>
                      <a:pt x="453" y="1263"/>
                    </a:cubicBezTo>
                    <a:cubicBezTo>
                      <a:pt x="536" y="1251"/>
                      <a:pt x="596" y="1192"/>
                      <a:pt x="643" y="1132"/>
                    </a:cubicBezTo>
                    <a:cubicBezTo>
                      <a:pt x="834" y="882"/>
                      <a:pt x="893" y="501"/>
                      <a:pt x="727" y="239"/>
                    </a:cubicBezTo>
                    <a:cubicBezTo>
                      <a:pt x="626" y="71"/>
                      <a:pt x="522" y="0"/>
                      <a:pt x="4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" name="Google Shape;966;p31"/>
              <p:cNvSpPr/>
              <p:nvPr/>
            </p:nvSpPr>
            <p:spPr>
              <a:xfrm>
                <a:off x="1583825" y="3570000"/>
                <a:ext cx="166400" cy="107800"/>
              </a:xfrm>
              <a:custGeom>
                <a:rect b="b" l="l" r="r" t="t"/>
                <a:pathLst>
                  <a:path extrusionOk="0" h="4312" w="6656">
                    <a:moveTo>
                      <a:pt x="3999" y="1"/>
                    </a:moveTo>
                    <a:cubicBezTo>
                      <a:pt x="3703" y="1"/>
                      <a:pt x="3379" y="50"/>
                      <a:pt x="3024" y="164"/>
                    </a:cubicBezTo>
                    <a:cubicBezTo>
                      <a:pt x="2608" y="283"/>
                      <a:pt x="2250" y="473"/>
                      <a:pt x="1941" y="700"/>
                    </a:cubicBezTo>
                    <a:cubicBezTo>
                      <a:pt x="703" y="1569"/>
                      <a:pt x="214" y="3033"/>
                      <a:pt x="24" y="3855"/>
                    </a:cubicBezTo>
                    <a:cubicBezTo>
                      <a:pt x="0" y="3890"/>
                      <a:pt x="0" y="3926"/>
                      <a:pt x="0" y="3950"/>
                    </a:cubicBezTo>
                    <a:cubicBezTo>
                      <a:pt x="0" y="4152"/>
                      <a:pt x="172" y="4311"/>
                      <a:pt x="369" y="4311"/>
                    </a:cubicBezTo>
                    <a:cubicBezTo>
                      <a:pt x="404" y="4311"/>
                      <a:pt x="440" y="4306"/>
                      <a:pt x="476" y="4295"/>
                    </a:cubicBezTo>
                    <a:lnTo>
                      <a:pt x="1429" y="3712"/>
                    </a:lnTo>
                    <a:cubicBezTo>
                      <a:pt x="1893" y="3438"/>
                      <a:pt x="2370" y="3200"/>
                      <a:pt x="2881" y="3021"/>
                    </a:cubicBezTo>
                    <a:cubicBezTo>
                      <a:pt x="3262" y="2878"/>
                      <a:pt x="3667" y="2759"/>
                      <a:pt x="4084" y="2688"/>
                    </a:cubicBezTo>
                    <a:cubicBezTo>
                      <a:pt x="4569" y="2604"/>
                      <a:pt x="5050" y="2560"/>
                      <a:pt x="5534" y="2560"/>
                    </a:cubicBezTo>
                    <a:cubicBezTo>
                      <a:pt x="5811" y="2560"/>
                      <a:pt x="6089" y="2574"/>
                      <a:pt x="6370" y="2605"/>
                    </a:cubicBezTo>
                    <a:cubicBezTo>
                      <a:pt x="6537" y="2557"/>
                      <a:pt x="6644" y="2426"/>
                      <a:pt x="6644" y="2259"/>
                    </a:cubicBezTo>
                    <a:cubicBezTo>
                      <a:pt x="6656" y="2212"/>
                      <a:pt x="6644" y="2152"/>
                      <a:pt x="6644" y="2104"/>
                    </a:cubicBezTo>
                    <a:cubicBezTo>
                      <a:pt x="6572" y="1926"/>
                      <a:pt x="6477" y="1735"/>
                      <a:pt x="6346" y="1509"/>
                    </a:cubicBezTo>
                    <a:cubicBezTo>
                      <a:pt x="5936" y="812"/>
                      <a:pt x="5196" y="1"/>
                      <a:pt x="39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" name="Google Shape;967;p31"/>
              <p:cNvSpPr/>
              <p:nvPr/>
            </p:nvSpPr>
            <p:spPr>
              <a:xfrm>
                <a:off x="1230800" y="3749575"/>
                <a:ext cx="316725" cy="144375"/>
              </a:xfrm>
              <a:custGeom>
                <a:rect b="b" l="l" r="r" t="t"/>
                <a:pathLst>
                  <a:path extrusionOk="0" h="5775" w="12669">
                    <a:moveTo>
                      <a:pt x="11607" y="0"/>
                    </a:moveTo>
                    <a:cubicBezTo>
                      <a:pt x="11580" y="0"/>
                      <a:pt x="11553" y="2"/>
                      <a:pt x="11526" y="5"/>
                    </a:cubicBezTo>
                    <a:lnTo>
                      <a:pt x="727" y="744"/>
                    </a:lnTo>
                    <a:lnTo>
                      <a:pt x="655" y="744"/>
                    </a:lnTo>
                    <a:cubicBezTo>
                      <a:pt x="429" y="767"/>
                      <a:pt x="238" y="898"/>
                      <a:pt x="131" y="1089"/>
                    </a:cubicBezTo>
                    <a:cubicBezTo>
                      <a:pt x="36" y="1267"/>
                      <a:pt x="0" y="1470"/>
                      <a:pt x="60" y="1660"/>
                    </a:cubicBezTo>
                    <a:cubicBezTo>
                      <a:pt x="72" y="1696"/>
                      <a:pt x="84" y="1744"/>
                      <a:pt x="108" y="1768"/>
                    </a:cubicBezTo>
                    <a:cubicBezTo>
                      <a:pt x="119" y="1803"/>
                      <a:pt x="191" y="1946"/>
                      <a:pt x="334" y="2172"/>
                    </a:cubicBezTo>
                    <a:cubicBezTo>
                      <a:pt x="822" y="2994"/>
                      <a:pt x="2203" y="4827"/>
                      <a:pt x="4882" y="5554"/>
                    </a:cubicBezTo>
                    <a:cubicBezTo>
                      <a:pt x="5430" y="5700"/>
                      <a:pt x="6022" y="5774"/>
                      <a:pt x="6643" y="5774"/>
                    </a:cubicBezTo>
                    <a:cubicBezTo>
                      <a:pt x="7034" y="5774"/>
                      <a:pt x="7437" y="5745"/>
                      <a:pt x="7847" y="5685"/>
                    </a:cubicBezTo>
                    <a:cubicBezTo>
                      <a:pt x="9478" y="5447"/>
                      <a:pt x="11490" y="4649"/>
                      <a:pt x="12276" y="3113"/>
                    </a:cubicBezTo>
                    <a:cubicBezTo>
                      <a:pt x="12609" y="2470"/>
                      <a:pt x="12669" y="1803"/>
                      <a:pt x="12502" y="1113"/>
                    </a:cubicBezTo>
                    <a:cubicBezTo>
                      <a:pt x="12478" y="994"/>
                      <a:pt x="12430" y="898"/>
                      <a:pt x="12383" y="779"/>
                    </a:cubicBezTo>
                    <a:cubicBezTo>
                      <a:pt x="12335" y="648"/>
                      <a:pt x="12276" y="517"/>
                      <a:pt x="12204" y="386"/>
                    </a:cubicBezTo>
                    <a:cubicBezTo>
                      <a:pt x="12157" y="315"/>
                      <a:pt x="12121" y="244"/>
                      <a:pt x="12038" y="184"/>
                    </a:cubicBezTo>
                    <a:cubicBezTo>
                      <a:pt x="11925" y="62"/>
                      <a:pt x="11769" y="0"/>
                      <a:pt x="116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" name="Google Shape;968;p31"/>
              <p:cNvSpPr/>
              <p:nvPr/>
            </p:nvSpPr>
            <p:spPr>
              <a:xfrm>
                <a:off x="1249850" y="3767550"/>
                <a:ext cx="303225" cy="107775"/>
              </a:xfrm>
              <a:custGeom>
                <a:rect b="b" l="l" r="r" t="t"/>
                <a:pathLst>
                  <a:path extrusionOk="0" h="4311" w="12129">
                    <a:moveTo>
                      <a:pt x="10776" y="1"/>
                    </a:moveTo>
                    <a:lnTo>
                      <a:pt x="8168" y="179"/>
                    </a:lnTo>
                    <a:lnTo>
                      <a:pt x="6204" y="310"/>
                    </a:lnTo>
                    <a:lnTo>
                      <a:pt x="0" y="739"/>
                    </a:lnTo>
                    <a:cubicBezTo>
                      <a:pt x="0" y="739"/>
                      <a:pt x="1108" y="3120"/>
                      <a:pt x="4037" y="4049"/>
                    </a:cubicBezTo>
                    <a:cubicBezTo>
                      <a:pt x="4120" y="4061"/>
                      <a:pt x="4227" y="4085"/>
                      <a:pt x="4310" y="4120"/>
                    </a:cubicBezTo>
                    <a:cubicBezTo>
                      <a:pt x="4810" y="4251"/>
                      <a:pt x="5346" y="4311"/>
                      <a:pt x="5894" y="4311"/>
                    </a:cubicBezTo>
                    <a:cubicBezTo>
                      <a:pt x="5904" y="4311"/>
                      <a:pt x="5913" y="4311"/>
                      <a:pt x="5923" y="4311"/>
                    </a:cubicBezTo>
                    <a:cubicBezTo>
                      <a:pt x="8845" y="4311"/>
                      <a:pt x="12128" y="2517"/>
                      <a:pt x="107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" name="Google Shape;969;p31"/>
              <p:cNvSpPr/>
              <p:nvPr/>
            </p:nvSpPr>
            <p:spPr>
              <a:xfrm>
                <a:off x="1350150" y="3772025"/>
                <a:ext cx="104200" cy="103300"/>
              </a:xfrm>
              <a:custGeom>
                <a:rect b="b" l="l" r="r" t="t"/>
                <a:pathLst>
                  <a:path extrusionOk="0" h="4132" w="4168">
                    <a:moveTo>
                      <a:pt x="4168" y="0"/>
                    </a:moveTo>
                    <a:lnTo>
                      <a:pt x="2180" y="108"/>
                    </a:lnTo>
                    <a:lnTo>
                      <a:pt x="1977" y="917"/>
                    </a:lnTo>
                    <a:lnTo>
                      <a:pt x="1858" y="846"/>
                    </a:lnTo>
                    <a:cubicBezTo>
                      <a:pt x="1707" y="745"/>
                      <a:pt x="1522" y="692"/>
                      <a:pt x="1338" y="692"/>
                    </a:cubicBezTo>
                    <a:cubicBezTo>
                      <a:pt x="1217" y="692"/>
                      <a:pt x="1098" y="715"/>
                      <a:pt x="989" y="762"/>
                    </a:cubicBezTo>
                    <a:cubicBezTo>
                      <a:pt x="703" y="905"/>
                      <a:pt x="489" y="1155"/>
                      <a:pt x="429" y="1465"/>
                    </a:cubicBezTo>
                    <a:lnTo>
                      <a:pt x="1" y="3870"/>
                    </a:lnTo>
                    <a:cubicBezTo>
                      <a:pt x="96" y="3882"/>
                      <a:pt x="191" y="3906"/>
                      <a:pt x="287" y="3941"/>
                    </a:cubicBezTo>
                    <a:cubicBezTo>
                      <a:pt x="775" y="4072"/>
                      <a:pt x="1310" y="4132"/>
                      <a:pt x="1858" y="4132"/>
                    </a:cubicBezTo>
                    <a:lnTo>
                      <a:pt x="2037" y="3191"/>
                    </a:lnTo>
                    <a:lnTo>
                      <a:pt x="2084" y="3227"/>
                    </a:lnTo>
                    <a:cubicBezTo>
                      <a:pt x="2234" y="3327"/>
                      <a:pt x="2413" y="3375"/>
                      <a:pt x="2595" y="3375"/>
                    </a:cubicBezTo>
                    <a:cubicBezTo>
                      <a:pt x="2716" y="3375"/>
                      <a:pt x="2839" y="3353"/>
                      <a:pt x="2954" y="3310"/>
                    </a:cubicBezTo>
                    <a:cubicBezTo>
                      <a:pt x="3239" y="3191"/>
                      <a:pt x="3442" y="2953"/>
                      <a:pt x="3513" y="2655"/>
                    </a:cubicBezTo>
                    <a:lnTo>
                      <a:pt x="416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" name="Google Shape;970;p31"/>
              <p:cNvSpPr/>
              <p:nvPr/>
            </p:nvSpPr>
            <p:spPr>
              <a:xfrm>
                <a:off x="1600775" y="3682025"/>
                <a:ext cx="302750" cy="170250"/>
              </a:xfrm>
              <a:custGeom>
                <a:rect b="b" l="l" r="r" t="t"/>
                <a:pathLst>
                  <a:path extrusionOk="0" h="6810" w="12110">
                    <a:moveTo>
                      <a:pt x="11362" y="0"/>
                    </a:moveTo>
                    <a:cubicBezTo>
                      <a:pt x="11334" y="0"/>
                      <a:pt x="11305" y="2"/>
                      <a:pt x="11276" y="5"/>
                    </a:cubicBezTo>
                    <a:cubicBezTo>
                      <a:pt x="11252" y="29"/>
                      <a:pt x="11228" y="29"/>
                      <a:pt x="11217" y="29"/>
                    </a:cubicBezTo>
                    <a:lnTo>
                      <a:pt x="632" y="2255"/>
                    </a:lnTo>
                    <a:cubicBezTo>
                      <a:pt x="453" y="2303"/>
                      <a:pt x="298" y="2410"/>
                      <a:pt x="191" y="2553"/>
                    </a:cubicBezTo>
                    <a:cubicBezTo>
                      <a:pt x="132" y="2624"/>
                      <a:pt x="84" y="2719"/>
                      <a:pt x="72" y="2815"/>
                    </a:cubicBezTo>
                    <a:cubicBezTo>
                      <a:pt x="37" y="2957"/>
                      <a:pt x="25" y="3077"/>
                      <a:pt x="13" y="3207"/>
                    </a:cubicBezTo>
                    <a:cubicBezTo>
                      <a:pt x="1" y="3338"/>
                      <a:pt x="1" y="3458"/>
                      <a:pt x="1" y="3600"/>
                    </a:cubicBezTo>
                    <a:cubicBezTo>
                      <a:pt x="1" y="4315"/>
                      <a:pt x="251" y="4946"/>
                      <a:pt x="739" y="5470"/>
                    </a:cubicBezTo>
                    <a:cubicBezTo>
                      <a:pt x="1660" y="6455"/>
                      <a:pt x="3175" y="6809"/>
                      <a:pt x="4578" y="6809"/>
                    </a:cubicBezTo>
                    <a:cubicBezTo>
                      <a:pt x="4971" y="6809"/>
                      <a:pt x="5356" y="6781"/>
                      <a:pt x="5716" y="6732"/>
                    </a:cubicBezTo>
                    <a:cubicBezTo>
                      <a:pt x="6764" y="6601"/>
                      <a:pt x="7740" y="6279"/>
                      <a:pt x="8526" y="5803"/>
                    </a:cubicBezTo>
                    <a:cubicBezTo>
                      <a:pt x="11562" y="3969"/>
                      <a:pt x="12086" y="969"/>
                      <a:pt x="12098" y="862"/>
                    </a:cubicBezTo>
                    <a:cubicBezTo>
                      <a:pt x="12109" y="779"/>
                      <a:pt x="12109" y="707"/>
                      <a:pt x="12098" y="600"/>
                    </a:cubicBezTo>
                    <a:cubicBezTo>
                      <a:pt x="12062" y="457"/>
                      <a:pt x="11990" y="302"/>
                      <a:pt x="11871" y="195"/>
                    </a:cubicBezTo>
                    <a:cubicBezTo>
                      <a:pt x="11747" y="70"/>
                      <a:pt x="11558" y="0"/>
                      <a:pt x="113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" name="Google Shape;971;p31"/>
              <p:cNvSpPr/>
              <p:nvPr/>
            </p:nvSpPr>
            <p:spPr>
              <a:xfrm>
                <a:off x="1609475" y="3700875"/>
                <a:ext cx="275900" cy="133425"/>
              </a:xfrm>
              <a:custGeom>
                <a:rect b="b" l="l" r="r" t="t"/>
                <a:pathLst>
                  <a:path extrusionOk="0" h="5337" w="11036">
                    <a:moveTo>
                      <a:pt x="11035" y="1"/>
                    </a:moveTo>
                    <a:lnTo>
                      <a:pt x="4951" y="1275"/>
                    </a:lnTo>
                    <a:lnTo>
                      <a:pt x="3022" y="1680"/>
                    </a:lnTo>
                    <a:lnTo>
                      <a:pt x="462" y="2215"/>
                    </a:lnTo>
                    <a:cubicBezTo>
                      <a:pt x="0" y="4345"/>
                      <a:pt x="2015" y="5337"/>
                      <a:pt x="4249" y="5337"/>
                    </a:cubicBezTo>
                    <a:cubicBezTo>
                      <a:pt x="4949" y="5337"/>
                      <a:pt x="5671" y="5239"/>
                      <a:pt x="6344" y="5049"/>
                    </a:cubicBezTo>
                    <a:cubicBezTo>
                      <a:pt x="6868" y="4894"/>
                      <a:pt x="7368" y="4692"/>
                      <a:pt x="7809" y="4418"/>
                    </a:cubicBezTo>
                    <a:cubicBezTo>
                      <a:pt x="7892" y="4370"/>
                      <a:pt x="7963" y="4311"/>
                      <a:pt x="8059" y="4275"/>
                    </a:cubicBezTo>
                    <a:cubicBezTo>
                      <a:pt x="10618" y="2584"/>
                      <a:pt x="11035" y="1"/>
                      <a:pt x="110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" name="Google Shape;972;p31"/>
              <p:cNvSpPr/>
              <p:nvPr/>
            </p:nvSpPr>
            <p:spPr>
              <a:xfrm>
                <a:off x="1684725" y="3732125"/>
                <a:ext cx="126225" cy="94400"/>
              </a:xfrm>
              <a:custGeom>
                <a:rect b="b" l="l" r="r" t="t"/>
                <a:pathLst>
                  <a:path extrusionOk="0" h="3776" w="5049">
                    <a:moveTo>
                      <a:pt x="1929" y="1"/>
                    </a:moveTo>
                    <a:lnTo>
                      <a:pt x="0" y="430"/>
                    </a:lnTo>
                    <a:lnTo>
                      <a:pt x="1358" y="2811"/>
                    </a:lnTo>
                    <a:cubicBezTo>
                      <a:pt x="1501" y="3085"/>
                      <a:pt x="1774" y="3263"/>
                      <a:pt x="2084" y="3275"/>
                    </a:cubicBezTo>
                    <a:cubicBezTo>
                      <a:pt x="2109" y="3277"/>
                      <a:pt x="2134" y="3278"/>
                      <a:pt x="2159" y="3278"/>
                    </a:cubicBezTo>
                    <a:cubicBezTo>
                      <a:pt x="2431" y="3278"/>
                      <a:pt x="2697" y="3160"/>
                      <a:pt x="2894" y="2942"/>
                    </a:cubicBezTo>
                    <a:lnTo>
                      <a:pt x="2917" y="2918"/>
                    </a:lnTo>
                    <a:lnTo>
                      <a:pt x="3334" y="3775"/>
                    </a:lnTo>
                    <a:cubicBezTo>
                      <a:pt x="3858" y="3632"/>
                      <a:pt x="4358" y="3418"/>
                      <a:pt x="4799" y="3156"/>
                    </a:cubicBezTo>
                    <a:cubicBezTo>
                      <a:pt x="4882" y="3108"/>
                      <a:pt x="4953" y="3049"/>
                      <a:pt x="5049" y="3001"/>
                    </a:cubicBezTo>
                    <a:lnTo>
                      <a:pt x="3977" y="811"/>
                    </a:lnTo>
                    <a:cubicBezTo>
                      <a:pt x="3846" y="537"/>
                      <a:pt x="3560" y="334"/>
                      <a:pt x="3263" y="299"/>
                    </a:cubicBezTo>
                    <a:cubicBezTo>
                      <a:pt x="3218" y="292"/>
                      <a:pt x="3172" y="288"/>
                      <a:pt x="3127" y="288"/>
                    </a:cubicBezTo>
                    <a:cubicBezTo>
                      <a:pt x="2862" y="288"/>
                      <a:pt x="2602" y="405"/>
                      <a:pt x="2429" y="608"/>
                    </a:cubicBezTo>
                    <a:lnTo>
                      <a:pt x="2334" y="715"/>
                    </a:lnTo>
                    <a:lnTo>
                      <a:pt x="192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" name="Google Shape;973;p31"/>
              <p:cNvSpPr/>
              <p:nvPr/>
            </p:nvSpPr>
            <p:spPr>
              <a:xfrm>
                <a:off x="1526375" y="3740575"/>
                <a:ext cx="93175" cy="40100"/>
              </a:xfrm>
              <a:custGeom>
                <a:rect b="b" l="l" r="r" t="t"/>
                <a:pathLst>
                  <a:path extrusionOk="0" h="1604" w="3727">
                    <a:moveTo>
                      <a:pt x="1973" y="1"/>
                    </a:moveTo>
                    <a:cubicBezTo>
                      <a:pt x="1148" y="1"/>
                      <a:pt x="527" y="326"/>
                      <a:pt x="215" y="532"/>
                    </a:cubicBezTo>
                    <a:cubicBezTo>
                      <a:pt x="84" y="627"/>
                      <a:pt x="12" y="687"/>
                      <a:pt x="0" y="699"/>
                    </a:cubicBezTo>
                    <a:lnTo>
                      <a:pt x="334" y="1604"/>
                    </a:lnTo>
                    <a:cubicBezTo>
                      <a:pt x="453" y="1604"/>
                      <a:pt x="572" y="1568"/>
                      <a:pt x="667" y="1497"/>
                    </a:cubicBezTo>
                    <a:cubicBezTo>
                      <a:pt x="702" y="1462"/>
                      <a:pt x="1193" y="1047"/>
                      <a:pt x="1964" y="1047"/>
                    </a:cubicBezTo>
                    <a:cubicBezTo>
                      <a:pt x="2250" y="1047"/>
                      <a:pt x="2575" y="1104"/>
                      <a:pt x="2929" y="1258"/>
                    </a:cubicBezTo>
                    <a:cubicBezTo>
                      <a:pt x="2953" y="1258"/>
                      <a:pt x="2977" y="1270"/>
                      <a:pt x="2989" y="1270"/>
                    </a:cubicBezTo>
                    <a:cubicBezTo>
                      <a:pt x="3048" y="1282"/>
                      <a:pt x="3120" y="1282"/>
                      <a:pt x="3179" y="1282"/>
                    </a:cubicBezTo>
                    <a:cubicBezTo>
                      <a:pt x="3358" y="1270"/>
                      <a:pt x="3536" y="1151"/>
                      <a:pt x="3608" y="973"/>
                    </a:cubicBezTo>
                    <a:cubicBezTo>
                      <a:pt x="3727" y="699"/>
                      <a:pt x="3608" y="401"/>
                      <a:pt x="3358" y="294"/>
                    </a:cubicBezTo>
                    <a:cubicBezTo>
                      <a:pt x="3298" y="282"/>
                      <a:pt x="3251" y="258"/>
                      <a:pt x="3191" y="234"/>
                    </a:cubicBezTo>
                    <a:cubicBezTo>
                      <a:pt x="2750" y="66"/>
                      <a:pt x="2342" y="1"/>
                      <a:pt x="19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" name="Google Shape;974;p31"/>
              <p:cNvSpPr/>
              <p:nvPr/>
            </p:nvSpPr>
            <p:spPr>
              <a:xfrm>
                <a:off x="1534400" y="3757725"/>
                <a:ext cx="65225" cy="22650"/>
              </a:xfrm>
              <a:custGeom>
                <a:rect b="b" l="l" r="r" t="t"/>
                <a:pathLst>
                  <a:path extrusionOk="0" fill="none" h="906" w="2609">
                    <a:moveTo>
                      <a:pt x="1" y="906"/>
                    </a:moveTo>
                    <a:cubicBezTo>
                      <a:pt x="1" y="906"/>
                      <a:pt x="13" y="906"/>
                      <a:pt x="1" y="906"/>
                    </a:cubicBezTo>
                    <a:cubicBezTo>
                      <a:pt x="120" y="906"/>
                      <a:pt x="239" y="870"/>
                      <a:pt x="346" y="787"/>
                    </a:cubicBezTo>
                    <a:lnTo>
                      <a:pt x="346" y="787"/>
                    </a:lnTo>
                    <a:cubicBezTo>
                      <a:pt x="394" y="763"/>
                      <a:pt x="1299" y="1"/>
                      <a:pt x="2608" y="549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" name="Google Shape;975;p31"/>
              <p:cNvSpPr/>
              <p:nvPr/>
            </p:nvSpPr>
            <p:spPr>
              <a:xfrm>
                <a:off x="1525775" y="3726775"/>
                <a:ext cx="84250" cy="30975"/>
              </a:xfrm>
              <a:custGeom>
                <a:rect b="b" l="l" r="r" t="t"/>
                <a:pathLst>
                  <a:path extrusionOk="0" fill="none" h="1239" w="3370">
                    <a:moveTo>
                      <a:pt x="0" y="1239"/>
                    </a:moveTo>
                    <a:cubicBezTo>
                      <a:pt x="60" y="1191"/>
                      <a:pt x="1429" y="1"/>
                      <a:pt x="3370" y="834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" name="Google Shape;976;p31"/>
              <p:cNvSpPr/>
              <p:nvPr/>
            </p:nvSpPr>
            <p:spPr>
              <a:xfrm>
                <a:off x="960225" y="3657375"/>
                <a:ext cx="289650" cy="146525"/>
              </a:xfrm>
              <a:custGeom>
                <a:rect b="b" l="l" r="r" t="t"/>
                <a:pathLst>
                  <a:path extrusionOk="0" h="5861" w="11586">
                    <a:moveTo>
                      <a:pt x="1732" y="1"/>
                    </a:moveTo>
                    <a:cubicBezTo>
                      <a:pt x="1637" y="1"/>
                      <a:pt x="1539" y="22"/>
                      <a:pt x="1441" y="62"/>
                    </a:cubicBezTo>
                    <a:cubicBezTo>
                      <a:pt x="1263" y="133"/>
                      <a:pt x="1120" y="276"/>
                      <a:pt x="1048" y="479"/>
                    </a:cubicBezTo>
                    <a:lnTo>
                      <a:pt x="810" y="1134"/>
                    </a:lnTo>
                    <a:lnTo>
                      <a:pt x="132" y="2955"/>
                    </a:lnTo>
                    <a:cubicBezTo>
                      <a:pt x="1" y="3348"/>
                      <a:pt x="191" y="3765"/>
                      <a:pt x="572" y="3896"/>
                    </a:cubicBezTo>
                    <a:cubicBezTo>
                      <a:pt x="654" y="3924"/>
                      <a:pt x="737" y="3937"/>
                      <a:pt x="818" y="3937"/>
                    </a:cubicBezTo>
                    <a:cubicBezTo>
                      <a:pt x="1119" y="3937"/>
                      <a:pt x="1400" y="3757"/>
                      <a:pt x="1513" y="3467"/>
                    </a:cubicBezTo>
                    <a:lnTo>
                      <a:pt x="2144" y="1729"/>
                    </a:lnTo>
                    <a:lnTo>
                      <a:pt x="10978" y="5789"/>
                    </a:lnTo>
                    <a:cubicBezTo>
                      <a:pt x="11038" y="5813"/>
                      <a:pt x="11097" y="5825"/>
                      <a:pt x="11157" y="5848"/>
                    </a:cubicBezTo>
                    <a:cubicBezTo>
                      <a:pt x="11192" y="5860"/>
                      <a:pt x="11240" y="5860"/>
                      <a:pt x="11288" y="5860"/>
                    </a:cubicBezTo>
                    <a:lnTo>
                      <a:pt x="11335" y="5658"/>
                    </a:lnTo>
                    <a:lnTo>
                      <a:pt x="11585" y="4479"/>
                    </a:lnTo>
                    <a:lnTo>
                      <a:pt x="11466" y="4420"/>
                    </a:lnTo>
                    <a:lnTo>
                      <a:pt x="2025" y="74"/>
                    </a:lnTo>
                    <a:cubicBezTo>
                      <a:pt x="1932" y="25"/>
                      <a:pt x="1834" y="1"/>
                      <a:pt x="173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" name="Google Shape;977;p31"/>
              <p:cNvSpPr/>
              <p:nvPr/>
            </p:nvSpPr>
            <p:spPr>
              <a:xfrm>
                <a:off x="1595125" y="3452650"/>
                <a:ext cx="118800" cy="61025"/>
              </a:xfrm>
              <a:custGeom>
                <a:rect b="b" l="l" r="r" t="t"/>
                <a:pathLst>
                  <a:path extrusionOk="0" fill="none" h="2441" w="4752">
                    <a:moveTo>
                      <a:pt x="1" y="2441"/>
                    </a:moveTo>
                    <a:cubicBezTo>
                      <a:pt x="346" y="1857"/>
                      <a:pt x="763" y="1310"/>
                      <a:pt x="1215" y="810"/>
                    </a:cubicBezTo>
                    <a:cubicBezTo>
                      <a:pt x="1477" y="524"/>
                      <a:pt x="1751" y="250"/>
                      <a:pt x="2108" y="119"/>
                    </a:cubicBezTo>
                    <a:cubicBezTo>
                      <a:pt x="2346" y="24"/>
                      <a:pt x="2620" y="0"/>
                      <a:pt x="2882" y="12"/>
                    </a:cubicBezTo>
                    <a:cubicBezTo>
                      <a:pt x="3596" y="60"/>
                      <a:pt x="4299" y="429"/>
                      <a:pt x="4751" y="1000"/>
                    </a:cubicBezTo>
                  </a:path>
                </a:pathLst>
              </a:custGeom>
              <a:noFill/>
              <a:ln cap="flat" cmpd="sng" w="2975">
                <a:solidFill>
                  <a:srgbClr val="000139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" name="Google Shape;978;p31"/>
              <p:cNvSpPr/>
              <p:nvPr/>
            </p:nvSpPr>
            <p:spPr>
              <a:xfrm>
                <a:off x="1263250" y="3525850"/>
                <a:ext cx="146175" cy="49150"/>
              </a:xfrm>
              <a:custGeom>
                <a:rect b="b" l="l" r="r" t="t"/>
                <a:pathLst>
                  <a:path extrusionOk="0" fill="none" h="1966" w="5847">
                    <a:moveTo>
                      <a:pt x="0" y="1965"/>
                    </a:moveTo>
                    <a:cubicBezTo>
                      <a:pt x="357" y="1489"/>
                      <a:pt x="726" y="1001"/>
                      <a:pt x="1191" y="632"/>
                    </a:cubicBezTo>
                    <a:cubicBezTo>
                      <a:pt x="1655" y="263"/>
                      <a:pt x="2250" y="1"/>
                      <a:pt x="2846" y="49"/>
                    </a:cubicBezTo>
                    <a:cubicBezTo>
                      <a:pt x="3120" y="84"/>
                      <a:pt x="3393" y="168"/>
                      <a:pt x="3655" y="275"/>
                    </a:cubicBezTo>
                    <a:cubicBezTo>
                      <a:pt x="4465" y="596"/>
                      <a:pt x="5203" y="1072"/>
                      <a:pt x="5846" y="1656"/>
                    </a:cubicBezTo>
                  </a:path>
                </a:pathLst>
              </a:custGeom>
              <a:noFill/>
              <a:ln cap="flat" cmpd="sng" w="2975">
                <a:solidFill>
                  <a:srgbClr val="000139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" name="Google Shape;979;p31"/>
              <p:cNvSpPr/>
              <p:nvPr/>
            </p:nvSpPr>
            <p:spPr>
              <a:xfrm>
                <a:off x="1316525" y="3975350"/>
                <a:ext cx="493225" cy="232750"/>
              </a:xfrm>
              <a:custGeom>
                <a:rect b="b" l="l" r="r" t="t"/>
                <a:pathLst>
                  <a:path extrusionOk="0" h="9310" w="19729">
                    <a:moveTo>
                      <a:pt x="9349" y="0"/>
                    </a:moveTo>
                    <a:cubicBezTo>
                      <a:pt x="8676" y="0"/>
                      <a:pt x="7995" y="136"/>
                      <a:pt x="7347" y="416"/>
                    </a:cubicBezTo>
                    <a:lnTo>
                      <a:pt x="477" y="3381"/>
                    </a:lnTo>
                    <a:cubicBezTo>
                      <a:pt x="155" y="3512"/>
                      <a:pt x="0" y="3845"/>
                      <a:pt x="36" y="4155"/>
                    </a:cubicBezTo>
                    <a:cubicBezTo>
                      <a:pt x="36" y="4214"/>
                      <a:pt x="60" y="4274"/>
                      <a:pt x="84" y="4333"/>
                    </a:cubicBezTo>
                    <a:cubicBezTo>
                      <a:pt x="199" y="4608"/>
                      <a:pt x="466" y="4777"/>
                      <a:pt x="747" y="4777"/>
                    </a:cubicBezTo>
                    <a:cubicBezTo>
                      <a:pt x="843" y="4777"/>
                      <a:pt x="942" y="4757"/>
                      <a:pt x="1036" y="4714"/>
                    </a:cubicBezTo>
                    <a:lnTo>
                      <a:pt x="7918" y="1761"/>
                    </a:lnTo>
                    <a:cubicBezTo>
                      <a:pt x="8371" y="1563"/>
                      <a:pt x="8849" y="1467"/>
                      <a:pt x="9323" y="1467"/>
                    </a:cubicBezTo>
                    <a:cubicBezTo>
                      <a:pt x="10245" y="1467"/>
                      <a:pt x="11155" y="1832"/>
                      <a:pt x="11847" y="2523"/>
                    </a:cubicBezTo>
                    <a:lnTo>
                      <a:pt x="18407" y="9096"/>
                    </a:lnTo>
                    <a:cubicBezTo>
                      <a:pt x="18538" y="9215"/>
                      <a:pt x="18705" y="9286"/>
                      <a:pt x="18872" y="9310"/>
                    </a:cubicBezTo>
                    <a:lnTo>
                      <a:pt x="18931" y="9310"/>
                    </a:lnTo>
                    <a:cubicBezTo>
                      <a:pt x="19122" y="9310"/>
                      <a:pt x="19300" y="9250"/>
                      <a:pt x="19443" y="9096"/>
                    </a:cubicBezTo>
                    <a:cubicBezTo>
                      <a:pt x="19729" y="8810"/>
                      <a:pt x="19729" y="8358"/>
                      <a:pt x="19467" y="8072"/>
                    </a:cubicBezTo>
                    <a:lnTo>
                      <a:pt x="18717" y="7322"/>
                    </a:lnTo>
                    <a:lnTo>
                      <a:pt x="17991" y="6595"/>
                    </a:lnTo>
                    <a:lnTo>
                      <a:pt x="12883" y="1476"/>
                    </a:lnTo>
                    <a:cubicBezTo>
                      <a:pt x="11925" y="510"/>
                      <a:pt x="10652" y="0"/>
                      <a:pt x="934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" name="Google Shape;980;p31"/>
              <p:cNvSpPr/>
              <p:nvPr/>
            </p:nvSpPr>
            <p:spPr>
              <a:xfrm>
                <a:off x="1742475" y="3841275"/>
                <a:ext cx="211650" cy="401375"/>
              </a:xfrm>
              <a:custGeom>
                <a:rect b="b" l="l" r="r" t="t"/>
                <a:pathLst>
                  <a:path extrusionOk="0" h="16055" w="8466">
                    <a:moveTo>
                      <a:pt x="7031" y="0"/>
                    </a:moveTo>
                    <a:cubicBezTo>
                      <a:pt x="5199" y="0"/>
                      <a:pt x="3417" y="1767"/>
                      <a:pt x="3417" y="1767"/>
                    </a:cubicBezTo>
                    <a:cubicBezTo>
                      <a:pt x="2203" y="2791"/>
                      <a:pt x="1250" y="4172"/>
                      <a:pt x="715" y="5696"/>
                    </a:cubicBezTo>
                    <a:cubicBezTo>
                      <a:pt x="12" y="7672"/>
                      <a:pt x="0" y="9827"/>
                      <a:pt x="441" y="11851"/>
                    </a:cubicBezTo>
                    <a:cubicBezTo>
                      <a:pt x="512" y="12161"/>
                      <a:pt x="596" y="12637"/>
                      <a:pt x="691" y="13089"/>
                    </a:cubicBezTo>
                    <a:cubicBezTo>
                      <a:pt x="738" y="13316"/>
                      <a:pt x="810" y="13530"/>
                      <a:pt x="905" y="13732"/>
                    </a:cubicBezTo>
                    <a:cubicBezTo>
                      <a:pt x="929" y="13792"/>
                      <a:pt x="953" y="13851"/>
                      <a:pt x="977" y="13887"/>
                    </a:cubicBezTo>
                    <a:lnTo>
                      <a:pt x="1024" y="13982"/>
                    </a:lnTo>
                    <a:cubicBezTo>
                      <a:pt x="1881" y="15495"/>
                      <a:pt x="3846" y="16054"/>
                      <a:pt x="3846" y="16054"/>
                    </a:cubicBezTo>
                    <a:lnTo>
                      <a:pt x="4382" y="14173"/>
                    </a:lnTo>
                    <a:cubicBezTo>
                      <a:pt x="5727" y="13697"/>
                      <a:pt x="6894" y="12816"/>
                      <a:pt x="7739" y="11708"/>
                    </a:cubicBezTo>
                    <a:cubicBezTo>
                      <a:pt x="7751" y="11625"/>
                      <a:pt x="7763" y="11565"/>
                      <a:pt x="7787" y="11494"/>
                    </a:cubicBezTo>
                    <a:cubicBezTo>
                      <a:pt x="8466" y="8553"/>
                      <a:pt x="8394" y="5553"/>
                      <a:pt x="7680" y="2660"/>
                    </a:cubicBezTo>
                    <a:lnTo>
                      <a:pt x="8346" y="362"/>
                    </a:lnTo>
                    <a:cubicBezTo>
                      <a:pt x="7921" y="104"/>
                      <a:pt x="7475" y="0"/>
                      <a:pt x="70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" name="Google Shape;981;p31"/>
              <p:cNvSpPr/>
              <p:nvPr/>
            </p:nvSpPr>
            <p:spPr>
              <a:xfrm>
                <a:off x="1799625" y="3850900"/>
                <a:ext cx="194975" cy="392975"/>
              </a:xfrm>
              <a:custGeom>
                <a:rect b="b" l="l" r="r" t="t"/>
                <a:pathLst>
                  <a:path extrusionOk="0" h="15719" w="7799">
                    <a:moveTo>
                      <a:pt x="6049" y="1"/>
                    </a:moveTo>
                    <a:cubicBezTo>
                      <a:pt x="6013" y="12"/>
                      <a:pt x="5989" y="24"/>
                      <a:pt x="5953" y="60"/>
                    </a:cubicBezTo>
                    <a:cubicBezTo>
                      <a:pt x="5763" y="191"/>
                      <a:pt x="5584" y="358"/>
                      <a:pt x="5406" y="536"/>
                    </a:cubicBezTo>
                    <a:cubicBezTo>
                      <a:pt x="2548" y="3346"/>
                      <a:pt x="619" y="10037"/>
                      <a:pt x="298" y="12716"/>
                    </a:cubicBezTo>
                    <a:cubicBezTo>
                      <a:pt x="0" y="15240"/>
                      <a:pt x="1215" y="15610"/>
                      <a:pt x="1488" y="15669"/>
                    </a:cubicBezTo>
                    <a:cubicBezTo>
                      <a:pt x="1536" y="15681"/>
                      <a:pt x="1548" y="15681"/>
                      <a:pt x="1548" y="15681"/>
                    </a:cubicBezTo>
                    <a:cubicBezTo>
                      <a:pt x="1667" y="15693"/>
                      <a:pt x="1786" y="15717"/>
                      <a:pt x="1905" y="15717"/>
                    </a:cubicBezTo>
                    <a:lnTo>
                      <a:pt x="2036" y="15717"/>
                    </a:lnTo>
                    <a:cubicBezTo>
                      <a:pt x="2081" y="15718"/>
                      <a:pt x="2126" y="15719"/>
                      <a:pt x="2170" y="15719"/>
                    </a:cubicBezTo>
                    <a:cubicBezTo>
                      <a:pt x="6557" y="15719"/>
                      <a:pt x="7573" y="8760"/>
                      <a:pt x="7620" y="8371"/>
                    </a:cubicBezTo>
                    <a:cubicBezTo>
                      <a:pt x="7632" y="8311"/>
                      <a:pt x="7656" y="8132"/>
                      <a:pt x="7680" y="7835"/>
                    </a:cubicBezTo>
                    <a:cubicBezTo>
                      <a:pt x="7680" y="7799"/>
                      <a:pt x="7692" y="7740"/>
                      <a:pt x="7692" y="7692"/>
                    </a:cubicBezTo>
                    <a:cubicBezTo>
                      <a:pt x="7692" y="7644"/>
                      <a:pt x="7715" y="7585"/>
                      <a:pt x="7715" y="7525"/>
                    </a:cubicBezTo>
                    <a:cubicBezTo>
                      <a:pt x="7715" y="7466"/>
                      <a:pt x="7727" y="7406"/>
                      <a:pt x="7727" y="7347"/>
                    </a:cubicBezTo>
                    <a:cubicBezTo>
                      <a:pt x="7739" y="7120"/>
                      <a:pt x="7751" y="6870"/>
                      <a:pt x="7775" y="6608"/>
                    </a:cubicBezTo>
                    <a:lnTo>
                      <a:pt x="7775" y="6585"/>
                    </a:lnTo>
                    <a:cubicBezTo>
                      <a:pt x="7775" y="6406"/>
                      <a:pt x="7787" y="6204"/>
                      <a:pt x="7787" y="5989"/>
                    </a:cubicBezTo>
                    <a:lnTo>
                      <a:pt x="7787" y="5858"/>
                    </a:lnTo>
                    <a:cubicBezTo>
                      <a:pt x="7799" y="5596"/>
                      <a:pt x="7787" y="5323"/>
                      <a:pt x="7763" y="5037"/>
                    </a:cubicBezTo>
                    <a:cubicBezTo>
                      <a:pt x="7763" y="4954"/>
                      <a:pt x="7739" y="4846"/>
                      <a:pt x="7739" y="4739"/>
                    </a:cubicBezTo>
                    <a:cubicBezTo>
                      <a:pt x="7739" y="4644"/>
                      <a:pt x="7727" y="4537"/>
                      <a:pt x="7727" y="4430"/>
                    </a:cubicBezTo>
                    <a:cubicBezTo>
                      <a:pt x="7715" y="4120"/>
                      <a:pt x="7680" y="3822"/>
                      <a:pt x="7632" y="3513"/>
                    </a:cubicBezTo>
                    <a:cubicBezTo>
                      <a:pt x="7608" y="3299"/>
                      <a:pt x="7584" y="3096"/>
                      <a:pt x="7537" y="2894"/>
                    </a:cubicBezTo>
                    <a:cubicBezTo>
                      <a:pt x="7501" y="2739"/>
                      <a:pt x="7477" y="2572"/>
                      <a:pt x="7430" y="2406"/>
                    </a:cubicBezTo>
                    <a:cubicBezTo>
                      <a:pt x="7418" y="2358"/>
                      <a:pt x="7418" y="2334"/>
                      <a:pt x="7406" y="2298"/>
                    </a:cubicBezTo>
                    <a:cubicBezTo>
                      <a:pt x="7382" y="2263"/>
                      <a:pt x="7382" y="2227"/>
                      <a:pt x="7370" y="2203"/>
                    </a:cubicBezTo>
                    <a:cubicBezTo>
                      <a:pt x="7358" y="2167"/>
                      <a:pt x="7358" y="2144"/>
                      <a:pt x="7346" y="2108"/>
                    </a:cubicBezTo>
                    <a:cubicBezTo>
                      <a:pt x="7323" y="2048"/>
                      <a:pt x="7299" y="1989"/>
                      <a:pt x="7287" y="1929"/>
                    </a:cubicBezTo>
                    <a:cubicBezTo>
                      <a:pt x="7263" y="1906"/>
                      <a:pt x="7263" y="1870"/>
                      <a:pt x="7251" y="1846"/>
                    </a:cubicBezTo>
                    <a:cubicBezTo>
                      <a:pt x="7239" y="1810"/>
                      <a:pt x="7239" y="1786"/>
                      <a:pt x="7227" y="1751"/>
                    </a:cubicBezTo>
                    <a:cubicBezTo>
                      <a:pt x="7192" y="1679"/>
                      <a:pt x="7168" y="1584"/>
                      <a:pt x="7132" y="1513"/>
                    </a:cubicBezTo>
                    <a:cubicBezTo>
                      <a:pt x="7120" y="1477"/>
                      <a:pt x="7108" y="1441"/>
                      <a:pt x="7084" y="1405"/>
                    </a:cubicBezTo>
                    <a:cubicBezTo>
                      <a:pt x="7073" y="1358"/>
                      <a:pt x="7049" y="1298"/>
                      <a:pt x="7013" y="1239"/>
                    </a:cubicBezTo>
                    <a:lnTo>
                      <a:pt x="6965" y="1155"/>
                    </a:lnTo>
                    <a:cubicBezTo>
                      <a:pt x="6953" y="1144"/>
                      <a:pt x="6942" y="1108"/>
                      <a:pt x="6930" y="1084"/>
                    </a:cubicBezTo>
                    <a:cubicBezTo>
                      <a:pt x="6906" y="1048"/>
                      <a:pt x="6906" y="1036"/>
                      <a:pt x="6894" y="1024"/>
                    </a:cubicBezTo>
                    <a:cubicBezTo>
                      <a:pt x="6882" y="1001"/>
                      <a:pt x="6882" y="977"/>
                      <a:pt x="6870" y="965"/>
                    </a:cubicBezTo>
                    <a:cubicBezTo>
                      <a:pt x="6834" y="917"/>
                      <a:pt x="6822" y="882"/>
                      <a:pt x="6787" y="846"/>
                    </a:cubicBezTo>
                    <a:cubicBezTo>
                      <a:pt x="6763" y="810"/>
                      <a:pt x="6751" y="763"/>
                      <a:pt x="6715" y="739"/>
                    </a:cubicBezTo>
                    <a:cubicBezTo>
                      <a:pt x="6703" y="703"/>
                      <a:pt x="6692" y="679"/>
                      <a:pt x="6668" y="667"/>
                    </a:cubicBezTo>
                    <a:cubicBezTo>
                      <a:pt x="6668" y="655"/>
                      <a:pt x="6656" y="632"/>
                      <a:pt x="6644" y="620"/>
                    </a:cubicBezTo>
                    <a:cubicBezTo>
                      <a:pt x="6632" y="608"/>
                      <a:pt x="6608" y="572"/>
                      <a:pt x="6596" y="560"/>
                    </a:cubicBezTo>
                    <a:cubicBezTo>
                      <a:pt x="6525" y="453"/>
                      <a:pt x="6453" y="382"/>
                      <a:pt x="6370" y="298"/>
                    </a:cubicBezTo>
                    <a:lnTo>
                      <a:pt x="6311" y="239"/>
                    </a:lnTo>
                    <a:lnTo>
                      <a:pt x="6299" y="215"/>
                    </a:lnTo>
                    <a:cubicBezTo>
                      <a:pt x="6287" y="191"/>
                      <a:pt x="6251" y="179"/>
                      <a:pt x="6239" y="155"/>
                    </a:cubicBezTo>
                    <a:cubicBezTo>
                      <a:pt x="6180" y="96"/>
                      <a:pt x="6120" y="36"/>
                      <a:pt x="60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" name="Google Shape;982;p31"/>
              <p:cNvSpPr/>
              <p:nvPr/>
            </p:nvSpPr>
            <p:spPr>
              <a:xfrm>
                <a:off x="1860625" y="3918475"/>
                <a:ext cx="129225" cy="12225"/>
              </a:xfrm>
              <a:custGeom>
                <a:rect b="b" l="l" r="r" t="t"/>
                <a:pathLst>
                  <a:path extrusionOk="0" fill="none" h="489" w="5169">
                    <a:moveTo>
                      <a:pt x="5168" y="488"/>
                    </a:moveTo>
                    <a:lnTo>
                      <a:pt x="3490" y="334"/>
                    </a:lnTo>
                    <a:lnTo>
                      <a:pt x="3132" y="298"/>
                    </a:lnTo>
                    <a:lnTo>
                      <a:pt x="1275" y="119"/>
                    </a:lnTo>
                    <a:lnTo>
                      <a:pt x="1" y="0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" name="Google Shape;983;p31"/>
              <p:cNvSpPr/>
              <p:nvPr/>
            </p:nvSpPr>
            <p:spPr>
              <a:xfrm>
                <a:off x="1798125" y="4003300"/>
                <a:ext cx="192900" cy="22350"/>
              </a:xfrm>
              <a:custGeom>
                <a:rect b="b" l="l" r="r" t="t"/>
                <a:pathLst>
                  <a:path extrusionOk="0" fill="none" h="894" w="7716">
                    <a:moveTo>
                      <a:pt x="1" y="1"/>
                    </a:moveTo>
                    <a:lnTo>
                      <a:pt x="7716" y="893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" name="Google Shape;984;p31"/>
              <p:cNvSpPr/>
              <p:nvPr/>
            </p:nvSpPr>
            <p:spPr>
              <a:xfrm>
                <a:off x="1771925" y="4071750"/>
                <a:ext cx="206600" cy="42000"/>
              </a:xfrm>
              <a:custGeom>
                <a:rect b="b" l="l" r="r" t="t"/>
                <a:pathLst>
                  <a:path extrusionOk="0" fill="none" h="1680" w="8264">
                    <a:moveTo>
                      <a:pt x="1" y="1"/>
                    </a:moveTo>
                    <a:lnTo>
                      <a:pt x="8264" y="1680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" name="Google Shape;985;p31"/>
              <p:cNvSpPr/>
              <p:nvPr/>
            </p:nvSpPr>
            <p:spPr>
              <a:xfrm>
                <a:off x="1753475" y="4137850"/>
                <a:ext cx="183975" cy="61625"/>
              </a:xfrm>
              <a:custGeom>
                <a:rect b="b" l="l" r="r" t="t"/>
                <a:pathLst>
                  <a:path extrusionOk="0" fill="none" h="2465" w="7359">
                    <a:moveTo>
                      <a:pt x="1" y="0"/>
                    </a:moveTo>
                    <a:lnTo>
                      <a:pt x="7359" y="2465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" name="Google Shape;986;p31"/>
              <p:cNvSpPr/>
              <p:nvPr/>
            </p:nvSpPr>
            <p:spPr>
              <a:xfrm>
                <a:off x="1742175" y="3998175"/>
                <a:ext cx="49425" cy="19725"/>
              </a:xfrm>
              <a:custGeom>
                <a:rect b="b" l="l" r="r" t="t"/>
                <a:pathLst>
                  <a:path extrusionOk="0" h="789" w="1977">
                    <a:moveTo>
                      <a:pt x="602" y="1"/>
                    </a:moveTo>
                    <a:cubicBezTo>
                      <a:pt x="458" y="1"/>
                      <a:pt x="316" y="17"/>
                      <a:pt x="179" y="51"/>
                    </a:cubicBezTo>
                    <a:cubicBezTo>
                      <a:pt x="72" y="86"/>
                      <a:pt x="0" y="194"/>
                      <a:pt x="24" y="313"/>
                    </a:cubicBezTo>
                    <a:cubicBezTo>
                      <a:pt x="53" y="401"/>
                      <a:pt x="123" y="465"/>
                      <a:pt x="213" y="465"/>
                    </a:cubicBezTo>
                    <a:cubicBezTo>
                      <a:pt x="233" y="465"/>
                      <a:pt x="253" y="462"/>
                      <a:pt x="274" y="456"/>
                    </a:cubicBezTo>
                    <a:cubicBezTo>
                      <a:pt x="372" y="437"/>
                      <a:pt x="472" y="428"/>
                      <a:pt x="573" y="428"/>
                    </a:cubicBezTo>
                    <a:cubicBezTo>
                      <a:pt x="928" y="428"/>
                      <a:pt x="1298" y="540"/>
                      <a:pt x="1631" y="753"/>
                    </a:cubicBezTo>
                    <a:cubicBezTo>
                      <a:pt x="1679" y="777"/>
                      <a:pt x="1703" y="789"/>
                      <a:pt x="1751" y="789"/>
                    </a:cubicBezTo>
                    <a:cubicBezTo>
                      <a:pt x="1822" y="789"/>
                      <a:pt x="1881" y="753"/>
                      <a:pt x="1917" y="682"/>
                    </a:cubicBezTo>
                    <a:cubicBezTo>
                      <a:pt x="1977" y="587"/>
                      <a:pt x="1941" y="456"/>
                      <a:pt x="1858" y="396"/>
                    </a:cubicBezTo>
                    <a:cubicBezTo>
                      <a:pt x="1459" y="139"/>
                      <a:pt x="1021" y="1"/>
                      <a:pt x="60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" name="Google Shape;987;p31"/>
              <p:cNvSpPr/>
              <p:nvPr/>
            </p:nvSpPr>
            <p:spPr>
              <a:xfrm>
                <a:off x="1749025" y="3968875"/>
                <a:ext cx="49725" cy="19575"/>
              </a:xfrm>
              <a:custGeom>
                <a:rect b="b" l="l" r="r" t="t"/>
                <a:pathLst>
                  <a:path extrusionOk="0" h="783" w="1989">
                    <a:moveTo>
                      <a:pt x="611" y="1"/>
                    </a:moveTo>
                    <a:cubicBezTo>
                      <a:pt x="464" y="1"/>
                      <a:pt x="319" y="19"/>
                      <a:pt x="179" y="56"/>
                    </a:cubicBezTo>
                    <a:cubicBezTo>
                      <a:pt x="83" y="80"/>
                      <a:pt x="0" y="187"/>
                      <a:pt x="36" y="306"/>
                    </a:cubicBezTo>
                    <a:cubicBezTo>
                      <a:pt x="57" y="399"/>
                      <a:pt x="149" y="465"/>
                      <a:pt x="244" y="465"/>
                    </a:cubicBezTo>
                    <a:cubicBezTo>
                      <a:pt x="258" y="465"/>
                      <a:pt x="272" y="464"/>
                      <a:pt x="286" y="461"/>
                    </a:cubicBezTo>
                    <a:cubicBezTo>
                      <a:pt x="388" y="438"/>
                      <a:pt x="495" y="427"/>
                      <a:pt x="603" y="427"/>
                    </a:cubicBezTo>
                    <a:cubicBezTo>
                      <a:pt x="949" y="427"/>
                      <a:pt x="1317" y="541"/>
                      <a:pt x="1643" y="758"/>
                    </a:cubicBezTo>
                    <a:cubicBezTo>
                      <a:pt x="1691" y="770"/>
                      <a:pt x="1715" y="782"/>
                      <a:pt x="1762" y="782"/>
                    </a:cubicBezTo>
                    <a:cubicBezTo>
                      <a:pt x="1834" y="782"/>
                      <a:pt x="1893" y="758"/>
                      <a:pt x="1917" y="675"/>
                    </a:cubicBezTo>
                    <a:cubicBezTo>
                      <a:pt x="1988" y="592"/>
                      <a:pt x="1953" y="449"/>
                      <a:pt x="1869" y="389"/>
                    </a:cubicBezTo>
                    <a:cubicBezTo>
                      <a:pt x="1465" y="143"/>
                      <a:pt x="1028" y="1"/>
                      <a:pt x="61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" name="Google Shape;988;p31"/>
              <p:cNvSpPr/>
              <p:nvPr/>
            </p:nvSpPr>
            <p:spPr>
              <a:xfrm>
                <a:off x="1007250" y="3741050"/>
                <a:ext cx="278350" cy="347100"/>
              </a:xfrm>
              <a:custGeom>
                <a:rect b="b" l="l" r="r" t="t"/>
                <a:pathLst>
                  <a:path extrusionOk="0" h="13884" w="11134">
                    <a:moveTo>
                      <a:pt x="8414" y="1"/>
                    </a:moveTo>
                    <a:cubicBezTo>
                      <a:pt x="8407" y="1"/>
                      <a:pt x="8401" y="1"/>
                      <a:pt x="8395" y="1"/>
                    </a:cubicBezTo>
                    <a:cubicBezTo>
                      <a:pt x="8157" y="13"/>
                      <a:pt x="7966" y="227"/>
                      <a:pt x="7859" y="430"/>
                    </a:cubicBezTo>
                    <a:cubicBezTo>
                      <a:pt x="7752" y="656"/>
                      <a:pt x="7704" y="894"/>
                      <a:pt x="7621" y="1120"/>
                    </a:cubicBezTo>
                    <a:cubicBezTo>
                      <a:pt x="7526" y="1335"/>
                      <a:pt x="7383" y="1549"/>
                      <a:pt x="7156" y="1632"/>
                    </a:cubicBezTo>
                    <a:cubicBezTo>
                      <a:pt x="7166" y="1483"/>
                      <a:pt x="7003" y="1368"/>
                      <a:pt x="6844" y="1368"/>
                    </a:cubicBezTo>
                    <a:cubicBezTo>
                      <a:pt x="6813" y="1368"/>
                      <a:pt x="6781" y="1372"/>
                      <a:pt x="6752" y="1382"/>
                    </a:cubicBezTo>
                    <a:cubicBezTo>
                      <a:pt x="6573" y="1454"/>
                      <a:pt x="6490" y="1656"/>
                      <a:pt x="6490" y="1847"/>
                    </a:cubicBezTo>
                    <a:cubicBezTo>
                      <a:pt x="6502" y="2132"/>
                      <a:pt x="6680" y="2382"/>
                      <a:pt x="6847" y="2621"/>
                    </a:cubicBezTo>
                    <a:cubicBezTo>
                      <a:pt x="7192" y="3109"/>
                      <a:pt x="7323" y="3918"/>
                      <a:pt x="7704" y="4335"/>
                    </a:cubicBezTo>
                    <a:lnTo>
                      <a:pt x="7728" y="4347"/>
                    </a:lnTo>
                    <a:cubicBezTo>
                      <a:pt x="7228" y="5645"/>
                      <a:pt x="6073" y="7562"/>
                      <a:pt x="4704" y="9336"/>
                    </a:cubicBezTo>
                    <a:cubicBezTo>
                      <a:pt x="3275" y="11181"/>
                      <a:pt x="2251" y="12050"/>
                      <a:pt x="1775" y="12324"/>
                    </a:cubicBezTo>
                    <a:lnTo>
                      <a:pt x="1775" y="12276"/>
                    </a:lnTo>
                    <a:cubicBezTo>
                      <a:pt x="1775" y="12229"/>
                      <a:pt x="1775" y="12193"/>
                      <a:pt x="1787" y="12134"/>
                    </a:cubicBezTo>
                    <a:cubicBezTo>
                      <a:pt x="1858" y="11669"/>
                      <a:pt x="2108" y="10824"/>
                      <a:pt x="2882" y="9252"/>
                    </a:cubicBezTo>
                    <a:cubicBezTo>
                      <a:pt x="3620" y="7812"/>
                      <a:pt x="4406" y="6502"/>
                      <a:pt x="4418" y="6490"/>
                    </a:cubicBezTo>
                    <a:cubicBezTo>
                      <a:pt x="4632" y="6145"/>
                      <a:pt x="4525" y="5704"/>
                      <a:pt x="4180" y="5490"/>
                    </a:cubicBezTo>
                    <a:cubicBezTo>
                      <a:pt x="4073" y="5430"/>
                      <a:pt x="3977" y="5407"/>
                      <a:pt x="3870" y="5383"/>
                    </a:cubicBezTo>
                    <a:cubicBezTo>
                      <a:pt x="3847" y="5381"/>
                      <a:pt x="3825" y="5380"/>
                      <a:pt x="3802" y="5380"/>
                    </a:cubicBezTo>
                    <a:cubicBezTo>
                      <a:pt x="3553" y="5380"/>
                      <a:pt x="3322" y="5499"/>
                      <a:pt x="3180" y="5728"/>
                    </a:cubicBezTo>
                    <a:cubicBezTo>
                      <a:pt x="3156" y="5788"/>
                      <a:pt x="2251" y="7276"/>
                      <a:pt x="1453" y="8895"/>
                    </a:cubicBezTo>
                    <a:cubicBezTo>
                      <a:pt x="203" y="11503"/>
                      <a:pt x="1" y="12919"/>
                      <a:pt x="775" y="13598"/>
                    </a:cubicBezTo>
                    <a:cubicBezTo>
                      <a:pt x="906" y="13717"/>
                      <a:pt x="1156" y="13884"/>
                      <a:pt x="1549" y="13884"/>
                    </a:cubicBezTo>
                    <a:cubicBezTo>
                      <a:pt x="1668" y="13884"/>
                      <a:pt x="1799" y="13872"/>
                      <a:pt x="1953" y="13824"/>
                    </a:cubicBezTo>
                    <a:cubicBezTo>
                      <a:pt x="3239" y="13479"/>
                      <a:pt x="5049" y="11324"/>
                      <a:pt x="6002" y="10074"/>
                    </a:cubicBezTo>
                    <a:cubicBezTo>
                      <a:pt x="6692" y="9157"/>
                      <a:pt x="7347" y="8181"/>
                      <a:pt x="7942" y="7192"/>
                    </a:cubicBezTo>
                    <a:cubicBezTo>
                      <a:pt x="8240" y="6681"/>
                      <a:pt x="8526" y="6157"/>
                      <a:pt x="8776" y="5621"/>
                    </a:cubicBezTo>
                    <a:cubicBezTo>
                      <a:pt x="8883" y="5407"/>
                      <a:pt x="8942" y="5133"/>
                      <a:pt x="9073" y="4930"/>
                    </a:cubicBezTo>
                    <a:cubicBezTo>
                      <a:pt x="9526" y="4240"/>
                      <a:pt x="10264" y="3764"/>
                      <a:pt x="10776" y="3121"/>
                    </a:cubicBezTo>
                    <a:cubicBezTo>
                      <a:pt x="10966" y="2882"/>
                      <a:pt x="11133" y="2585"/>
                      <a:pt x="11074" y="2228"/>
                    </a:cubicBezTo>
                    <a:cubicBezTo>
                      <a:pt x="11041" y="1954"/>
                      <a:pt x="10806" y="1710"/>
                      <a:pt x="10537" y="1710"/>
                    </a:cubicBezTo>
                    <a:cubicBezTo>
                      <a:pt x="10514" y="1710"/>
                      <a:pt x="10490" y="1712"/>
                      <a:pt x="10466" y="1716"/>
                    </a:cubicBezTo>
                    <a:cubicBezTo>
                      <a:pt x="10443" y="1728"/>
                      <a:pt x="10431" y="1728"/>
                      <a:pt x="10419" y="1728"/>
                    </a:cubicBezTo>
                    <a:cubicBezTo>
                      <a:pt x="10470" y="1408"/>
                      <a:pt x="10164" y="1097"/>
                      <a:pt x="9850" y="1097"/>
                    </a:cubicBezTo>
                    <a:cubicBezTo>
                      <a:pt x="9801" y="1097"/>
                      <a:pt x="9752" y="1104"/>
                      <a:pt x="9704" y="1120"/>
                    </a:cubicBezTo>
                    <a:cubicBezTo>
                      <a:pt x="9744" y="739"/>
                      <a:pt x="9387" y="391"/>
                      <a:pt x="9024" y="391"/>
                    </a:cubicBezTo>
                    <a:cubicBezTo>
                      <a:pt x="8957" y="391"/>
                      <a:pt x="8889" y="404"/>
                      <a:pt x="8823" y="430"/>
                    </a:cubicBezTo>
                    <a:cubicBezTo>
                      <a:pt x="8881" y="210"/>
                      <a:pt x="8646" y="1"/>
                      <a:pt x="84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" name="Google Shape;989;p31"/>
              <p:cNvSpPr/>
              <p:nvPr/>
            </p:nvSpPr>
            <p:spPr>
              <a:xfrm>
                <a:off x="1032850" y="4039325"/>
                <a:ext cx="32775" cy="27700"/>
              </a:xfrm>
              <a:custGeom>
                <a:rect b="b" l="l" r="r" t="t"/>
                <a:pathLst>
                  <a:path extrusionOk="0" fill="none" h="1108" w="1311">
                    <a:moveTo>
                      <a:pt x="1" y="107"/>
                    </a:moveTo>
                    <a:cubicBezTo>
                      <a:pt x="1" y="107"/>
                      <a:pt x="72" y="1107"/>
                      <a:pt x="1310" y="0"/>
                    </a:cubicBezTo>
                  </a:path>
                </a:pathLst>
              </a:custGeom>
              <a:noFill/>
              <a:ln cap="rnd" cmpd="sng" w="2975">
                <a:solidFill>
                  <a:srgbClr val="000139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" name="Google Shape;990;p31"/>
              <p:cNvSpPr/>
              <p:nvPr/>
            </p:nvSpPr>
            <p:spPr>
              <a:xfrm>
                <a:off x="1754375" y="3476450"/>
                <a:ext cx="64625" cy="101400"/>
              </a:xfrm>
              <a:custGeom>
                <a:rect b="b" l="l" r="r" t="t"/>
                <a:pathLst>
                  <a:path extrusionOk="0" h="4056" w="2585">
                    <a:moveTo>
                      <a:pt x="655" y="1"/>
                    </a:moveTo>
                    <a:cubicBezTo>
                      <a:pt x="596" y="12"/>
                      <a:pt x="536" y="12"/>
                      <a:pt x="477" y="48"/>
                    </a:cubicBezTo>
                    <a:cubicBezTo>
                      <a:pt x="131" y="179"/>
                      <a:pt x="0" y="655"/>
                      <a:pt x="179" y="1108"/>
                    </a:cubicBezTo>
                    <a:lnTo>
                      <a:pt x="1179" y="3525"/>
                    </a:lnTo>
                    <a:cubicBezTo>
                      <a:pt x="1298" y="3849"/>
                      <a:pt x="1574" y="4055"/>
                      <a:pt x="1846" y="4055"/>
                    </a:cubicBezTo>
                    <a:cubicBezTo>
                      <a:pt x="1874" y="4055"/>
                      <a:pt x="1902" y="4053"/>
                      <a:pt x="1929" y="4049"/>
                    </a:cubicBezTo>
                    <a:cubicBezTo>
                      <a:pt x="1965" y="4049"/>
                      <a:pt x="2013" y="4037"/>
                      <a:pt x="2036" y="4025"/>
                    </a:cubicBezTo>
                    <a:lnTo>
                      <a:pt x="2155" y="3977"/>
                    </a:lnTo>
                    <a:cubicBezTo>
                      <a:pt x="2465" y="3846"/>
                      <a:pt x="2584" y="3406"/>
                      <a:pt x="2429" y="3013"/>
                    </a:cubicBezTo>
                    <a:lnTo>
                      <a:pt x="1429" y="584"/>
                    </a:lnTo>
                    <a:cubicBezTo>
                      <a:pt x="1334" y="358"/>
                      <a:pt x="1191" y="191"/>
                      <a:pt x="1024" y="96"/>
                    </a:cubicBezTo>
                    <a:cubicBezTo>
                      <a:pt x="905" y="36"/>
                      <a:pt x="774" y="1"/>
                      <a:pt x="655" y="1"/>
                    </a:cubicBezTo>
                    <a:close/>
                  </a:path>
                </a:pathLst>
              </a:custGeom>
              <a:solidFill>
                <a:srgbClr val="F7E4D5"/>
              </a:solidFill>
              <a:ln cap="flat" cmpd="sng" w="2975">
                <a:solidFill>
                  <a:srgbClr val="000139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" name="Google Shape;991;p31"/>
              <p:cNvSpPr/>
              <p:nvPr/>
            </p:nvSpPr>
            <p:spPr>
              <a:xfrm>
                <a:off x="1770750" y="3476750"/>
                <a:ext cx="48250" cy="100925"/>
              </a:xfrm>
              <a:custGeom>
                <a:rect b="b" l="l" r="r" t="t"/>
                <a:pathLst>
                  <a:path extrusionOk="0" h="4037" w="1930">
                    <a:moveTo>
                      <a:pt x="0" y="0"/>
                    </a:moveTo>
                    <a:cubicBezTo>
                      <a:pt x="24" y="24"/>
                      <a:pt x="48" y="36"/>
                      <a:pt x="60" y="48"/>
                    </a:cubicBezTo>
                    <a:cubicBezTo>
                      <a:pt x="262" y="239"/>
                      <a:pt x="441" y="500"/>
                      <a:pt x="608" y="762"/>
                    </a:cubicBezTo>
                    <a:cubicBezTo>
                      <a:pt x="1000" y="1417"/>
                      <a:pt x="1274" y="2144"/>
                      <a:pt x="1429" y="2894"/>
                    </a:cubicBezTo>
                    <a:cubicBezTo>
                      <a:pt x="1477" y="3144"/>
                      <a:pt x="1512" y="3417"/>
                      <a:pt x="1453" y="3656"/>
                    </a:cubicBezTo>
                    <a:cubicBezTo>
                      <a:pt x="1429" y="3798"/>
                      <a:pt x="1370" y="3918"/>
                      <a:pt x="1298" y="4025"/>
                    </a:cubicBezTo>
                    <a:lnTo>
                      <a:pt x="1274" y="4037"/>
                    </a:lnTo>
                    <a:cubicBezTo>
                      <a:pt x="1310" y="4037"/>
                      <a:pt x="1358" y="4025"/>
                      <a:pt x="1381" y="4013"/>
                    </a:cubicBezTo>
                    <a:lnTo>
                      <a:pt x="1500" y="3965"/>
                    </a:lnTo>
                    <a:cubicBezTo>
                      <a:pt x="1810" y="3834"/>
                      <a:pt x="1929" y="3394"/>
                      <a:pt x="1774" y="3001"/>
                    </a:cubicBezTo>
                    <a:lnTo>
                      <a:pt x="774" y="572"/>
                    </a:lnTo>
                    <a:cubicBezTo>
                      <a:pt x="679" y="346"/>
                      <a:pt x="536" y="179"/>
                      <a:pt x="369" y="96"/>
                    </a:cubicBezTo>
                    <a:cubicBezTo>
                      <a:pt x="250" y="36"/>
                      <a:pt x="119" y="0"/>
                      <a:pt x="0" y="0"/>
                    </a:cubicBezTo>
                    <a:close/>
                  </a:path>
                </a:pathLst>
              </a:custGeom>
              <a:solidFill>
                <a:srgbClr val="F7E4D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" name="Google Shape;992;p31"/>
              <p:cNvSpPr/>
              <p:nvPr/>
            </p:nvSpPr>
            <p:spPr>
              <a:xfrm>
                <a:off x="1762400" y="3501825"/>
                <a:ext cx="46775" cy="46200"/>
              </a:xfrm>
              <a:custGeom>
                <a:rect b="b" l="l" r="r" t="t"/>
                <a:pathLst>
                  <a:path extrusionOk="0" h="1848" w="1871">
                    <a:moveTo>
                      <a:pt x="1279" y="0"/>
                    </a:moveTo>
                    <a:cubicBezTo>
                      <a:pt x="1266" y="0"/>
                      <a:pt x="1252" y="3"/>
                      <a:pt x="1239" y="9"/>
                    </a:cubicBezTo>
                    <a:lnTo>
                      <a:pt x="60" y="509"/>
                    </a:lnTo>
                    <a:cubicBezTo>
                      <a:pt x="25" y="521"/>
                      <a:pt x="1" y="581"/>
                      <a:pt x="25" y="629"/>
                    </a:cubicBezTo>
                    <a:lnTo>
                      <a:pt x="513" y="1795"/>
                    </a:lnTo>
                    <a:cubicBezTo>
                      <a:pt x="522" y="1832"/>
                      <a:pt x="559" y="1847"/>
                      <a:pt x="597" y="1847"/>
                    </a:cubicBezTo>
                    <a:cubicBezTo>
                      <a:pt x="609" y="1847"/>
                      <a:pt x="621" y="1846"/>
                      <a:pt x="632" y="1843"/>
                    </a:cubicBezTo>
                    <a:lnTo>
                      <a:pt x="1811" y="1355"/>
                    </a:lnTo>
                    <a:cubicBezTo>
                      <a:pt x="1846" y="1343"/>
                      <a:pt x="1870" y="1283"/>
                      <a:pt x="1846" y="1236"/>
                    </a:cubicBezTo>
                    <a:lnTo>
                      <a:pt x="1358" y="57"/>
                    </a:lnTo>
                    <a:cubicBezTo>
                      <a:pt x="1350" y="22"/>
                      <a:pt x="1315" y="0"/>
                      <a:pt x="1279" y="0"/>
                    </a:cubicBezTo>
                    <a:close/>
                  </a:path>
                </a:pathLst>
              </a:custGeom>
              <a:solidFill>
                <a:srgbClr val="F7E4D5"/>
              </a:solidFill>
              <a:ln cap="flat" cmpd="sng" w="2975">
                <a:solidFill>
                  <a:srgbClr val="000139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" name="Google Shape;993;p31"/>
              <p:cNvSpPr/>
              <p:nvPr/>
            </p:nvSpPr>
            <p:spPr>
              <a:xfrm>
                <a:off x="1776700" y="3535375"/>
                <a:ext cx="33050" cy="14925"/>
              </a:xfrm>
              <a:custGeom>
                <a:rect b="b" l="l" r="r" t="t"/>
                <a:pathLst>
                  <a:path extrusionOk="0" h="597" w="1322">
                    <a:moveTo>
                      <a:pt x="1262" y="1"/>
                    </a:moveTo>
                    <a:lnTo>
                      <a:pt x="0" y="537"/>
                    </a:lnTo>
                    <a:lnTo>
                      <a:pt x="48" y="596"/>
                    </a:lnTo>
                    <a:lnTo>
                      <a:pt x="1322" y="144"/>
                    </a:lnTo>
                    <a:lnTo>
                      <a:pt x="1262" y="1"/>
                    </a:ln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" name="Google Shape;994;p31"/>
              <p:cNvSpPr/>
              <p:nvPr/>
            </p:nvSpPr>
            <p:spPr>
              <a:xfrm>
                <a:off x="1771050" y="3518200"/>
                <a:ext cx="6875" cy="5825"/>
              </a:xfrm>
              <a:custGeom>
                <a:rect b="b" l="l" r="r" t="t"/>
                <a:pathLst>
                  <a:path extrusionOk="0" h="233" w="275">
                    <a:moveTo>
                      <a:pt x="141" y="0"/>
                    </a:moveTo>
                    <a:cubicBezTo>
                      <a:pt x="126" y="0"/>
                      <a:pt x="111" y="3"/>
                      <a:pt x="95" y="9"/>
                    </a:cubicBezTo>
                    <a:cubicBezTo>
                      <a:pt x="36" y="45"/>
                      <a:pt x="0" y="105"/>
                      <a:pt x="36" y="164"/>
                    </a:cubicBezTo>
                    <a:cubicBezTo>
                      <a:pt x="54" y="208"/>
                      <a:pt x="91" y="233"/>
                      <a:pt x="133" y="233"/>
                    </a:cubicBezTo>
                    <a:cubicBezTo>
                      <a:pt x="148" y="233"/>
                      <a:pt x="163" y="230"/>
                      <a:pt x="179" y="224"/>
                    </a:cubicBezTo>
                    <a:cubicBezTo>
                      <a:pt x="238" y="188"/>
                      <a:pt x="274" y="128"/>
                      <a:pt x="238" y="69"/>
                    </a:cubicBezTo>
                    <a:cubicBezTo>
                      <a:pt x="221" y="25"/>
                      <a:pt x="183" y="0"/>
                      <a:pt x="141" y="0"/>
                    </a:cubicBez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" name="Google Shape;995;p31"/>
              <p:cNvSpPr/>
              <p:nvPr/>
            </p:nvSpPr>
            <p:spPr>
              <a:xfrm>
                <a:off x="1787125" y="3511525"/>
                <a:ext cx="6575" cy="5775"/>
              </a:xfrm>
              <a:custGeom>
                <a:rect b="b" l="l" r="r" t="t"/>
                <a:pathLst>
                  <a:path extrusionOk="0" h="231" w="263">
                    <a:moveTo>
                      <a:pt x="146" y="0"/>
                    </a:moveTo>
                    <a:cubicBezTo>
                      <a:pt x="128" y="0"/>
                      <a:pt x="106" y="5"/>
                      <a:pt x="83" y="14"/>
                    </a:cubicBezTo>
                    <a:cubicBezTo>
                      <a:pt x="24" y="38"/>
                      <a:pt x="0" y="98"/>
                      <a:pt x="24" y="157"/>
                    </a:cubicBezTo>
                    <a:cubicBezTo>
                      <a:pt x="50" y="200"/>
                      <a:pt x="88" y="231"/>
                      <a:pt x="130" y="231"/>
                    </a:cubicBezTo>
                    <a:cubicBezTo>
                      <a:pt x="146" y="231"/>
                      <a:pt x="162" y="227"/>
                      <a:pt x="179" y="217"/>
                    </a:cubicBezTo>
                    <a:cubicBezTo>
                      <a:pt x="238" y="193"/>
                      <a:pt x="262" y="133"/>
                      <a:pt x="238" y="74"/>
                    </a:cubicBezTo>
                    <a:cubicBezTo>
                      <a:pt x="230" y="31"/>
                      <a:pt x="196" y="0"/>
                      <a:pt x="146" y="0"/>
                    </a:cubicBez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" name="Google Shape;996;p31"/>
              <p:cNvSpPr/>
              <p:nvPr/>
            </p:nvSpPr>
            <p:spPr>
              <a:xfrm>
                <a:off x="1777000" y="3533075"/>
                <a:ext cx="6875" cy="5850"/>
              </a:xfrm>
              <a:custGeom>
                <a:rect b="b" l="l" r="r" t="t"/>
                <a:pathLst>
                  <a:path extrusionOk="0" h="234" w="275">
                    <a:moveTo>
                      <a:pt x="148" y="0"/>
                    </a:moveTo>
                    <a:cubicBezTo>
                      <a:pt x="132" y="0"/>
                      <a:pt x="114" y="3"/>
                      <a:pt x="96" y="10"/>
                    </a:cubicBezTo>
                    <a:cubicBezTo>
                      <a:pt x="36" y="45"/>
                      <a:pt x="0" y="105"/>
                      <a:pt x="36" y="164"/>
                    </a:cubicBezTo>
                    <a:cubicBezTo>
                      <a:pt x="54" y="209"/>
                      <a:pt x="91" y="233"/>
                      <a:pt x="133" y="233"/>
                    </a:cubicBezTo>
                    <a:cubicBezTo>
                      <a:pt x="148" y="233"/>
                      <a:pt x="164" y="230"/>
                      <a:pt x="179" y="224"/>
                    </a:cubicBezTo>
                    <a:cubicBezTo>
                      <a:pt x="238" y="188"/>
                      <a:pt x="274" y="129"/>
                      <a:pt x="238" y="69"/>
                    </a:cubicBezTo>
                    <a:cubicBezTo>
                      <a:pt x="230" y="25"/>
                      <a:pt x="195" y="0"/>
                      <a:pt x="148" y="0"/>
                    </a:cubicBez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" name="Google Shape;997;p31"/>
              <p:cNvSpPr/>
              <p:nvPr/>
            </p:nvSpPr>
            <p:spPr>
              <a:xfrm>
                <a:off x="1793375" y="3526400"/>
                <a:ext cx="6850" cy="5800"/>
              </a:xfrm>
              <a:custGeom>
                <a:rect b="b" l="l" r="r" t="t"/>
                <a:pathLst>
                  <a:path extrusionOk="0" h="232" w="274">
                    <a:moveTo>
                      <a:pt x="144" y="0"/>
                    </a:moveTo>
                    <a:cubicBezTo>
                      <a:pt x="128" y="0"/>
                      <a:pt x="112" y="5"/>
                      <a:pt x="95" y="15"/>
                    </a:cubicBezTo>
                    <a:cubicBezTo>
                      <a:pt x="36" y="38"/>
                      <a:pt x="0" y="98"/>
                      <a:pt x="36" y="158"/>
                    </a:cubicBezTo>
                    <a:cubicBezTo>
                      <a:pt x="53" y="201"/>
                      <a:pt x="89" y="231"/>
                      <a:pt x="130" y="231"/>
                    </a:cubicBezTo>
                    <a:cubicBezTo>
                      <a:pt x="146" y="231"/>
                      <a:pt x="162" y="227"/>
                      <a:pt x="179" y="217"/>
                    </a:cubicBezTo>
                    <a:cubicBezTo>
                      <a:pt x="238" y="193"/>
                      <a:pt x="274" y="134"/>
                      <a:pt x="238" y="74"/>
                    </a:cubicBezTo>
                    <a:cubicBezTo>
                      <a:pt x="221" y="31"/>
                      <a:pt x="185" y="0"/>
                      <a:pt x="144" y="0"/>
                    </a:cubicBez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" name="Google Shape;998;p31"/>
              <p:cNvSpPr/>
              <p:nvPr/>
            </p:nvSpPr>
            <p:spPr>
              <a:xfrm>
                <a:off x="1762700" y="3501450"/>
                <a:ext cx="46475" cy="35750"/>
              </a:xfrm>
              <a:custGeom>
                <a:rect b="b" l="l" r="r" t="t"/>
                <a:pathLst>
                  <a:path extrusionOk="0" h="1430" w="1859">
                    <a:moveTo>
                      <a:pt x="1227" y="1"/>
                    </a:moveTo>
                    <a:lnTo>
                      <a:pt x="334" y="358"/>
                    </a:lnTo>
                    <a:lnTo>
                      <a:pt x="1" y="501"/>
                    </a:lnTo>
                    <a:cubicBezTo>
                      <a:pt x="1" y="501"/>
                      <a:pt x="799" y="286"/>
                      <a:pt x="1060" y="263"/>
                    </a:cubicBezTo>
                    <a:cubicBezTo>
                      <a:pt x="1062" y="262"/>
                      <a:pt x="1063" y="262"/>
                      <a:pt x="1065" y="262"/>
                    </a:cubicBezTo>
                    <a:cubicBezTo>
                      <a:pt x="1338" y="262"/>
                      <a:pt x="1632" y="1346"/>
                      <a:pt x="1632" y="1346"/>
                    </a:cubicBezTo>
                    <a:lnTo>
                      <a:pt x="1644" y="1429"/>
                    </a:lnTo>
                    <a:lnTo>
                      <a:pt x="1799" y="1370"/>
                    </a:lnTo>
                    <a:cubicBezTo>
                      <a:pt x="1834" y="1358"/>
                      <a:pt x="1858" y="1298"/>
                      <a:pt x="1834" y="1251"/>
                    </a:cubicBezTo>
                    <a:lnTo>
                      <a:pt x="1346" y="72"/>
                    </a:lnTo>
                    <a:cubicBezTo>
                      <a:pt x="1334" y="24"/>
                      <a:pt x="1275" y="1"/>
                      <a:pt x="1227" y="1"/>
                    </a:cubicBezTo>
                    <a:close/>
                  </a:path>
                </a:pathLst>
              </a:custGeom>
              <a:solidFill>
                <a:srgbClr val="F7E4D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" name="Google Shape;999;p31"/>
              <p:cNvSpPr/>
              <p:nvPr/>
            </p:nvSpPr>
            <p:spPr>
              <a:xfrm>
                <a:off x="1736225" y="3496200"/>
                <a:ext cx="102100" cy="59950"/>
              </a:xfrm>
              <a:custGeom>
                <a:rect b="b" l="l" r="r" t="t"/>
                <a:pathLst>
                  <a:path extrusionOk="0" h="2398" w="4084">
                    <a:moveTo>
                      <a:pt x="3358" y="0"/>
                    </a:moveTo>
                    <a:cubicBezTo>
                      <a:pt x="3242" y="0"/>
                      <a:pt x="3120" y="22"/>
                      <a:pt x="3001" y="68"/>
                    </a:cubicBezTo>
                    <a:lnTo>
                      <a:pt x="572" y="1068"/>
                    </a:lnTo>
                    <a:cubicBezTo>
                      <a:pt x="357" y="1175"/>
                      <a:pt x="179" y="1330"/>
                      <a:pt x="84" y="1473"/>
                    </a:cubicBezTo>
                    <a:cubicBezTo>
                      <a:pt x="24" y="1592"/>
                      <a:pt x="0" y="1723"/>
                      <a:pt x="0" y="1842"/>
                    </a:cubicBezTo>
                    <a:cubicBezTo>
                      <a:pt x="12" y="1901"/>
                      <a:pt x="12" y="1961"/>
                      <a:pt x="36" y="2020"/>
                    </a:cubicBezTo>
                    <a:cubicBezTo>
                      <a:pt x="136" y="2261"/>
                      <a:pt x="397" y="2398"/>
                      <a:pt x="696" y="2398"/>
                    </a:cubicBezTo>
                    <a:cubicBezTo>
                      <a:pt x="826" y="2398"/>
                      <a:pt x="962" y="2372"/>
                      <a:pt x="1096" y="2318"/>
                    </a:cubicBezTo>
                    <a:lnTo>
                      <a:pt x="3524" y="1318"/>
                    </a:lnTo>
                    <a:cubicBezTo>
                      <a:pt x="3882" y="1187"/>
                      <a:pt x="4084" y="865"/>
                      <a:pt x="4048" y="568"/>
                    </a:cubicBezTo>
                    <a:cubicBezTo>
                      <a:pt x="4048" y="532"/>
                      <a:pt x="4024" y="484"/>
                      <a:pt x="4013" y="461"/>
                    </a:cubicBezTo>
                    <a:lnTo>
                      <a:pt x="3965" y="342"/>
                    </a:lnTo>
                    <a:cubicBezTo>
                      <a:pt x="3873" y="124"/>
                      <a:pt x="3633" y="0"/>
                      <a:pt x="3358" y="0"/>
                    </a:cubicBezTo>
                    <a:close/>
                  </a:path>
                </a:pathLst>
              </a:custGeom>
              <a:solidFill>
                <a:srgbClr val="F7E4D5"/>
              </a:solidFill>
              <a:ln cap="flat" cmpd="sng" w="2975">
                <a:solidFill>
                  <a:srgbClr val="000139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" name="Google Shape;1000;p31"/>
              <p:cNvSpPr/>
              <p:nvPr/>
            </p:nvSpPr>
            <p:spPr>
              <a:xfrm>
                <a:off x="1736525" y="3496200"/>
                <a:ext cx="100925" cy="46050"/>
              </a:xfrm>
              <a:custGeom>
                <a:rect b="b" l="l" r="r" t="t"/>
                <a:pathLst>
                  <a:path extrusionOk="0" h="1842" w="4037">
                    <a:moveTo>
                      <a:pt x="3346" y="0"/>
                    </a:moveTo>
                    <a:cubicBezTo>
                      <a:pt x="3230" y="0"/>
                      <a:pt x="3108" y="22"/>
                      <a:pt x="2989" y="68"/>
                    </a:cubicBezTo>
                    <a:lnTo>
                      <a:pt x="560" y="1068"/>
                    </a:lnTo>
                    <a:cubicBezTo>
                      <a:pt x="345" y="1175"/>
                      <a:pt x="167" y="1330"/>
                      <a:pt x="83" y="1473"/>
                    </a:cubicBezTo>
                    <a:cubicBezTo>
                      <a:pt x="24" y="1592"/>
                      <a:pt x="0" y="1723"/>
                      <a:pt x="0" y="1842"/>
                    </a:cubicBezTo>
                    <a:cubicBezTo>
                      <a:pt x="12" y="1818"/>
                      <a:pt x="24" y="1806"/>
                      <a:pt x="36" y="1782"/>
                    </a:cubicBezTo>
                    <a:cubicBezTo>
                      <a:pt x="238" y="1580"/>
                      <a:pt x="488" y="1401"/>
                      <a:pt x="750" y="1235"/>
                    </a:cubicBezTo>
                    <a:cubicBezTo>
                      <a:pt x="1417" y="842"/>
                      <a:pt x="2143" y="568"/>
                      <a:pt x="2881" y="413"/>
                    </a:cubicBezTo>
                    <a:cubicBezTo>
                      <a:pt x="3045" y="383"/>
                      <a:pt x="3210" y="358"/>
                      <a:pt x="3368" y="358"/>
                    </a:cubicBezTo>
                    <a:cubicBezTo>
                      <a:pt x="3462" y="358"/>
                      <a:pt x="3554" y="367"/>
                      <a:pt x="3643" y="389"/>
                    </a:cubicBezTo>
                    <a:cubicBezTo>
                      <a:pt x="3798" y="413"/>
                      <a:pt x="3917" y="473"/>
                      <a:pt x="4012" y="544"/>
                    </a:cubicBezTo>
                    <a:lnTo>
                      <a:pt x="4036" y="568"/>
                    </a:lnTo>
                    <a:cubicBezTo>
                      <a:pt x="4036" y="532"/>
                      <a:pt x="4012" y="484"/>
                      <a:pt x="4001" y="461"/>
                    </a:cubicBezTo>
                    <a:lnTo>
                      <a:pt x="3953" y="342"/>
                    </a:lnTo>
                    <a:cubicBezTo>
                      <a:pt x="3861" y="124"/>
                      <a:pt x="3621" y="0"/>
                      <a:pt x="3346" y="0"/>
                    </a:cubicBezTo>
                    <a:close/>
                  </a:path>
                </a:pathLst>
              </a:custGeom>
              <a:solidFill>
                <a:srgbClr val="F7E4D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" name="Google Shape;1001;p31"/>
              <p:cNvSpPr/>
              <p:nvPr/>
            </p:nvSpPr>
            <p:spPr>
              <a:xfrm>
                <a:off x="1760925" y="3504325"/>
                <a:ext cx="47050" cy="45900"/>
              </a:xfrm>
              <a:custGeom>
                <a:rect b="b" l="l" r="r" t="t"/>
                <a:pathLst>
                  <a:path extrusionOk="0" h="1836" w="1882">
                    <a:moveTo>
                      <a:pt x="1285" y="0"/>
                    </a:moveTo>
                    <a:cubicBezTo>
                      <a:pt x="1274" y="0"/>
                      <a:pt x="1262" y="2"/>
                      <a:pt x="1251" y="5"/>
                    </a:cubicBezTo>
                    <a:lnTo>
                      <a:pt x="84" y="493"/>
                    </a:lnTo>
                    <a:cubicBezTo>
                      <a:pt x="36" y="505"/>
                      <a:pt x="0" y="564"/>
                      <a:pt x="36" y="612"/>
                    </a:cubicBezTo>
                    <a:lnTo>
                      <a:pt x="524" y="1791"/>
                    </a:lnTo>
                    <a:cubicBezTo>
                      <a:pt x="533" y="1816"/>
                      <a:pt x="566" y="1836"/>
                      <a:pt x="602" y="1836"/>
                    </a:cubicBezTo>
                    <a:cubicBezTo>
                      <a:pt x="616" y="1836"/>
                      <a:pt x="630" y="1833"/>
                      <a:pt x="643" y="1826"/>
                    </a:cubicBezTo>
                    <a:lnTo>
                      <a:pt x="1822" y="1338"/>
                    </a:lnTo>
                    <a:cubicBezTo>
                      <a:pt x="1870" y="1326"/>
                      <a:pt x="1882" y="1267"/>
                      <a:pt x="1870" y="1219"/>
                    </a:cubicBezTo>
                    <a:lnTo>
                      <a:pt x="1370" y="52"/>
                    </a:lnTo>
                    <a:cubicBezTo>
                      <a:pt x="1361" y="16"/>
                      <a:pt x="1324" y="0"/>
                      <a:pt x="1285" y="0"/>
                    </a:cubicBezTo>
                    <a:close/>
                  </a:path>
                </a:pathLst>
              </a:custGeom>
              <a:solidFill>
                <a:srgbClr val="F7E4D5"/>
              </a:solidFill>
              <a:ln cap="flat" cmpd="sng" w="2975">
                <a:solidFill>
                  <a:srgbClr val="000139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" name="Google Shape;1002;p31"/>
              <p:cNvSpPr/>
              <p:nvPr/>
            </p:nvSpPr>
            <p:spPr>
              <a:xfrm>
                <a:off x="1794850" y="3503250"/>
                <a:ext cx="14900" cy="33050"/>
              </a:xfrm>
              <a:custGeom>
                <a:rect b="b" l="l" r="r" t="t"/>
                <a:pathLst>
                  <a:path extrusionOk="0" h="1322" w="596">
                    <a:moveTo>
                      <a:pt x="155" y="0"/>
                    </a:moveTo>
                    <a:lnTo>
                      <a:pt x="1" y="60"/>
                    </a:lnTo>
                    <a:lnTo>
                      <a:pt x="525" y="1322"/>
                    </a:lnTo>
                    <a:lnTo>
                      <a:pt x="596" y="1298"/>
                    </a:lnTo>
                    <a:lnTo>
                      <a:pt x="155" y="0"/>
                    </a:ln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" name="Google Shape;1003;p31"/>
              <p:cNvSpPr/>
              <p:nvPr/>
            </p:nvSpPr>
            <p:spPr>
              <a:xfrm>
                <a:off x="1777300" y="3535625"/>
                <a:ext cx="6575" cy="5975"/>
              </a:xfrm>
              <a:custGeom>
                <a:rect b="b" l="l" r="r" t="t"/>
                <a:pathLst>
                  <a:path extrusionOk="0" h="239" w="263">
                    <a:moveTo>
                      <a:pt x="132" y="0"/>
                    </a:moveTo>
                    <a:cubicBezTo>
                      <a:pt x="116" y="0"/>
                      <a:pt x="100" y="5"/>
                      <a:pt x="84" y="15"/>
                    </a:cubicBezTo>
                    <a:cubicBezTo>
                      <a:pt x="36" y="50"/>
                      <a:pt x="0" y="110"/>
                      <a:pt x="24" y="170"/>
                    </a:cubicBezTo>
                    <a:cubicBezTo>
                      <a:pt x="42" y="214"/>
                      <a:pt x="79" y="238"/>
                      <a:pt x="121" y="238"/>
                    </a:cubicBezTo>
                    <a:cubicBezTo>
                      <a:pt x="136" y="238"/>
                      <a:pt x="152" y="235"/>
                      <a:pt x="167" y="229"/>
                    </a:cubicBezTo>
                    <a:cubicBezTo>
                      <a:pt x="226" y="193"/>
                      <a:pt x="262" y="134"/>
                      <a:pt x="226" y="74"/>
                    </a:cubicBezTo>
                    <a:cubicBezTo>
                      <a:pt x="209" y="31"/>
                      <a:pt x="173" y="0"/>
                      <a:pt x="132" y="0"/>
                    </a:cubicBez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" name="Google Shape;1004;p31"/>
              <p:cNvSpPr/>
              <p:nvPr/>
            </p:nvSpPr>
            <p:spPr>
              <a:xfrm>
                <a:off x="1770750" y="3519675"/>
                <a:ext cx="6575" cy="5850"/>
              </a:xfrm>
              <a:custGeom>
                <a:rect b="b" l="l" r="r" t="t"/>
                <a:pathLst>
                  <a:path extrusionOk="0" h="234" w="263">
                    <a:moveTo>
                      <a:pt x="129" y="1"/>
                    </a:moveTo>
                    <a:cubicBezTo>
                      <a:pt x="114" y="1"/>
                      <a:pt x="99" y="4"/>
                      <a:pt x="84" y="10"/>
                    </a:cubicBezTo>
                    <a:cubicBezTo>
                      <a:pt x="24" y="46"/>
                      <a:pt x="0" y="105"/>
                      <a:pt x="24" y="165"/>
                    </a:cubicBezTo>
                    <a:cubicBezTo>
                      <a:pt x="51" y="209"/>
                      <a:pt x="90" y="233"/>
                      <a:pt x="133" y="233"/>
                    </a:cubicBezTo>
                    <a:cubicBezTo>
                      <a:pt x="148" y="233"/>
                      <a:pt x="163" y="230"/>
                      <a:pt x="179" y="224"/>
                    </a:cubicBezTo>
                    <a:cubicBezTo>
                      <a:pt x="238" y="188"/>
                      <a:pt x="262" y="129"/>
                      <a:pt x="238" y="69"/>
                    </a:cubicBezTo>
                    <a:cubicBezTo>
                      <a:pt x="212" y="25"/>
                      <a:pt x="172" y="1"/>
                      <a:pt x="129" y="1"/>
                    </a:cubicBez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" name="Google Shape;1005;p31"/>
              <p:cNvSpPr/>
              <p:nvPr/>
            </p:nvSpPr>
            <p:spPr>
              <a:xfrm>
                <a:off x="1792175" y="3529800"/>
                <a:ext cx="6875" cy="5850"/>
              </a:xfrm>
              <a:custGeom>
                <a:rect b="b" l="l" r="r" t="t"/>
                <a:pathLst>
                  <a:path extrusionOk="0" h="234" w="275">
                    <a:moveTo>
                      <a:pt x="141" y="0"/>
                    </a:moveTo>
                    <a:cubicBezTo>
                      <a:pt x="127" y="0"/>
                      <a:pt x="111" y="3"/>
                      <a:pt x="96" y="10"/>
                    </a:cubicBezTo>
                    <a:cubicBezTo>
                      <a:pt x="36" y="22"/>
                      <a:pt x="1" y="105"/>
                      <a:pt x="36" y="164"/>
                    </a:cubicBezTo>
                    <a:cubicBezTo>
                      <a:pt x="54" y="209"/>
                      <a:pt x="91" y="233"/>
                      <a:pt x="134" y="233"/>
                    </a:cubicBezTo>
                    <a:cubicBezTo>
                      <a:pt x="148" y="233"/>
                      <a:pt x="164" y="230"/>
                      <a:pt x="179" y="224"/>
                    </a:cubicBezTo>
                    <a:cubicBezTo>
                      <a:pt x="239" y="188"/>
                      <a:pt x="274" y="129"/>
                      <a:pt x="239" y="69"/>
                    </a:cubicBezTo>
                    <a:cubicBezTo>
                      <a:pt x="221" y="25"/>
                      <a:pt x="184" y="0"/>
                      <a:pt x="141" y="0"/>
                    </a:cubicBez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" name="Google Shape;1006;p31"/>
              <p:cNvSpPr/>
              <p:nvPr/>
            </p:nvSpPr>
            <p:spPr>
              <a:xfrm>
                <a:off x="1785625" y="3513300"/>
                <a:ext cx="6575" cy="5975"/>
              </a:xfrm>
              <a:custGeom>
                <a:rect b="b" l="l" r="r" t="t"/>
                <a:pathLst>
                  <a:path extrusionOk="0" h="239" w="263">
                    <a:moveTo>
                      <a:pt x="133" y="1"/>
                    </a:moveTo>
                    <a:cubicBezTo>
                      <a:pt x="117" y="1"/>
                      <a:pt x="100" y="5"/>
                      <a:pt x="84" y="15"/>
                    </a:cubicBezTo>
                    <a:cubicBezTo>
                      <a:pt x="24" y="50"/>
                      <a:pt x="1" y="110"/>
                      <a:pt x="24" y="170"/>
                    </a:cubicBezTo>
                    <a:cubicBezTo>
                      <a:pt x="51" y="214"/>
                      <a:pt x="90" y="238"/>
                      <a:pt x="133" y="238"/>
                    </a:cubicBezTo>
                    <a:cubicBezTo>
                      <a:pt x="148" y="238"/>
                      <a:pt x="164" y="235"/>
                      <a:pt x="179" y="229"/>
                    </a:cubicBezTo>
                    <a:cubicBezTo>
                      <a:pt x="239" y="193"/>
                      <a:pt x="263" y="134"/>
                      <a:pt x="239" y="74"/>
                    </a:cubicBezTo>
                    <a:cubicBezTo>
                      <a:pt x="213" y="31"/>
                      <a:pt x="174" y="1"/>
                      <a:pt x="133" y="1"/>
                    </a:cubicBez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" name="Google Shape;1007;p31"/>
              <p:cNvSpPr/>
              <p:nvPr/>
            </p:nvSpPr>
            <p:spPr>
              <a:xfrm>
                <a:off x="1760925" y="3504325"/>
                <a:ext cx="35750" cy="45975"/>
              </a:xfrm>
              <a:custGeom>
                <a:rect b="b" l="l" r="r" t="t"/>
                <a:pathLst>
                  <a:path extrusionOk="0" h="1839" w="1430">
                    <a:moveTo>
                      <a:pt x="1285" y="0"/>
                    </a:moveTo>
                    <a:cubicBezTo>
                      <a:pt x="1274" y="0"/>
                      <a:pt x="1262" y="2"/>
                      <a:pt x="1251" y="5"/>
                    </a:cubicBezTo>
                    <a:lnTo>
                      <a:pt x="84" y="493"/>
                    </a:lnTo>
                    <a:cubicBezTo>
                      <a:pt x="36" y="505"/>
                      <a:pt x="0" y="564"/>
                      <a:pt x="0" y="612"/>
                    </a:cubicBezTo>
                    <a:lnTo>
                      <a:pt x="358" y="1505"/>
                    </a:lnTo>
                    <a:lnTo>
                      <a:pt x="512" y="1838"/>
                    </a:lnTo>
                    <a:cubicBezTo>
                      <a:pt x="512" y="1838"/>
                      <a:pt x="286" y="1041"/>
                      <a:pt x="274" y="779"/>
                    </a:cubicBezTo>
                    <a:cubicBezTo>
                      <a:pt x="262" y="505"/>
                      <a:pt x="1358" y="207"/>
                      <a:pt x="1358" y="207"/>
                    </a:cubicBezTo>
                    <a:lnTo>
                      <a:pt x="1429" y="195"/>
                    </a:lnTo>
                    <a:lnTo>
                      <a:pt x="1370" y="52"/>
                    </a:lnTo>
                    <a:cubicBezTo>
                      <a:pt x="1361" y="16"/>
                      <a:pt x="1324" y="0"/>
                      <a:pt x="1285" y="0"/>
                    </a:cubicBezTo>
                    <a:close/>
                  </a:path>
                </a:pathLst>
              </a:custGeom>
              <a:solidFill>
                <a:srgbClr val="F7E4D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08" name="Google Shape;1008;p31"/>
          <p:cNvGrpSpPr/>
          <p:nvPr/>
        </p:nvGrpSpPr>
        <p:grpSpPr>
          <a:xfrm flipH="1">
            <a:off x="725488" y="2257576"/>
            <a:ext cx="2512281" cy="2471165"/>
            <a:chOff x="4466638" y="696313"/>
            <a:chExt cx="1147213" cy="1128438"/>
          </a:xfrm>
        </p:grpSpPr>
        <p:sp>
          <p:nvSpPr>
            <p:cNvPr id="1009" name="Google Shape;1009;p31"/>
            <p:cNvSpPr/>
            <p:nvPr/>
          </p:nvSpPr>
          <p:spPr>
            <a:xfrm>
              <a:off x="5479575" y="1290725"/>
              <a:ext cx="31875" cy="29000"/>
            </a:xfrm>
            <a:custGeom>
              <a:rect b="b" l="l" r="r" t="t"/>
              <a:pathLst>
                <a:path extrusionOk="0" h="1160" w="1275">
                  <a:moveTo>
                    <a:pt x="739" y="0"/>
                  </a:moveTo>
                  <a:lnTo>
                    <a:pt x="310" y="48"/>
                  </a:lnTo>
                  <a:lnTo>
                    <a:pt x="203" y="60"/>
                  </a:lnTo>
                  <a:lnTo>
                    <a:pt x="298" y="441"/>
                  </a:lnTo>
                  <a:cubicBezTo>
                    <a:pt x="251" y="465"/>
                    <a:pt x="215" y="488"/>
                    <a:pt x="191" y="500"/>
                  </a:cubicBezTo>
                  <a:cubicBezTo>
                    <a:pt x="96" y="560"/>
                    <a:pt x="24" y="655"/>
                    <a:pt x="12" y="762"/>
                  </a:cubicBezTo>
                  <a:cubicBezTo>
                    <a:pt x="1" y="822"/>
                    <a:pt x="12" y="893"/>
                    <a:pt x="36" y="941"/>
                  </a:cubicBezTo>
                  <a:cubicBezTo>
                    <a:pt x="96" y="1036"/>
                    <a:pt x="203" y="1131"/>
                    <a:pt x="322" y="1155"/>
                  </a:cubicBezTo>
                  <a:cubicBezTo>
                    <a:pt x="336" y="1158"/>
                    <a:pt x="350" y="1159"/>
                    <a:pt x="364" y="1159"/>
                  </a:cubicBezTo>
                  <a:cubicBezTo>
                    <a:pt x="473" y="1159"/>
                    <a:pt x="588" y="1082"/>
                    <a:pt x="620" y="977"/>
                  </a:cubicBezTo>
                  <a:cubicBezTo>
                    <a:pt x="690" y="1055"/>
                    <a:pt x="796" y="1102"/>
                    <a:pt x="904" y="1102"/>
                  </a:cubicBezTo>
                  <a:cubicBezTo>
                    <a:pt x="961" y="1102"/>
                    <a:pt x="1019" y="1089"/>
                    <a:pt x="1072" y="1060"/>
                  </a:cubicBezTo>
                  <a:cubicBezTo>
                    <a:pt x="1203" y="977"/>
                    <a:pt x="1274" y="786"/>
                    <a:pt x="1215" y="643"/>
                  </a:cubicBezTo>
                  <a:cubicBezTo>
                    <a:pt x="1155" y="441"/>
                    <a:pt x="1001" y="357"/>
                    <a:pt x="822" y="322"/>
                  </a:cubicBezTo>
                  <a:lnTo>
                    <a:pt x="739" y="0"/>
                  </a:lnTo>
                  <a:close/>
                </a:path>
              </a:pathLst>
            </a:custGeom>
            <a:solidFill>
              <a:srgbClr val="F7E4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31"/>
            <p:cNvSpPr/>
            <p:nvPr/>
          </p:nvSpPr>
          <p:spPr>
            <a:xfrm>
              <a:off x="5521250" y="1286550"/>
              <a:ext cx="31875" cy="27750"/>
            </a:xfrm>
            <a:custGeom>
              <a:rect b="b" l="l" r="r" t="t"/>
              <a:pathLst>
                <a:path extrusionOk="0" h="1110" w="1275">
                  <a:moveTo>
                    <a:pt x="762" y="1"/>
                  </a:moveTo>
                  <a:lnTo>
                    <a:pt x="227" y="48"/>
                  </a:lnTo>
                  <a:lnTo>
                    <a:pt x="298" y="405"/>
                  </a:lnTo>
                  <a:cubicBezTo>
                    <a:pt x="250" y="417"/>
                    <a:pt x="227" y="441"/>
                    <a:pt x="191" y="465"/>
                  </a:cubicBezTo>
                  <a:cubicBezTo>
                    <a:pt x="108" y="524"/>
                    <a:pt x="24" y="608"/>
                    <a:pt x="12" y="715"/>
                  </a:cubicBezTo>
                  <a:cubicBezTo>
                    <a:pt x="0" y="775"/>
                    <a:pt x="24" y="846"/>
                    <a:pt x="48" y="894"/>
                  </a:cubicBezTo>
                  <a:cubicBezTo>
                    <a:pt x="108" y="1001"/>
                    <a:pt x="203" y="1084"/>
                    <a:pt x="322" y="1108"/>
                  </a:cubicBezTo>
                  <a:cubicBezTo>
                    <a:pt x="330" y="1109"/>
                    <a:pt x="339" y="1109"/>
                    <a:pt x="348" y="1109"/>
                  </a:cubicBezTo>
                  <a:cubicBezTo>
                    <a:pt x="461" y="1109"/>
                    <a:pt x="586" y="1039"/>
                    <a:pt x="620" y="917"/>
                  </a:cubicBezTo>
                  <a:cubicBezTo>
                    <a:pt x="690" y="995"/>
                    <a:pt x="796" y="1043"/>
                    <a:pt x="904" y="1043"/>
                  </a:cubicBezTo>
                  <a:cubicBezTo>
                    <a:pt x="961" y="1043"/>
                    <a:pt x="1019" y="1030"/>
                    <a:pt x="1072" y="1001"/>
                  </a:cubicBezTo>
                  <a:cubicBezTo>
                    <a:pt x="1203" y="917"/>
                    <a:pt x="1274" y="727"/>
                    <a:pt x="1215" y="584"/>
                  </a:cubicBezTo>
                  <a:cubicBezTo>
                    <a:pt x="1179" y="417"/>
                    <a:pt x="1012" y="334"/>
                    <a:pt x="834" y="298"/>
                  </a:cubicBezTo>
                  <a:lnTo>
                    <a:pt x="762" y="1"/>
                  </a:lnTo>
                  <a:close/>
                </a:path>
              </a:pathLst>
            </a:custGeom>
            <a:solidFill>
              <a:srgbClr val="F7E4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31"/>
            <p:cNvSpPr/>
            <p:nvPr/>
          </p:nvSpPr>
          <p:spPr>
            <a:xfrm>
              <a:off x="5565600" y="1282100"/>
              <a:ext cx="31875" cy="26525"/>
            </a:xfrm>
            <a:custGeom>
              <a:rect b="b" l="l" r="r" t="t"/>
              <a:pathLst>
                <a:path extrusionOk="0" h="1061" w="1275">
                  <a:moveTo>
                    <a:pt x="751" y="0"/>
                  </a:moveTo>
                  <a:lnTo>
                    <a:pt x="215" y="48"/>
                  </a:lnTo>
                  <a:lnTo>
                    <a:pt x="298" y="357"/>
                  </a:lnTo>
                  <a:cubicBezTo>
                    <a:pt x="262" y="369"/>
                    <a:pt x="215" y="405"/>
                    <a:pt x="191" y="417"/>
                  </a:cubicBezTo>
                  <a:cubicBezTo>
                    <a:pt x="96" y="476"/>
                    <a:pt x="24" y="572"/>
                    <a:pt x="12" y="667"/>
                  </a:cubicBezTo>
                  <a:cubicBezTo>
                    <a:pt x="0" y="726"/>
                    <a:pt x="12" y="810"/>
                    <a:pt x="36" y="845"/>
                  </a:cubicBezTo>
                  <a:cubicBezTo>
                    <a:pt x="96" y="953"/>
                    <a:pt x="203" y="1048"/>
                    <a:pt x="322" y="1060"/>
                  </a:cubicBezTo>
                  <a:cubicBezTo>
                    <a:pt x="331" y="1061"/>
                    <a:pt x="339" y="1061"/>
                    <a:pt x="348" y="1061"/>
                  </a:cubicBezTo>
                  <a:cubicBezTo>
                    <a:pt x="460" y="1061"/>
                    <a:pt x="575" y="991"/>
                    <a:pt x="620" y="881"/>
                  </a:cubicBezTo>
                  <a:cubicBezTo>
                    <a:pt x="687" y="956"/>
                    <a:pt x="789" y="1003"/>
                    <a:pt x="893" y="1003"/>
                  </a:cubicBezTo>
                  <a:cubicBezTo>
                    <a:pt x="954" y="1003"/>
                    <a:pt x="1015" y="987"/>
                    <a:pt x="1072" y="953"/>
                  </a:cubicBezTo>
                  <a:cubicBezTo>
                    <a:pt x="1203" y="881"/>
                    <a:pt x="1274" y="691"/>
                    <a:pt x="1215" y="536"/>
                  </a:cubicBezTo>
                  <a:cubicBezTo>
                    <a:pt x="1155" y="393"/>
                    <a:pt x="989" y="298"/>
                    <a:pt x="810" y="274"/>
                  </a:cubicBezTo>
                  <a:lnTo>
                    <a:pt x="751" y="0"/>
                  </a:lnTo>
                  <a:close/>
                </a:path>
              </a:pathLst>
            </a:custGeom>
            <a:solidFill>
              <a:srgbClr val="F7E4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31"/>
            <p:cNvSpPr/>
            <p:nvPr/>
          </p:nvSpPr>
          <p:spPr>
            <a:xfrm>
              <a:off x="4490175" y="719825"/>
              <a:ext cx="1123675" cy="1104925"/>
            </a:xfrm>
            <a:custGeom>
              <a:rect b="b" l="l" r="r" t="t"/>
              <a:pathLst>
                <a:path extrusionOk="0" h="44197" w="44947">
                  <a:moveTo>
                    <a:pt x="42124" y="17324"/>
                  </a:moveTo>
                  <a:cubicBezTo>
                    <a:pt x="42148" y="17348"/>
                    <a:pt x="42196" y="17348"/>
                    <a:pt x="42244" y="17348"/>
                  </a:cubicBezTo>
                  <a:lnTo>
                    <a:pt x="42374" y="18181"/>
                  </a:lnTo>
                  <a:lnTo>
                    <a:pt x="42017" y="18276"/>
                  </a:lnTo>
                  <a:lnTo>
                    <a:pt x="41660" y="18383"/>
                  </a:lnTo>
                  <a:lnTo>
                    <a:pt x="41577" y="18395"/>
                  </a:lnTo>
                  <a:cubicBezTo>
                    <a:pt x="41791" y="18062"/>
                    <a:pt x="41970" y="17705"/>
                    <a:pt x="42124" y="17324"/>
                  </a:cubicBezTo>
                  <a:close/>
                  <a:moveTo>
                    <a:pt x="12990" y="13526"/>
                  </a:moveTo>
                  <a:cubicBezTo>
                    <a:pt x="13228" y="14645"/>
                    <a:pt x="13514" y="15728"/>
                    <a:pt x="13788" y="16740"/>
                  </a:cubicBezTo>
                  <a:cubicBezTo>
                    <a:pt x="13799" y="16824"/>
                    <a:pt x="13823" y="16895"/>
                    <a:pt x="13847" y="16955"/>
                  </a:cubicBezTo>
                  <a:cubicBezTo>
                    <a:pt x="13883" y="17133"/>
                    <a:pt x="13942" y="17312"/>
                    <a:pt x="14002" y="17490"/>
                  </a:cubicBezTo>
                  <a:cubicBezTo>
                    <a:pt x="14038" y="17598"/>
                    <a:pt x="14085" y="17693"/>
                    <a:pt x="14109" y="17800"/>
                  </a:cubicBezTo>
                  <a:cubicBezTo>
                    <a:pt x="14157" y="17955"/>
                    <a:pt x="14204" y="18098"/>
                    <a:pt x="14264" y="18252"/>
                  </a:cubicBezTo>
                  <a:cubicBezTo>
                    <a:pt x="14300" y="18360"/>
                    <a:pt x="14335" y="18479"/>
                    <a:pt x="14383" y="18574"/>
                  </a:cubicBezTo>
                  <a:cubicBezTo>
                    <a:pt x="14419" y="18729"/>
                    <a:pt x="14478" y="18860"/>
                    <a:pt x="14526" y="18991"/>
                  </a:cubicBezTo>
                  <a:cubicBezTo>
                    <a:pt x="14573" y="19098"/>
                    <a:pt x="14621" y="19217"/>
                    <a:pt x="14657" y="19324"/>
                  </a:cubicBezTo>
                  <a:cubicBezTo>
                    <a:pt x="14657" y="19336"/>
                    <a:pt x="14681" y="19348"/>
                    <a:pt x="14681" y="19372"/>
                  </a:cubicBezTo>
                  <a:cubicBezTo>
                    <a:pt x="14573" y="19336"/>
                    <a:pt x="14466" y="19288"/>
                    <a:pt x="14383" y="19229"/>
                  </a:cubicBezTo>
                  <a:cubicBezTo>
                    <a:pt x="13347" y="18443"/>
                    <a:pt x="12156" y="17848"/>
                    <a:pt x="10847" y="17490"/>
                  </a:cubicBezTo>
                  <a:cubicBezTo>
                    <a:pt x="11240" y="16038"/>
                    <a:pt x="11966" y="14657"/>
                    <a:pt x="12990" y="13526"/>
                  </a:cubicBezTo>
                  <a:close/>
                  <a:moveTo>
                    <a:pt x="43244" y="19037"/>
                  </a:moveTo>
                  <a:cubicBezTo>
                    <a:pt x="43425" y="19037"/>
                    <a:pt x="43591" y="19165"/>
                    <a:pt x="43637" y="19348"/>
                  </a:cubicBezTo>
                  <a:cubicBezTo>
                    <a:pt x="43648" y="19455"/>
                    <a:pt x="43637" y="19562"/>
                    <a:pt x="43577" y="19645"/>
                  </a:cubicBezTo>
                  <a:cubicBezTo>
                    <a:pt x="43529" y="19729"/>
                    <a:pt x="43458" y="19764"/>
                    <a:pt x="43363" y="19800"/>
                  </a:cubicBezTo>
                  <a:cubicBezTo>
                    <a:pt x="43351" y="19800"/>
                    <a:pt x="43339" y="19812"/>
                    <a:pt x="43327" y="19812"/>
                  </a:cubicBezTo>
                  <a:lnTo>
                    <a:pt x="40112" y="20407"/>
                  </a:lnTo>
                  <a:cubicBezTo>
                    <a:pt x="40398" y="20110"/>
                    <a:pt x="40648" y="19800"/>
                    <a:pt x="40886" y="19467"/>
                  </a:cubicBezTo>
                  <a:lnTo>
                    <a:pt x="43172" y="19038"/>
                  </a:lnTo>
                  <a:lnTo>
                    <a:pt x="43220" y="19038"/>
                  </a:lnTo>
                  <a:cubicBezTo>
                    <a:pt x="43228" y="19038"/>
                    <a:pt x="43236" y="19037"/>
                    <a:pt x="43244" y="19037"/>
                  </a:cubicBezTo>
                  <a:close/>
                  <a:moveTo>
                    <a:pt x="43555" y="20669"/>
                  </a:moveTo>
                  <a:cubicBezTo>
                    <a:pt x="43747" y="20669"/>
                    <a:pt x="43911" y="20797"/>
                    <a:pt x="43934" y="21003"/>
                  </a:cubicBezTo>
                  <a:lnTo>
                    <a:pt x="43934" y="21062"/>
                  </a:lnTo>
                  <a:lnTo>
                    <a:pt x="43934" y="21110"/>
                  </a:lnTo>
                  <a:cubicBezTo>
                    <a:pt x="43938" y="21106"/>
                    <a:pt x="43940" y="21105"/>
                    <a:pt x="43942" y="21105"/>
                  </a:cubicBezTo>
                  <a:cubicBezTo>
                    <a:pt x="43946" y="21105"/>
                    <a:pt x="43946" y="21113"/>
                    <a:pt x="43946" y="21122"/>
                  </a:cubicBezTo>
                  <a:cubicBezTo>
                    <a:pt x="43946" y="21134"/>
                    <a:pt x="43946" y="21158"/>
                    <a:pt x="43934" y="21169"/>
                  </a:cubicBezTo>
                  <a:cubicBezTo>
                    <a:pt x="43934" y="21181"/>
                    <a:pt x="43922" y="21205"/>
                    <a:pt x="43922" y="21229"/>
                  </a:cubicBezTo>
                  <a:cubicBezTo>
                    <a:pt x="43910" y="21253"/>
                    <a:pt x="43910" y="21265"/>
                    <a:pt x="43887" y="21288"/>
                  </a:cubicBezTo>
                  <a:cubicBezTo>
                    <a:pt x="43851" y="21360"/>
                    <a:pt x="43768" y="21408"/>
                    <a:pt x="43684" y="21431"/>
                  </a:cubicBezTo>
                  <a:cubicBezTo>
                    <a:pt x="43672" y="21431"/>
                    <a:pt x="43648" y="21455"/>
                    <a:pt x="43637" y="21455"/>
                  </a:cubicBezTo>
                  <a:lnTo>
                    <a:pt x="40160" y="22098"/>
                  </a:lnTo>
                  <a:cubicBezTo>
                    <a:pt x="40130" y="22104"/>
                    <a:pt x="40102" y="22107"/>
                    <a:pt x="40074" y="22107"/>
                  </a:cubicBezTo>
                  <a:cubicBezTo>
                    <a:pt x="39886" y="22107"/>
                    <a:pt x="39737" y="21975"/>
                    <a:pt x="39696" y="21789"/>
                  </a:cubicBezTo>
                  <a:cubicBezTo>
                    <a:pt x="39684" y="21729"/>
                    <a:pt x="39696" y="21658"/>
                    <a:pt x="39707" y="21610"/>
                  </a:cubicBezTo>
                  <a:cubicBezTo>
                    <a:pt x="39755" y="21479"/>
                    <a:pt x="39862" y="21360"/>
                    <a:pt x="40005" y="21348"/>
                  </a:cubicBezTo>
                  <a:lnTo>
                    <a:pt x="43494" y="20693"/>
                  </a:lnTo>
                  <a:cubicBezTo>
                    <a:pt x="43506" y="20693"/>
                    <a:pt x="43517" y="20693"/>
                    <a:pt x="43529" y="20669"/>
                  </a:cubicBezTo>
                  <a:cubicBezTo>
                    <a:pt x="43538" y="20669"/>
                    <a:pt x="43546" y="20669"/>
                    <a:pt x="43555" y="20669"/>
                  </a:cubicBezTo>
                  <a:close/>
                  <a:moveTo>
                    <a:pt x="35350" y="24325"/>
                  </a:moveTo>
                  <a:cubicBezTo>
                    <a:pt x="35576" y="24634"/>
                    <a:pt x="35755" y="24956"/>
                    <a:pt x="35790" y="25349"/>
                  </a:cubicBezTo>
                  <a:cubicBezTo>
                    <a:pt x="35886" y="26337"/>
                    <a:pt x="35338" y="27539"/>
                    <a:pt x="34945" y="28396"/>
                  </a:cubicBezTo>
                  <a:lnTo>
                    <a:pt x="34897" y="28504"/>
                  </a:lnTo>
                  <a:cubicBezTo>
                    <a:pt x="34862" y="28611"/>
                    <a:pt x="34778" y="28789"/>
                    <a:pt x="34695" y="28956"/>
                  </a:cubicBezTo>
                  <a:lnTo>
                    <a:pt x="34481" y="29016"/>
                  </a:lnTo>
                  <a:lnTo>
                    <a:pt x="34481" y="28980"/>
                  </a:lnTo>
                  <a:cubicBezTo>
                    <a:pt x="34421" y="28754"/>
                    <a:pt x="34385" y="28456"/>
                    <a:pt x="34385" y="28146"/>
                  </a:cubicBezTo>
                  <a:lnTo>
                    <a:pt x="34385" y="28016"/>
                  </a:lnTo>
                  <a:lnTo>
                    <a:pt x="34385" y="27896"/>
                  </a:lnTo>
                  <a:cubicBezTo>
                    <a:pt x="34397" y="26944"/>
                    <a:pt x="34516" y="25980"/>
                    <a:pt x="34635" y="25039"/>
                  </a:cubicBezTo>
                  <a:cubicBezTo>
                    <a:pt x="34647" y="24944"/>
                    <a:pt x="34635" y="24860"/>
                    <a:pt x="34624" y="24777"/>
                  </a:cubicBezTo>
                  <a:lnTo>
                    <a:pt x="34754" y="24694"/>
                  </a:lnTo>
                  <a:cubicBezTo>
                    <a:pt x="34945" y="24575"/>
                    <a:pt x="35135" y="24456"/>
                    <a:pt x="35350" y="24325"/>
                  </a:cubicBezTo>
                  <a:close/>
                  <a:moveTo>
                    <a:pt x="34564" y="29194"/>
                  </a:moveTo>
                  <a:cubicBezTo>
                    <a:pt x="34564" y="29206"/>
                    <a:pt x="34564" y="29218"/>
                    <a:pt x="34540" y="29218"/>
                  </a:cubicBezTo>
                  <a:cubicBezTo>
                    <a:pt x="34540" y="29206"/>
                    <a:pt x="34564" y="29206"/>
                    <a:pt x="34564" y="29194"/>
                  </a:cubicBezTo>
                  <a:close/>
                  <a:moveTo>
                    <a:pt x="25289" y="40398"/>
                  </a:moveTo>
                  <a:cubicBezTo>
                    <a:pt x="25313" y="40624"/>
                    <a:pt x="25349" y="40862"/>
                    <a:pt x="25349" y="41112"/>
                  </a:cubicBezTo>
                  <a:cubicBezTo>
                    <a:pt x="25337" y="40874"/>
                    <a:pt x="25313" y="40636"/>
                    <a:pt x="25289" y="40398"/>
                  </a:cubicBezTo>
                  <a:close/>
                  <a:moveTo>
                    <a:pt x="26801" y="28682"/>
                  </a:moveTo>
                  <a:lnTo>
                    <a:pt x="26111" y="31945"/>
                  </a:lnTo>
                  <a:cubicBezTo>
                    <a:pt x="25956" y="32611"/>
                    <a:pt x="25777" y="33457"/>
                    <a:pt x="26051" y="34290"/>
                  </a:cubicBezTo>
                  <a:cubicBezTo>
                    <a:pt x="26372" y="35326"/>
                    <a:pt x="27218" y="35957"/>
                    <a:pt x="27849" y="36421"/>
                  </a:cubicBezTo>
                  <a:lnTo>
                    <a:pt x="30837" y="38660"/>
                  </a:lnTo>
                  <a:cubicBezTo>
                    <a:pt x="30135" y="38469"/>
                    <a:pt x="29516" y="38076"/>
                    <a:pt x="28754" y="37874"/>
                  </a:cubicBezTo>
                  <a:cubicBezTo>
                    <a:pt x="28789" y="37802"/>
                    <a:pt x="28801" y="37719"/>
                    <a:pt x="28825" y="37624"/>
                  </a:cubicBezTo>
                  <a:cubicBezTo>
                    <a:pt x="28873" y="37517"/>
                    <a:pt x="28813" y="37398"/>
                    <a:pt x="28706" y="37362"/>
                  </a:cubicBezTo>
                  <a:cubicBezTo>
                    <a:pt x="28683" y="37351"/>
                    <a:pt x="28659" y="37345"/>
                    <a:pt x="28635" y="37345"/>
                  </a:cubicBezTo>
                  <a:cubicBezTo>
                    <a:pt x="28558" y="37345"/>
                    <a:pt x="28480" y="37399"/>
                    <a:pt x="28444" y="37481"/>
                  </a:cubicBezTo>
                  <a:cubicBezTo>
                    <a:pt x="28397" y="37576"/>
                    <a:pt x="28373" y="37683"/>
                    <a:pt x="28349" y="37791"/>
                  </a:cubicBezTo>
                  <a:cubicBezTo>
                    <a:pt x="28217" y="37782"/>
                    <a:pt x="28086" y="37768"/>
                    <a:pt x="27943" y="37768"/>
                  </a:cubicBezTo>
                  <a:cubicBezTo>
                    <a:pt x="27879" y="37768"/>
                    <a:pt x="27812" y="37771"/>
                    <a:pt x="27742" y="37779"/>
                  </a:cubicBezTo>
                  <a:cubicBezTo>
                    <a:pt x="27777" y="37695"/>
                    <a:pt x="27801" y="37624"/>
                    <a:pt x="27837" y="37540"/>
                  </a:cubicBezTo>
                  <a:cubicBezTo>
                    <a:pt x="27873" y="37433"/>
                    <a:pt x="27837" y="37314"/>
                    <a:pt x="27730" y="37267"/>
                  </a:cubicBezTo>
                  <a:cubicBezTo>
                    <a:pt x="27703" y="37258"/>
                    <a:pt x="27675" y="37253"/>
                    <a:pt x="27648" y="37253"/>
                  </a:cubicBezTo>
                  <a:cubicBezTo>
                    <a:pt x="27568" y="37253"/>
                    <a:pt x="27492" y="37293"/>
                    <a:pt x="27456" y="37374"/>
                  </a:cubicBezTo>
                  <a:cubicBezTo>
                    <a:pt x="27396" y="37540"/>
                    <a:pt x="27337" y="37683"/>
                    <a:pt x="27301" y="37838"/>
                  </a:cubicBezTo>
                  <a:cubicBezTo>
                    <a:pt x="26563" y="38017"/>
                    <a:pt x="25730" y="38457"/>
                    <a:pt x="25075" y="38767"/>
                  </a:cubicBezTo>
                  <a:cubicBezTo>
                    <a:pt x="23860" y="39565"/>
                    <a:pt x="22896" y="40422"/>
                    <a:pt x="22122" y="41565"/>
                  </a:cubicBezTo>
                  <a:cubicBezTo>
                    <a:pt x="22015" y="41362"/>
                    <a:pt x="21908" y="41172"/>
                    <a:pt x="21777" y="40969"/>
                  </a:cubicBezTo>
                  <a:cubicBezTo>
                    <a:pt x="21765" y="40934"/>
                    <a:pt x="21729" y="40874"/>
                    <a:pt x="21681" y="40827"/>
                  </a:cubicBezTo>
                  <a:lnTo>
                    <a:pt x="17383" y="35159"/>
                  </a:lnTo>
                  <a:cubicBezTo>
                    <a:pt x="16919" y="34564"/>
                    <a:pt x="16550" y="34004"/>
                    <a:pt x="16538" y="33469"/>
                  </a:cubicBezTo>
                  <a:cubicBezTo>
                    <a:pt x="16526" y="32980"/>
                    <a:pt x="16800" y="32445"/>
                    <a:pt x="17062" y="31968"/>
                  </a:cubicBezTo>
                  <a:lnTo>
                    <a:pt x="17538" y="31075"/>
                  </a:lnTo>
                  <a:cubicBezTo>
                    <a:pt x="17600" y="31068"/>
                    <a:pt x="17664" y="31065"/>
                    <a:pt x="17728" y="31065"/>
                  </a:cubicBezTo>
                  <a:cubicBezTo>
                    <a:pt x="17883" y="31065"/>
                    <a:pt x="18041" y="31088"/>
                    <a:pt x="18193" y="31147"/>
                  </a:cubicBezTo>
                  <a:cubicBezTo>
                    <a:pt x="18979" y="31473"/>
                    <a:pt x="19821" y="31647"/>
                    <a:pt x="20664" y="31647"/>
                  </a:cubicBezTo>
                  <a:cubicBezTo>
                    <a:pt x="21328" y="31647"/>
                    <a:pt x="21994" y="31539"/>
                    <a:pt x="22634" y="31314"/>
                  </a:cubicBezTo>
                  <a:cubicBezTo>
                    <a:pt x="23789" y="30933"/>
                    <a:pt x="24634" y="30337"/>
                    <a:pt x="25241" y="29587"/>
                  </a:cubicBezTo>
                  <a:cubicBezTo>
                    <a:pt x="25408" y="29397"/>
                    <a:pt x="25539" y="29182"/>
                    <a:pt x="25670" y="28980"/>
                  </a:cubicBezTo>
                  <a:cubicBezTo>
                    <a:pt x="26051" y="28908"/>
                    <a:pt x="26432" y="28801"/>
                    <a:pt x="26801" y="28682"/>
                  </a:cubicBezTo>
                  <a:close/>
                  <a:moveTo>
                    <a:pt x="25301" y="43137"/>
                  </a:moveTo>
                  <a:cubicBezTo>
                    <a:pt x="25301" y="43149"/>
                    <a:pt x="25301" y="43160"/>
                    <a:pt x="25289" y="43160"/>
                  </a:cubicBezTo>
                  <a:cubicBezTo>
                    <a:pt x="25301" y="43149"/>
                    <a:pt x="25301" y="43148"/>
                    <a:pt x="25301" y="43137"/>
                  </a:cubicBezTo>
                  <a:close/>
                  <a:moveTo>
                    <a:pt x="30277" y="43339"/>
                  </a:moveTo>
                  <a:cubicBezTo>
                    <a:pt x="29884" y="43386"/>
                    <a:pt x="29504" y="43398"/>
                    <a:pt x="29099" y="43398"/>
                  </a:cubicBezTo>
                  <a:cubicBezTo>
                    <a:pt x="29480" y="43398"/>
                    <a:pt x="29884" y="43386"/>
                    <a:pt x="30277" y="43339"/>
                  </a:cubicBezTo>
                  <a:close/>
                  <a:moveTo>
                    <a:pt x="30575" y="44101"/>
                  </a:moveTo>
                  <a:cubicBezTo>
                    <a:pt x="30575" y="44113"/>
                    <a:pt x="30575" y="44113"/>
                    <a:pt x="30587" y="44137"/>
                  </a:cubicBezTo>
                  <a:lnTo>
                    <a:pt x="30575" y="44101"/>
                  </a:lnTo>
                  <a:close/>
                  <a:moveTo>
                    <a:pt x="20931" y="0"/>
                  </a:moveTo>
                  <a:cubicBezTo>
                    <a:pt x="20848" y="0"/>
                    <a:pt x="20788" y="0"/>
                    <a:pt x="20717" y="12"/>
                  </a:cubicBezTo>
                  <a:cubicBezTo>
                    <a:pt x="20646" y="12"/>
                    <a:pt x="20586" y="12"/>
                    <a:pt x="20515" y="36"/>
                  </a:cubicBezTo>
                  <a:lnTo>
                    <a:pt x="20467" y="36"/>
                  </a:lnTo>
                  <a:cubicBezTo>
                    <a:pt x="20348" y="48"/>
                    <a:pt x="20229" y="48"/>
                    <a:pt x="20110" y="60"/>
                  </a:cubicBezTo>
                  <a:cubicBezTo>
                    <a:pt x="20050" y="60"/>
                    <a:pt x="20003" y="72"/>
                    <a:pt x="19943" y="72"/>
                  </a:cubicBezTo>
                  <a:cubicBezTo>
                    <a:pt x="17145" y="417"/>
                    <a:pt x="14538" y="1965"/>
                    <a:pt x="13347" y="4703"/>
                  </a:cubicBezTo>
                  <a:cubicBezTo>
                    <a:pt x="13097" y="5287"/>
                    <a:pt x="12907" y="5894"/>
                    <a:pt x="12776" y="6501"/>
                  </a:cubicBezTo>
                  <a:cubicBezTo>
                    <a:pt x="12395" y="8204"/>
                    <a:pt x="12454" y="10013"/>
                    <a:pt x="12704" y="11799"/>
                  </a:cubicBezTo>
                  <a:lnTo>
                    <a:pt x="12621" y="11894"/>
                  </a:lnTo>
                  <a:lnTo>
                    <a:pt x="12514" y="12002"/>
                  </a:lnTo>
                  <a:cubicBezTo>
                    <a:pt x="12275" y="12228"/>
                    <a:pt x="12037" y="12478"/>
                    <a:pt x="11811" y="12728"/>
                  </a:cubicBezTo>
                  <a:cubicBezTo>
                    <a:pt x="11775" y="12776"/>
                    <a:pt x="11728" y="12835"/>
                    <a:pt x="11680" y="12871"/>
                  </a:cubicBezTo>
                  <a:cubicBezTo>
                    <a:pt x="11621" y="12954"/>
                    <a:pt x="11549" y="13026"/>
                    <a:pt x="11490" y="13121"/>
                  </a:cubicBezTo>
                  <a:lnTo>
                    <a:pt x="11359" y="13299"/>
                  </a:lnTo>
                  <a:cubicBezTo>
                    <a:pt x="11240" y="13442"/>
                    <a:pt x="11132" y="13609"/>
                    <a:pt x="11013" y="13752"/>
                  </a:cubicBezTo>
                  <a:cubicBezTo>
                    <a:pt x="10966" y="13811"/>
                    <a:pt x="10942" y="13871"/>
                    <a:pt x="10894" y="13930"/>
                  </a:cubicBezTo>
                  <a:cubicBezTo>
                    <a:pt x="10894" y="13930"/>
                    <a:pt x="10894" y="13954"/>
                    <a:pt x="10882" y="13954"/>
                  </a:cubicBezTo>
                  <a:cubicBezTo>
                    <a:pt x="10835" y="14014"/>
                    <a:pt x="10787" y="14085"/>
                    <a:pt x="10740" y="14145"/>
                  </a:cubicBezTo>
                  <a:cubicBezTo>
                    <a:pt x="10704" y="14216"/>
                    <a:pt x="10656" y="14288"/>
                    <a:pt x="10609" y="14347"/>
                  </a:cubicBezTo>
                  <a:cubicBezTo>
                    <a:pt x="10561" y="14442"/>
                    <a:pt x="10501" y="14514"/>
                    <a:pt x="10466" y="14609"/>
                  </a:cubicBezTo>
                  <a:cubicBezTo>
                    <a:pt x="10418" y="14669"/>
                    <a:pt x="10382" y="14740"/>
                    <a:pt x="10359" y="14800"/>
                  </a:cubicBezTo>
                  <a:cubicBezTo>
                    <a:pt x="10311" y="14871"/>
                    <a:pt x="10287" y="14942"/>
                    <a:pt x="10251" y="15002"/>
                  </a:cubicBezTo>
                  <a:cubicBezTo>
                    <a:pt x="10251" y="15026"/>
                    <a:pt x="10240" y="15038"/>
                    <a:pt x="10240" y="15050"/>
                  </a:cubicBezTo>
                  <a:cubicBezTo>
                    <a:pt x="10204" y="15109"/>
                    <a:pt x="10180" y="15181"/>
                    <a:pt x="10144" y="15240"/>
                  </a:cubicBezTo>
                  <a:cubicBezTo>
                    <a:pt x="10085" y="15371"/>
                    <a:pt x="10013" y="15526"/>
                    <a:pt x="9954" y="15669"/>
                  </a:cubicBezTo>
                  <a:cubicBezTo>
                    <a:pt x="9942" y="15716"/>
                    <a:pt x="9930" y="15752"/>
                    <a:pt x="9906" y="15788"/>
                  </a:cubicBezTo>
                  <a:cubicBezTo>
                    <a:pt x="9882" y="15847"/>
                    <a:pt x="9870" y="15907"/>
                    <a:pt x="9835" y="15966"/>
                  </a:cubicBezTo>
                  <a:cubicBezTo>
                    <a:pt x="9811" y="16050"/>
                    <a:pt x="9799" y="16109"/>
                    <a:pt x="9763" y="16181"/>
                  </a:cubicBezTo>
                  <a:cubicBezTo>
                    <a:pt x="9751" y="16228"/>
                    <a:pt x="9728" y="16252"/>
                    <a:pt x="9716" y="16300"/>
                  </a:cubicBezTo>
                  <a:cubicBezTo>
                    <a:pt x="9692" y="16371"/>
                    <a:pt x="9680" y="16431"/>
                    <a:pt x="9644" y="16502"/>
                  </a:cubicBezTo>
                  <a:cubicBezTo>
                    <a:pt x="9573" y="16740"/>
                    <a:pt x="9501" y="16978"/>
                    <a:pt x="9430" y="17217"/>
                  </a:cubicBezTo>
                  <a:cubicBezTo>
                    <a:pt x="9010" y="17163"/>
                    <a:pt x="8577" y="17136"/>
                    <a:pt x="8131" y="17136"/>
                  </a:cubicBezTo>
                  <a:cubicBezTo>
                    <a:pt x="7982" y="17136"/>
                    <a:pt x="7831" y="17139"/>
                    <a:pt x="7680" y="17145"/>
                  </a:cubicBezTo>
                  <a:cubicBezTo>
                    <a:pt x="6632" y="17193"/>
                    <a:pt x="5656" y="17431"/>
                    <a:pt x="4775" y="17836"/>
                  </a:cubicBezTo>
                  <a:cubicBezTo>
                    <a:pt x="4775" y="17836"/>
                    <a:pt x="4763" y="17836"/>
                    <a:pt x="4763" y="17848"/>
                  </a:cubicBezTo>
                  <a:cubicBezTo>
                    <a:pt x="4334" y="18038"/>
                    <a:pt x="3929" y="18276"/>
                    <a:pt x="3560" y="18550"/>
                  </a:cubicBezTo>
                  <a:lnTo>
                    <a:pt x="3548" y="18550"/>
                  </a:lnTo>
                  <a:cubicBezTo>
                    <a:pt x="3453" y="18610"/>
                    <a:pt x="3370" y="18681"/>
                    <a:pt x="3274" y="18752"/>
                  </a:cubicBezTo>
                  <a:lnTo>
                    <a:pt x="3262" y="18764"/>
                  </a:lnTo>
                  <a:cubicBezTo>
                    <a:pt x="2905" y="19050"/>
                    <a:pt x="2560" y="19360"/>
                    <a:pt x="2250" y="19717"/>
                  </a:cubicBezTo>
                  <a:lnTo>
                    <a:pt x="2215" y="19753"/>
                  </a:lnTo>
                  <a:cubicBezTo>
                    <a:pt x="2143" y="19824"/>
                    <a:pt x="2084" y="19919"/>
                    <a:pt x="2012" y="20003"/>
                  </a:cubicBezTo>
                  <a:cubicBezTo>
                    <a:pt x="2000" y="20015"/>
                    <a:pt x="1977" y="20038"/>
                    <a:pt x="1977" y="20050"/>
                  </a:cubicBezTo>
                  <a:cubicBezTo>
                    <a:pt x="1703" y="20407"/>
                    <a:pt x="1441" y="20777"/>
                    <a:pt x="1226" y="21181"/>
                  </a:cubicBezTo>
                  <a:lnTo>
                    <a:pt x="1179" y="21265"/>
                  </a:lnTo>
                  <a:cubicBezTo>
                    <a:pt x="1131" y="21360"/>
                    <a:pt x="1084" y="21431"/>
                    <a:pt x="1048" y="21527"/>
                  </a:cubicBezTo>
                  <a:cubicBezTo>
                    <a:pt x="1024" y="21550"/>
                    <a:pt x="1012" y="21598"/>
                    <a:pt x="988" y="21634"/>
                  </a:cubicBezTo>
                  <a:cubicBezTo>
                    <a:pt x="941" y="21717"/>
                    <a:pt x="893" y="21812"/>
                    <a:pt x="869" y="21884"/>
                  </a:cubicBezTo>
                  <a:cubicBezTo>
                    <a:pt x="845" y="21908"/>
                    <a:pt x="834" y="21943"/>
                    <a:pt x="834" y="21967"/>
                  </a:cubicBezTo>
                  <a:cubicBezTo>
                    <a:pt x="762" y="22146"/>
                    <a:pt x="691" y="22324"/>
                    <a:pt x="631" y="22503"/>
                  </a:cubicBezTo>
                  <a:cubicBezTo>
                    <a:pt x="607" y="22539"/>
                    <a:pt x="595" y="22586"/>
                    <a:pt x="584" y="22610"/>
                  </a:cubicBezTo>
                  <a:cubicBezTo>
                    <a:pt x="548" y="22682"/>
                    <a:pt x="524" y="22777"/>
                    <a:pt x="512" y="22860"/>
                  </a:cubicBezTo>
                  <a:cubicBezTo>
                    <a:pt x="488" y="22920"/>
                    <a:pt x="476" y="22967"/>
                    <a:pt x="453" y="23027"/>
                  </a:cubicBezTo>
                  <a:cubicBezTo>
                    <a:pt x="417" y="23098"/>
                    <a:pt x="405" y="23193"/>
                    <a:pt x="369" y="23265"/>
                  </a:cubicBezTo>
                  <a:lnTo>
                    <a:pt x="334" y="23444"/>
                  </a:lnTo>
                  <a:cubicBezTo>
                    <a:pt x="310" y="23515"/>
                    <a:pt x="286" y="23610"/>
                    <a:pt x="274" y="23682"/>
                  </a:cubicBezTo>
                  <a:cubicBezTo>
                    <a:pt x="250" y="23753"/>
                    <a:pt x="238" y="23813"/>
                    <a:pt x="226" y="23896"/>
                  </a:cubicBezTo>
                  <a:cubicBezTo>
                    <a:pt x="191" y="24027"/>
                    <a:pt x="179" y="24146"/>
                    <a:pt x="155" y="24277"/>
                  </a:cubicBezTo>
                  <a:cubicBezTo>
                    <a:pt x="131" y="24348"/>
                    <a:pt x="119" y="24444"/>
                    <a:pt x="107" y="24515"/>
                  </a:cubicBezTo>
                  <a:cubicBezTo>
                    <a:pt x="95" y="24587"/>
                    <a:pt x="95" y="24670"/>
                    <a:pt x="72" y="24741"/>
                  </a:cubicBezTo>
                  <a:cubicBezTo>
                    <a:pt x="60" y="24813"/>
                    <a:pt x="60" y="24884"/>
                    <a:pt x="48" y="24979"/>
                  </a:cubicBezTo>
                  <a:cubicBezTo>
                    <a:pt x="36" y="25051"/>
                    <a:pt x="36" y="25122"/>
                    <a:pt x="36" y="25218"/>
                  </a:cubicBezTo>
                  <a:cubicBezTo>
                    <a:pt x="36" y="25289"/>
                    <a:pt x="12" y="25384"/>
                    <a:pt x="12" y="25456"/>
                  </a:cubicBezTo>
                  <a:cubicBezTo>
                    <a:pt x="12" y="25527"/>
                    <a:pt x="0" y="25599"/>
                    <a:pt x="0" y="25682"/>
                  </a:cubicBezTo>
                  <a:lnTo>
                    <a:pt x="0" y="25980"/>
                  </a:lnTo>
                  <a:lnTo>
                    <a:pt x="0" y="26289"/>
                  </a:lnTo>
                  <a:cubicBezTo>
                    <a:pt x="0" y="26396"/>
                    <a:pt x="0" y="26492"/>
                    <a:pt x="12" y="26599"/>
                  </a:cubicBezTo>
                  <a:cubicBezTo>
                    <a:pt x="12" y="26670"/>
                    <a:pt x="36" y="26753"/>
                    <a:pt x="36" y="26825"/>
                  </a:cubicBezTo>
                  <a:cubicBezTo>
                    <a:pt x="36" y="26908"/>
                    <a:pt x="48" y="27003"/>
                    <a:pt x="48" y="27087"/>
                  </a:cubicBezTo>
                  <a:cubicBezTo>
                    <a:pt x="48" y="27170"/>
                    <a:pt x="60" y="27254"/>
                    <a:pt x="72" y="27325"/>
                  </a:cubicBezTo>
                  <a:cubicBezTo>
                    <a:pt x="83" y="27420"/>
                    <a:pt x="83" y="27504"/>
                    <a:pt x="107" y="27599"/>
                  </a:cubicBezTo>
                  <a:cubicBezTo>
                    <a:pt x="119" y="27670"/>
                    <a:pt x="119" y="27742"/>
                    <a:pt x="131" y="27837"/>
                  </a:cubicBezTo>
                  <a:cubicBezTo>
                    <a:pt x="155" y="27944"/>
                    <a:pt x="167" y="28063"/>
                    <a:pt x="191" y="28158"/>
                  </a:cubicBezTo>
                  <a:cubicBezTo>
                    <a:pt x="214" y="28218"/>
                    <a:pt x="214" y="28266"/>
                    <a:pt x="226" y="28325"/>
                  </a:cubicBezTo>
                  <a:cubicBezTo>
                    <a:pt x="1153" y="33284"/>
                    <a:pt x="4716" y="36479"/>
                    <a:pt x="8705" y="36479"/>
                  </a:cubicBezTo>
                  <a:cubicBezTo>
                    <a:pt x="9534" y="36479"/>
                    <a:pt x="10382" y="36341"/>
                    <a:pt x="11228" y="36052"/>
                  </a:cubicBezTo>
                  <a:cubicBezTo>
                    <a:pt x="12740" y="35528"/>
                    <a:pt x="14026" y="34731"/>
                    <a:pt x="15073" y="33719"/>
                  </a:cubicBezTo>
                  <a:cubicBezTo>
                    <a:pt x="15157" y="34707"/>
                    <a:pt x="15764" y="35516"/>
                    <a:pt x="16205" y="36112"/>
                  </a:cubicBezTo>
                  <a:lnTo>
                    <a:pt x="17633" y="37981"/>
                  </a:lnTo>
                  <a:cubicBezTo>
                    <a:pt x="16550" y="37588"/>
                    <a:pt x="15395" y="37374"/>
                    <a:pt x="14323" y="37374"/>
                  </a:cubicBezTo>
                  <a:cubicBezTo>
                    <a:pt x="14335" y="37350"/>
                    <a:pt x="14335" y="37314"/>
                    <a:pt x="14347" y="37302"/>
                  </a:cubicBezTo>
                  <a:cubicBezTo>
                    <a:pt x="14395" y="37195"/>
                    <a:pt x="14359" y="37076"/>
                    <a:pt x="14264" y="37017"/>
                  </a:cubicBezTo>
                  <a:cubicBezTo>
                    <a:pt x="14233" y="37003"/>
                    <a:pt x="14200" y="36996"/>
                    <a:pt x="14169" y="36996"/>
                  </a:cubicBezTo>
                  <a:cubicBezTo>
                    <a:pt x="14092" y="36996"/>
                    <a:pt x="14020" y="37036"/>
                    <a:pt x="13978" y="37112"/>
                  </a:cubicBezTo>
                  <a:cubicBezTo>
                    <a:pt x="13930" y="37195"/>
                    <a:pt x="13907" y="37290"/>
                    <a:pt x="13871" y="37386"/>
                  </a:cubicBezTo>
                  <a:cubicBezTo>
                    <a:pt x="13609" y="37410"/>
                    <a:pt x="13323" y="37433"/>
                    <a:pt x="13073" y="37481"/>
                  </a:cubicBezTo>
                  <a:cubicBezTo>
                    <a:pt x="13085" y="37421"/>
                    <a:pt x="13109" y="37362"/>
                    <a:pt x="13145" y="37302"/>
                  </a:cubicBezTo>
                  <a:cubicBezTo>
                    <a:pt x="13192" y="37195"/>
                    <a:pt x="13157" y="37076"/>
                    <a:pt x="13049" y="37017"/>
                  </a:cubicBezTo>
                  <a:cubicBezTo>
                    <a:pt x="13022" y="37003"/>
                    <a:pt x="12992" y="36996"/>
                    <a:pt x="12962" y="36996"/>
                  </a:cubicBezTo>
                  <a:cubicBezTo>
                    <a:pt x="12890" y="36996"/>
                    <a:pt x="12818" y="37036"/>
                    <a:pt x="12776" y="37112"/>
                  </a:cubicBezTo>
                  <a:cubicBezTo>
                    <a:pt x="12692" y="37255"/>
                    <a:pt x="12656" y="37421"/>
                    <a:pt x="12609" y="37588"/>
                  </a:cubicBezTo>
                  <a:cubicBezTo>
                    <a:pt x="11835" y="37779"/>
                    <a:pt x="11085" y="38088"/>
                    <a:pt x="10406" y="38493"/>
                  </a:cubicBezTo>
                  <a:cubicBezTo>
                    <a:pt x="8942" y="39350"/>
                    <a:pt x="7751" y="40648"/>
                    <a:pt x="7013" y="42172"/>
                  </a:cubicBezTo>
                  <a:cubicBezTo>
                    <a:pt x="6953" y="42303"/>
                    <a:pt x="6918" y="42422"/>
                    <a:pt x="6906" y="42553"/>
                  </a:cubicBezTo>
                  <a:lnTo>
                    <a:pt x="6906" y="42708"/>
                  </a:lnTo>
                  <a:cubicBezTo>
                    <a:pt x="6953" y="43184"/>
                    <a:pt x="7334" y="43577"/>
                    <a:pt x="7858" y="43577"/>
                  </a:cubicBezTo>
                  <a:cubicBezTo>
                    <a:pt x="8763" y="43601"/>
                    <a:pt x="9692" y="43613"/>
                    <a:pt x="10632" y="43625"/>
                  </a:cubicBezTo>
                  <a:cubicBezTo>
                    <a:pt x="11379" y="43634"/>
                    <a:pt x="12131" y="43642"/>
                    <a:pt x="12885" y="43642"/>
                  </a:cubicBezTo>
                  <a:cubicBezTo>
                    <a:pt x="15798" y="43642"/>
                    <a:pt x="18736" y="43533"/>
                    <a:pt x="21479" y="43041"/>
                  </a:cubicBezTo>
                  <a:cubicBezTo>
                    <a:pt x="21479" y="43065"/>
                    <a:pt x="21479" y="43089"/>
                    <a:pt x="21491" y="43089"/>
                  </a:cubicBezTo>
                  <a:cubicBezTo>
                    <a:pt x="21503" y="43101"/>
                    <a:pt x="21491" y="43101"/>
                    <a:pt x="21491" y="43101"/>
                  </a:cubicBezTo>
                  <a:cubicBezTo>
                    <a:pt x="21955" y="43398"/>
                    <a:pt x="21848" y="43922"/>
                    <a:pt x="22503" y="43958"/>
                  </a:cubicBezTo>
                  <a:cubicBezTo>
                    <a:pt x="23634" y="43994"/>
                    <a:pt x="24063" y="43970"/>
                    <a:pt x="25372" y="43994"/>
                  </a:cubicBezTo>
                  <a:cubicBezTo>
                    <a:pt x="26623" y="44029"/>
                    <a:pt x="27777" y="44101"/>
                    <a:pt x="28801" y="44137"/>
                  </a:cubicBezTo>
                  <a:lnTo>
                    <a:pt x="28801" y="44137"/>
                  </a:lnTo>
                  <a:lnTo>
                    <a:pt x="28801" y="44137"/>
                  </a:lnTo>
                  <a:cubicBezTo>
                    <a:pt x="29008" y="44140"/>
                    <a:pt x="29211" y="44143"/>
                    <a:pt x="29412" y="44143"/>
                  </a:cubicBezTo>
                  <a:cubicBezTo>
                    <a:pt x="29813" y="44143"/>
                    <a:pt x="30202" y="44133"/>
                    <a:pt x="30575" y="44101"/>
                  </a:cubicBezTo>
                  <a:cubicBezTo>
                    <a:pt x="33040" y="43898"/>
                    <a:pt x="34635" y="42803"/>
                    <a:pt x="35112" y="38719"/>
                  </a:cubicBezTo>
                  <a:lnTo>
                    <a:pt x="35112" y="38553"/>
                  </a:lnTo>
                  <a:cubicBezTo>
                    <a:pt x="35100" y="38243"/>
                    <a:pt x="34885" y="37969"/>
                    <a:pt x="34564" y="37898"/>
                  </a:cubicBezTo>
                  <a:cubicBezTo>
                    <a:pt x="34516" y="37886"/>
                    <a:pt x="34469" y="37886"/>
                    <a:pt x="34409" y="37862"/>
                  </a:cubicBezTo>
                  <a:cubicBezTo>
                    <a:pt x="34397" y="37898"/>
                    <a:pt x="34397" y="37910"/>
                    <a:pt x="34397" y="37945"/>
                  </a:cubicBezTo>
                  <a:lnTo>
                    <a:pt x="34290" y="37945"/>
                  </a:lnTo>
                  <a:cubicBezTo>
                    <a:pt x="34302" y="37910"/>
                    <a:pt x="34302" y="37886"/>
                    <a:pt x="34326" y="37838"/>
                  </a:cubicBezTo>
                  <a:lnTo>
                    <a:pt x="34326" y="37838"/>
                  </a:lnTo>
                  <a:cubicBezTo>
                    <a:pt x="34290" y="37842"/>
                    <a:pt x="34256" y="37843"/>
                    <a:pt x="34223" y="37843"/>
                  </a:cubicBezTo>
                  <a:cubicBezTo>
                    <a:pt x="34157" y="37843"/>
                    <a:pt x="34096" y="37838"/>
                    <a:pt x="34040" y="37838"/>
                  </a:cubicBezTo>
                  <a:cubicBezTo>
                    <a:pt x="33611" y="37838"/>
                    <a:pt x="33195" y="37862"/>
                    <a:pt x="32778" y="37969"/>
                  </a:cubicBezTo>
                  <a:cubicBezTo>
                    <a:pt x="32695" y="38029"/>
                    <a:pt x="32635" y="38100"/>
                    <a:pt x="32576" y="38183"/>
                  </a:cubicBezTo>
                  <a:lnTo>
                    <a:pt x="28694" y="35266"/>
                  </a:lnTo>
                  <a:cubicBezTo>
                    <a:pt x="28099" y="34814"/>
                    <a:pt x="27575" y="34397"/>
                    <a:pt x="27420" y="33873"/>
                  </a:cubicBezTo>
                  <a:cubicBezTo>
                    <a:pt x="27265" y="33421"/>
                    <a:pt x="27396" y="32802"/>
                    <a:pt x="27504" y="32290"/>
                  </a:cubicBezTo>
                  <a:lnTo>
                    <a:pt x="28397" y="28123"/>
                  </a:lnTo>
                  <a:cubicBezTo>
                    <a:pt x="29385" y="27706"/>
                    <a:pt x="30337" y="27230"/>
                    <a:pt x="31195" y="26765"/>
                  </a:cubicBezTo>
                  <a:cubicBezTo>
                    <a:pt x="31885" y="26396"/>
                    <a:pt x="32516" y="26015"/>
                    <a:pt x="33052" y="25706"/>
                  </a:cubicBezTo>
                  <a:lnTo>
                    <a:pt x="33052" y="25706"/>
                  </a:lnTo>
                  <a:cubicBezTo>
                    <a:pt x="33028" y="25944"/>
                    <a:pt x="32992" y="26194"/>
                    <a:pt x="32980" y="26432"/>
                  </a:cubicBezTo>
                  <a:cubicBezTo>
                    <a:pt x="32933" y="26908"/>
                    <a:pt x="32909" y="27408"/>
                    <a:pt x="32897" y="27885"/>
                  </a:cubicBezTo>
                  <a:cubicBezTo>
                    <a:pt x="32897" y="28182"/>
                    <a:pt x="32897" y="29706"/>
                    <a:pt x="33564" y="30385"/>
                  </a:cubicBezTo>
                  <a:cubicBezTo>
                    <a:pt x="33909" y="30718"/>
                    <a:pt x="34243" y="30813"/>
                    <a:pt x="34516" y="30813"/>
                  </a:cubicBezTo>
                  <a:cubicBezTo>
                    <a:pt x="34588" y="30813"/>
                    <a:pt x="34659" y="30802"/>
                    <a:pt x="34743" y="30802"/>
                  </a:cubicBezTo>
                  <a:cubicBezTo>
                    <a:pt x="35540" y="30647"/>
                    <a:pt x="35933" y="29754"/>
                    <a:pt x="36207" y="29099"/>
                  </a:cubicBezTo>
                  <a:lnTo>
                    <a:pt x="36255" y="29016"/>
                  </a:lnTo>
                  <a:cubicBezTo>
                    <a:pt x="36302" y="28920"/>
                    <a:pt x="36326" y="28849"/>
                    <a:pt x="36362" y="28754"/>
                  </a:cubicBezTo>
                  <a:cubicBezTo>
                    <a:pt x="36386" y="28682"/>
                    <a:pt x="36421" y="28599"/>
                    <a:pt x="36469" y="28516"/>
                  </a:cubicBezTo>
                  <a:cubicBezTo>
                    <a:pt x="36529" y="28361"/>
                    <a:pt x="36600" y="28194"/>
                    <a:pt x="36659" y="28027"/>
                  </a:cubicBezTo>
                  <a:cubicBezTo>
                    <a:pt x="36683" y="27968"/>
                    <a:pt x="36707" y="27896"/>
                    <a:pt x="36719" y="27837"/>
                  </a:cubicBezTo>
                  <a:lnTo>
                    <a:pt x="36719" y="27825"/>
                  </a:lnTo>
                  <a:lnTo>
                    <a:pt x="36767" y="27682"/>
                  </a:lnTo>
                  <a:lnTo>
                    <a:pt x="36898" y="27242"/>
                  </a:lnTo>
                  <a:cubicBezTo>
                    <a:pt x="36910" y="27182"/>
                    <a:pt x="36945" y="27111"/>
                    <a:pt x="36957" y="27027"/>
                  </a:cubicBezTo>
                  <a:cubicBezTo>
                    <a:pt x="36957" y="27015"/>
                    <a:pt x="36969" y="26992"/>
                    <a:pt x="36969" y="26968"/>
                  </a:cubicBezTo>
                  <a:cubicBezTo>
                    <a:pt x="36981" y="26896"/>
                    <a:pt x="37017" y="26825"/>
                    <a:pt x="37029" y="26753"/>
                  </a:cubicBezTo>
                  <a:cubicBezTo>
                    <a:pt x="37040" y="26658"/>
                    <a:pt x="37076" y="26587"/>
                    <a:pt x="37088" y="26492"/>
                  </a:cubicBezTo>
                  <a:cubicBezTo>
                    <a:pt x="37100" y="26408"/>
                    <a:pt x="37136" y="26313"/>
                    <a:pt x="37148" y="26241"/>
                  </a:cubicBezTo>
                  <a:cubicBezTo>
                    <a:pt x="37160" y="26182"/>
                    <a:pt x="37183" y="26111"/>
                    <a:pt x="37195" y="26051"/>
                  </a:cubicBezTo>
                  <a:cubicBezTo>
                    <a:pt x="37243" y="25860"/>
                    <a:pt x="37267" y="25658"/>
                    <a:pt x="37302" y="25456"/>
                  </a:cubicBezTo>
                  <a:cubicBezTo>
                    <a:pt x="37326" y="25277"/>
                    <a:pt x="37338" y="25098"/>
                    <a:pt x="37374" y="24920"/>
                  </a:cubicBezTo>
                  <a:cubicBezTo>
                    <a:pt x="37779" y="24563"/>
                    <a:pt x="38053" y="23860"/>
                    <a:pt x="38445" y="23479"/>
                  </a:cubicBezTo>
                  <a:cubicBezTo>
                    <a:pt x="38636" y="23277"/>
                    <a:pt x="38862" y="23074"/>
                    <a:pt x="38934" y="22801"/>
                  </a:cubicBezTo>
                  <a:cubicBezTo>
                    <a:pt x="39053" y="22899"/>
                    <a:pt x="39203" y="22957"/>
                    <a:pt x="39365" y="22957"/>
                  </a:cubicBezTo>
                  <a:cubicBezTo>
                    <a:pt x="39380" y="22957"/>
                    <a:pt x="39395" y="22956"/>
                    <a:pt x="39410" y="22955"/>
                  </a:cubicBezTo>
                  <a:cubicBezTo>
                    <a:pt x="39446" y="22955"/>
                    <a:pt x="39469" y="22955"/>
                    <a:pt x="39505" y="22943"/>
                  </a:cubicBezTo>
                  <a:lnTo>
                    <a:pt x="39898" y="22860"/>
                  </a:lnTo>
                  <a:lnTo>
                    <a:pt x="40612" y="22801"/>
                  </a:lnTo>
                  <a:lnTo>
                    <a:pt x="41017" y="22765"/>
                  </a:lnTo>
                  <a:lnTo>
                    <a:pt x="42446" y="22622"/>
                  </a:lnTo>
                  <a:lnTo>
                    <a:pt x="42815" y="22598"/>
                  </a:lnTo>
                  <a:lnTo>
                    <a:pt x="44279" y="22467"/>
                  </a:lnTo>
                  <a:cubicBezTo>
                    <a:pt x="44351" y="22443"/>
                    <a:pt x="44422" y="22431"/>
                    <a:pt x="44482" y="22408"/>
                  </a:cubicBezTo>
                  <a:cubicBezTo>
                    <a:pt x="44541" y="22372"/>
                    <a:pt x="44601" y="22324"/>
                    <a:pt x="44649" y="22265"/>
                  </a:cubicBezTo>
                  <a:cubicBezTo>
                    <a:pt x="44708" y="22205"/>
                    <a:pt x="44744" y="22134"/>
                    <a:pt x="44756" y="22062"/>
                  </a:cubicBezTo>
                  <a:cubicBezTo>
                    <a:pt x="44756" y="22027"/>
                    <a:pt x="44768" y="22015"/>
                    <a:pt x="44768" y="21991"/>
                  </a:cubicBezTo>
                  <a:lnTo>
                    <a:pt x="44875" y="21193"/>
                  </a:lnTo>
                  <a:cubicBezTo>
                    <a:pt x="44887" y="21122"/>
                    <a:pt x="44887" y="21038"/>
                    <a:pt x="44899" y="20955"/>
                  </a:cubicBezTo>
                  <a:lnTo>
                    <a:pt x="44899" y="20824"/>
                  </a:lnTo>
                  <a:cubicBezTo>
                    <a:pt x="44946" y="20110"/>
                    <a:pt x="44780" y="19443"/>
                    <a:pt x="44470" y="18860"/>
                  </a:cubicBezTo>
                  <a:lnTo>
                    <a:pt x="44089" y="18157"/>
                  </a:lnTo>
                  <a:cubicBezTo>
                    <a:pt x="43995" y="17978"/>
                    <a:pt x="43803" y="17873"/>
                    <a:pt x="43597" y="17873"/>
                  </a:cubicBezTo>
                  <a:cubicBezTo>
                    <a:pt x="43543" y="17873"/>
                    <a:pt x="43488" y="17880"/>
                    <a:pt x="43434" y="17895"/>
                  </a:cubicBezTo>
                  <a:lnTo>
                    <a:pt x="42898" y="18038"/>
                  </a:lnTo>
                  <a:lnTo>
                    <a:pt x="42755" y="17252"/>
                  </a:lnTo>
                  <a:cubicBezTo>
                    <a:pt x="42922" y="17169"/>
                    <a:pt x="43029" y="17014"/>
                    <a:pt x="43017" y="16812"/>
                  </a:cubicBezTo>
                  <a:cubicBezTo>
                    <a:pt x="42994" y="16645"/>
                    <a:pt x="42863" y="16490"/>
                    <a:pt x="42696" y="16478"/>
                  </a:cubicBezTo>
                  <a:cubicBezTo>
                    <a:pt x="42686" y="16477"/>
                    <a:pt x="42676" y="16477"/>
                    <a:pt x="42666" y="16477"/>
                  </a:cubicBezTo>
                  <a:cubicBezTo>
                    <a:pt x="42577" y="16477"/>
                    <a:pt x="42473" y="16521"/>
                    <a:pt x="42398" y="16586"/>
                  </a:cubicBezTo>
                  <a:cubicBezTo>
                    <a:pt x="43446" y="13538"/>
                    <a:pt x="42994" y="10120"/>
                    <a:pt x="40731" y="7561"/>
                  </a:cubicBezTo>
                  <a:lnTo>
                    <a:pt x="40648" y="7477"/>
                  </a:lnTo>
                  <a:lnTo>
                    <a:pt x="40517" y="7346"/>
                  </a:lnTo>
                  <a:lnTo>
                    <a:pt x="40410" y="7239"/>
                  </a:lnTo>
                  <a:lnTo>
                    <a:pt x="40279" y="7108"/>
                  </a:lnTo>
                  <a:cubicBezTo>
                    <a:pt x="40243" y="7072"/>
                    <a:pt x="40196" y="7049"/>
                    <a:pt x="40172" y="7001"/>
                  </a:cubicBezTo>
                  <a:cubicBezTo>
                    <a:pt x="40124" y="6953"/>
                    <a:pt x="40065" y="6906"/>
                    <a:pt x="40017" y="6870"/>
                  </a:cubicBezTo>
                  <a:cubicBezTo>
                    <a:pt x="39993" y="6834"/>
                    <a:pt x="39958" y="6822"/>
                    <a:pt x="39934" y="6787"/>
                  </a:cubicBezTo>
                  <a:cubicBezTo>
                    <a:pt x="39862" y="6715"/>
                    <a:pt x="39767" y="6656"/>
                    <a:pt x="39696" y="6584"/>
                  </a:cubicBezTo>
                  <a:lnTo>
                    <a:pt x="39684" y="6572"/>
                  </a:lnTo>
                  <a:cubicBezTo>
                    <a:pt x="39577" y="6477"/>
                    <a:pt x="39469" y="6406"/>
                    <a:pt x="39362" y="6322"/>
                  </a:cubicBezTo>
                  <a:cubicBezTo>
                    <a:pt x="39350" y="6310"/>
                    <a:pt x="39338" y="6299"/>
                    <a:pt x="39326" y="6299"/>
                  </a:cubicBezTo>
                  <a:cubicBezTo>
                    <a:pt x="39219" y="6227"/>
                    <a:pt x="39100" y="6144"/>
                    <a:pt x="38993" y="6072"/>
                  </a:cubicBezTo>
                  <a:cubicBezTo>
                    <a:pt x="38981" y="6060"/>
                    <a:pt x="38945" y="6049"/>
                    <a:pt x="38934" y="6025"/>
                  </a:cubicBezTo>
                  <a:cubicBezTo>
                    <a:pt x="38815" y="5953"/>
                    <a:pt x="38707" y="5894"/>
                    <a:pt x="38588" y="5822"/>
                  </a:cubicBezTo>
                  <a:cubicBezTo>
                    <a:pt x="38576" y="5822"/>
                    <a:pt x="38564" y="5810"/>
                    <a:pt x="38564" y="5810"/>
                  </a:cubicBezTo>
                  <a:cubicBezTo>
                    <a:pt x="38445" y="5751"/>
                    <a:pt x="38338" y="5691"/>
                    <a:pt x="38219" y="5632"/>
                  </a:cubicBezTo>
                  <a:cubicBezTo>
                    <a:pt x="38207" y="5608"/>
                    <a:pt x="38195" y="5608"/>
                    <a:pt x="38172" y="5596"/>
                  </a:cubicBezTo>
                  <a:cubicBezTo>
                    <a:pt x="38053" y="5537"/>
                    <a:pt x="37933" y="5489"/>
                    <a:pt x="37814" y="5429"/>
                  </a:cubicBezTo>
                  <a:cubicBezTo>
                    <a:pt x="37791" y="5417"/>
                    <a:pt x="37779" y="5417"/>
                    <a:pt x="37743" y="5406"/>
                  </a:cubicBezTo>
                  <a:lnTo>
                    <a:pt x="37386" y="5275"/>
                  </a:lnTo>
                  <a:cubicBezTo>
                    <a:pt x="37374" y="5275"/>
                    <a:pt x="37338" y="5251"/>
                    <a:pt x="37326" y="5251"/>
                  </a:cubicBezTo>
                  <a:cubicBezTo>
                    <a:pt x="37207" y="5215"/>
                    <a:pt x="37088" y="5179"/>
                    <a:pt x="36969" y="5132"/>
                  </a:cubicBezTo>
                  <a:cubicBezTo>
                    <a:pt x="36957" y="5132"/>
                    <a:pt x="36945" y="5120"/>
                    <a:pt x="36921" y="5120"/>
                  </a:cubicBezTo>
                  <a:cubicBezTo>
                    <a:pt x="36802" y="5096"/>
                    <a:pt x="36671" y="5048"/>
                    <a:pt x="36552" y="5013"/>
                  </a:cubicBezTo>
                  <a:cubicBezTo>
                    <a:pt x="36529" y="5013"/>
                    <a:pt x="36493" y="5001"/>
                    <a:pt x="36469" y="5001"/>
                  </a:cubicBezTo>
                  <a:cubicBezTo>
                    <a:pt x="36350" y="4977"/>
                    <a:pt x="36207" y="4941"/>
                    <a:pt x="36088" y="4929"/>
                  </a:cubicBezTo>
                  <a:cubicBezTo>
                    <a:pt x="36064" y="4929"/>
                    <a:pt x="36052" y="4917"/>
                    <a:pt x="36017" y="4917"/>
                  </a:cubicBezTo>
                  <a:cubicBezTo>
                    <a:pt x="35897" y="4894"/>
                    <a:pt x="35778" y="4870"/>
                    <a:pt x="35659" y="4858"/>
                  </a:cubicBezTo>
                  <a:lnTo>
                    <a:pt x="35612" y="4858"/>
                  </a:lnTo>
                  <a:cubicBezTo>
                    <a:pt x="35481" y="4834"/>
                    <a:pt x="35362" y="4822"/>
                    <a:pt x="35231" y="4822"/>
                  </a:cubicBezTo>
                  <a:lnTo>
                    <a:pt x="35135" y="4822"/>
                  </a:lnTo>
                  <a:cubicBezTo>
                    <a:pt x="35005" y="4810"/>
                    <a:pt x="34885" y="4810"/>
                    <a:pt x="34754" y="4810"/>
                  </a:cubicBezTo>
                  <a:lnTo>
                    <a:pt x="34266" y="4810"/>
                  </a:lnTo>
                  <a:cubicBezTo>
                    <a:pt x="34123" y="4810"/>
                    <a:pt x="33992" y="4822"/>
                    <a:pt x="33850" y="4834"/>
                  </a:cubicBezTo>
                  <a:lnTo>
                    <a:pt x="33766" y="4834"/>
                  </a:lnTo>
                  <a:lnTo>
                    <a:pt x="33373" y="4882"/>
                  </a:lnTo>
                  <a:cubicBezTo>
                    <a:pt x="33350" y="4882"/>
                    <a:pt x="33326" y="4882"/>
                    <a:pt x="33314" y="4894"/>
                  </a:cubicBezTo>
                  <a:cubicBezTo>
                    <a:pt x="33159" y="4917"/>
                    <a:pt x="33028" y="4941"/>
                    <a:pt x="32873" y="4977"/>
                  </a:cubicBezTo>
                  <a:cubicBezTo>
                    <a:pt x="32659" y="5013"/>
                    <a:pt x="32433" y="5072"/>
                    <a:pt x="32218" y="5132"/>
                  </a:cubicBezTo>
                  <a:cubicBezTo>
                    <a:pt x="31599" y="5334"/>
                    <a:pt x="31016" y="5584"/>
                    <a:pt x="30456" y="5882"/>
                  </a:cubicBezTo>
                  <a:lnTo>
                    <a:pt x="30873" y="5596"/>
                  </a:lnTo>
                  <a:lnTo>
                    <a:pt x="30873" y="5596"/>
                  </a:lnTo>
                  <a:cubicBezTo>
                    <a:pt x="30873" y="5596"/>
                    <a:pt x="30361" y="5870"/>
                    <a:pt x="29659" y="6287"/>
                  </a:cubicBezTo>
                  <a:cubicBezTo>
                    <a:pt x="29516" y="6358"/>
                    <a:pt x="29349" y="6441"/>
                    <a:pt x="29206" y="6525"/>
                  </a:cubicBezTo>
                  <a:cubicBezTo>
                    <a:pt x="29420" y="5072"/>
                    <a:pt x="27575" y="2667"/>
                    <a:pt x="26539" y="1738"/>
                  </a:cubicBezTo>
                  <a:cubicBezTo>
                    <a:pt x="26063" y="1322"/>
                    <a:pt x="25491" y="1012"/>
                    <a:pt x="24920" y="762"/>
                  </a:cubicBezTo>
                  <a:cubicBezTo>
                    <a:pt x="24813" y="715"/>
                    <a:pt x="24706" y="667"/>
                    <a:pt x="24587" y="631"/>
                  </a:cubicBezTo>
                  <a:cubicBezTo>
                    <a:pt x="23551" y="238"/>
                    <a:pt x="22443" y="36"/>
                    <a:pt x="21348" y="0"/>
                  </a:cubicBezTo>
                  <a:close/>
                  <a:moveTo>
                    <a:pt x="28801" y="44137"/>
                  </a:moveTo>
                  <a:cubicBezTo>
                    <a:pt x="28801" y="44140"/>
                    <a:pt x="28803" y="44146"/>
                    <a:pt x="28804" y="44152"/>
                  </a:cubicBezTo>
                  <a:lnTo>
                    <a:pt x="28804" y="44152"/>
                  </a:lnTo>
                  <a:lnTo>
                    <a:pt x="28801" y="44137"/>
                  </a:lnTo>
                  <a:close/>
                  <a:moveTo>
                    <a:pt x="28804" y="44152"/>
                  </a:moveTo>
                  <a:lnTo>
                    <a:pt x="28813" y="44196"/>
                  </a:lnTo>
                  <a:cubicBezTo>
                    <a:pt x="28813" y="44180"/>
                    <a:pt x="28808" y="44164"/>
                    <a:pt x="28804" y="44152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762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13" name="Google Shape;1013;p31"/>
            <p:cNvGrpSpPr/>
            <p:nvPr/>
          </p:nvGrpSpPr>
          <p:grpSpPr>
            <a:xfrm>
              <a:off x="4466638" y="696313"/>
              <a:ext cx="1147200" cy="1128425"/>
              <a:chOff x="4265400" y="3089200"/>
              <a:chExt cx="1147200" cy="1128425"/>
            </a:xfrm>
          </p:grpSpPr>
          <p:sp>
            <p:nvSpPr>
              <p:cNvPr id="1014" name="Google Shape;1014;p31"/>
              <p:cNvSpPr/>
              <p:nvPr/>
            </p:nvSpPr>
            <p:spPr>
              <a:xfrm>
                <a:off x="4664250" y="3762700"/>
                <a:ext cx="172375" cy="401650"/>
              </a:xfrm>
              <a:custGeom>
                <a:rect b="b" l="l" r="r" t="t"/>
                <a:pathLst>
                  <a:path extrusionOk="0" h="16066" w="6895">
                    <a:moveTo>
                      <a:pt x="4014" y="0"/>
                    </a:moveTo>
                    <a:cubicBezTo>
                      <a:pt x="3758" y="0"/>
                      <a:pt x="3514" y="139"/>
                      <a:pt x="3382" y="385"/>
                    </a:cubicBezTo>
                    <a:lnTo>
                      <a:pt x="727" y="5350"/>
                    </a:lnTo>
                    <a:cubicBezTo>
                      <a:pt x="406" y="5969"/>
                      <a:pt x="1" y="6719"/>
                      <a:pt x="25" y="7600"/>
                    </a:cubicBezTo>
                    <a:cubicBezTo>
                      <a:pt x="60" y="8660"/>
                      <a:pt x="703" y="9494"/>
                      <a:pt x="1180" y="10113"/>
                    </a:cubicBezTo>
                    <a:lnTo>
                      <a:pt x="4430" y="14399"/>
                    </a:lnTo>
                    <a:lnTo>
                      <a:pt x="5478" y="15792"/>
                    </a:lnTo>
                    <a:cubicBezTo>
                      <a:pt x="5621" y="15971"/>
                      <a:pt x="5835" y="16066"/>
                      <a:pt x="6061" y="16066"/>
                    </a:cubicBezTo>
                    <a:cubicBezTo>
                      <a:pt x="6216" y="16066"/>
                      <a:pt x="6371" y="16030"/>
                      <a:pt x="6502" y="15923"/>
                    </a:cubicBezTo>
                    <a:cubicBezTo>
                      <a:pt x="6835" y="15685"/>
                      <a:pt x="6895" y="15220"/>
                      <a:pt x="6633" y="14899"/>
                    </a:cubicBezTo>
                    <a:lnTo>
                      <a:pt x="2335" y="9220"/>
                    </a:lnTo>
                    <a:cubicBezTo>
                      <a:pt x="1894" y="8624"/>
                      <a:pt x="1501" y="8077"/>
                      <a:pt x="1489" y="7541"/>
                    </a:cubicBezTo>
                    <a:cubicBezTo>
                      <a:pt x="1454" y="7065"/>
                      <a:pt x="1751" y="6517"/>
                      <a:pt x="2013" y="6041"/>
                    </a:cubicBezTo>
                    <a:lnTo>
                      <a:pt x="3287" y="3648"/>
                    </a:lnTo>
                    <a:lnTo>
                      <a:pt x="4656" y="1064"/>
                    </a:lnTo>
                    <a:cubicBezTo>
                      <a:pt x="4847" y="707"/>
                      <a:pt x="4716" y="278"/>
                      <a:pt x="4359" y="88"/>
                    </a:cubicBezTo>
                    <a:cubicBezTo>
                      <a:pt x="4248" y="28"/>
                      <a:pt x="4130" y="0"/>
                      <a:pt x="40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" name="Google Shape;1015;p31"/>
              <p:cNvSpPr/>
              <p:nvPr/>
            </p:nvSpPr>
            <p:spPr>
              <a:xfrm>
                <a:off x="4461550" y="4075025"/>
                <a:ext cx="389950" cy="129000"/>
              </a:xfrm>
              <a:custGeom>
                <a:rect b="b" l="l" r="r" t="t"/>
                <a:pathLst>
                  <a:path extrusionOk="0" h="5160" w="15598">
                    <a:moveTo>
                      <a:pt x="3489" y="1"/>
                    </a:moveTo>
                    <a:cubicBezTo>
                      <a:pt x="2037" y="870"/>
                      <a:pt x="846" y="2168"/>
                      <a:pt x="108" y="3680"/>
                    </a:cubicBezTo>
                    <a:cubicBezTo>
                      <a:pt x="37" y="3811"/>
                      <a:pt x="13" y="3930"/>
                      <a:pt x="1" y="4073"/>
                    </a:cubicBezTo>
                    <a:cubicBezTo>
                      <a:pt x="13" y="4109"/>
                      <a:pt x="13" y="4156"/>
                      <a:pt x="13" y="4216"/>
                    </a:cubicBezTo>
                    <a:cubicBezTo>
                      <a:pt x="60" y="4692"/>
                      <a:pt x="441" y="5097"/>
                      <a:pt x="977" y="5097"/>
                    </a:cubicBezTo>
                    <a:cubicBezTo>
                      <a:pt x="1894" y="5109"/>
                      <a:pt x="2811" y="5121"/>
                      <a:pt x="3751" y="5144"/>
                    </a:cubicBezTo>
                    <a:cubicBezTo>
                      <a:pt x="4457" y="5153"/>
                      <a:pt x="5167" y="5159"/>
                      <a:pt x="5878" y="5159"/>
                    </a:cubicBezTo>
                    <a:cubicBezTo>
                      <a:pt x="9189" y="5159"/>
                      <a:pt x="12531" y="5025"/>
                      <a:pt x="15598" y="4359"/>
                    </a:cubicBezTo>
                    <a:cubicBezTo>
                      <a:pt x="15538" y="4085"/>
                      <a:pt x="15455" y="3811"/>
                      <a:pt x="15360" y="3561"/>
                    </a:cubicBezTo>
                    <a:cubicBezTo>
                      <a:pt x="14705" y="3632"/>
                      <a:pt x="14026" y="3728"/>
                      <a:pt x="13383" y="3799"/>
                    </a:cubicBezTo>
                    <a:cubicBezTo>
                      <a:pt x="10883" y="4085"/>
                      <a:pt x="8383" y="4323"/>
                      <a:pt x="5871" y="4394"/>
                    </a:cubicBezTo>
                    <a:cubicBezTo>
                      <a:pt x="5402" y="4403"/>
                      <a:pt x="4928" y="4416"/>
                      <a:pt x="4457" y="4416"/>
                    </a:cubicBezTo>
                    <a:cubicBezTo>
                      <a:pt x="4245" y="4416"/>
                      <a:pt x="4033" y="4414"/>
                      <a:pt x="3823" y="4406"/>
                    </a:cubicBezTo>
                    <a:lnTo>
                      <a:pt x="3823" y="4335"/>
                    </a:lnTo>
                    <a:cubicBezTo>
                      <a:pt x="3882" y="3668"/>
                      <a:pt x="3930" y="3001"/>
                      <a:pt x="3894" y="2323"/>
                    </a:cubicBezTo>
                    <a:cubicBezTo>
                      <a:pt x="3870" y="1537"/>
                      <a:pt x="3751" y="751"/>
                      <a:pt x="34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" name="Google Shape;1016;p31"/>
              <p:cNvSpPr/>
              <p:nvPr/>
            </p:nvSpPr>
            <p:spPr>
              <a:xfrm>
                <a:off x="4549075" y="4048275"/>
                <a:ext cx="296775" cy="137525"/>
              </a:xfrm>
              <a:custGeom>
                <a:rect b="b" l="l" r="r" t="t"/>
                <a:pathLst>
                  <a:path extrusionOk="0" h="5501" w="11871">
                    <a:moveTo>
                      <a:pt x="3941" y="1"/>
                    </a:moveTo>
                    <a:cubicBezTo>
                      <a:pt x="3483" y="1"/>
                      <a:pt x="3039" y="39"/>
                      <a:pt x="2620" y="118"/>
                    </a:cubicBezTo>
                    <a:cubicBezTo>
                      <a:pt x="1691" y="297"/>
                      <a:pt x="810" y="642"/>
                      <a:pt x="0" y="1119"/>
                    </a:cubicBezTo>
                    <a:cubicBezTo>
                      <a:pt x="250" y="1857"/>
                      <a:pt x="369" y="2654"/>
                      <a:pt x="393" y="3440"/>
                    </a:cubicBezTo>
                    <a:cubicBezTo>
                      <a:pt x="429" y="4071"/>
                      <a:pt x="393" y="4738"/>
                      <a:pt x="334" y="5417"/>
                    </a:cubicBezTo>
                    <a:lnTo>
                      <a:pt x="334" y="5500"/>
                    </a:lnTo>
                    <a:cubicBezTo>
                      <a:pt x="1024" y="5500"/>
                      <a:pt x="1703" y="5500"/>
                      <a:pt x="2393" y="5476"/>
                    </a:cubicBezTo>
                    <a:cubicBezTo>
                      <a:pt x="4894" y="5405"/>
                      <a:pt x="7394" y="5167"/>
                      <a:pt x="9894" y="4881"/>
                    </a:cubicBezTo>
                    <a:cubicBezTo>
                      <a:pt x="10549" y="4809"/>
                      <a:pt x="11216" y="4738"/>
                      <a:pt x="11871" y="4643"/>
                    </a:cubicBezTo>
                    <a:cubicBezTo>
                      <a:pt x="11847" y="4559"/>
                      <a:pt x="11811" y="4476"/>
                      <a:pt x="11764" y="4405"/>
                    </a:cubicBezTo>
                    <a:cubicBezTo>
                      <a:pt x="11609" y="4024"/>
                      <a:pt x="11383" y="3666"/>
                      <a:pt x="11133" y="3333"/>
                    </a:cubicBezTo>
                    <a:cubicBezTo>
                      <a:pt x="10621" y="2666"/>
                      <a:pt x="9966" y="2071"/>
                      <a:pt x="9228" y="1595"/>
                    </a:cubicBezTo>
                    <a:cubicBezTo>
                      <a:pt x="7651" y="566"/>
                      <a:pt x="5693" y="1"/>
                      <a:pt x="39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" name="Google Shape;1017;p31"/>
              <p:cNvSpPr/>
              <p:nvPr/>
            </p:nvSpPr>
            <p:spPr>
              <a:xfrm>
                <a:off x="4461850" y="4158075"/>
                <a:ext cx="389650" cy="45950"/>
              </a:xfrm>
              <a:custGeom>
                <a:rect b="b" l="l" r="r" t="t"/>
                <a:pathLst>
                  <a:path extrusionOk="0" h="1838" w="15586">
                    <a:moveTo>
                      <a:pt x="15241" y="1"/>
                    </a:moveTo>
                    <a:cubicBezTo>
                      <a:pt x="14764" y="144"/>
                      <a:pt x="14157" y="334"/>
                      <a:pt x="13371" y="477"/>
                    </a:cubicBezTo>
                    <a:cubicBezTo>
                      <a:pt x="11777" y="803"/>
                      <a:pt x="9515" y="1075"/>
                      <a:pt x="6426" y="1075"/>
                    </a:cubicBezTo>
                    <a:cubicBezTo>
                      <a:pt x="6240" y="1075"/>
                      <a:pt x="6051" y="1074"/>
                      <a:pt x="5859" y="1072"/>
                    </a:cubicBezTo>
                    <a:cubicBezTo>
                      <a:pt x="5228" y="1072"/>
                      <a:pt x="4537" y="1037"/>
                      <a:pt x="3823" y="1013"/>
                    </a:cubicBezTo>
                    <a:cubicBezTo>
                      <a:pt x="2644" y="965"/>
                      <a:pt x="1382" y="882"/>
                      <a:pt x="13" y="751"/>
                    </a:cubicBezTo>
                    <a:cubicBezTo>
                      <a:pt x="1" y="787"/>
                      <a:pt x="1" y="834"/>
                      <a:pt x="1" y="894"/>
                    </a:cubicBezTo>
                    <a:cubicBezTo>
                      <a:pt x="48" y="1370"/>
                      <a:pt x="429" y="1775"/>
                      <a:pt x="965" y="1775"/>
                    </a:cubicBezTo>
                    <a:cubicBezTo>
                      <a:pt x="1882" y="1787"/>
                      <a:pt x="2799" y="1799"/>
                      <a:pt x="3739" y="1822"/>
                    </a:cubicBezTo>
                    <a:cubicBezTo>
                      <a:pt x="4445" y="1831"/>
                      <a:pt x="5155" y="1837"/>
                      <a:pt x="5866" y="1837"/>
                    </a:cubicBezTo>
                    <a:cubicBezTo>
                      <a:pt x="9177" y="1837"/>
                      <a:pt x="12519" y="1703"/>
                      <a:pt x="15586" y="1037"/>
                    </a:cubicBezTo>
                    <a:cubicBezTo>
                      <a:pt x="15526" y="763"/>
                      <a:pt x="15443" y="489"/>
                      <a:pt x="15348" y="239"/>
                    </a:cubicBezTo>
                    <a:cubicBezTo>
                      <a:pt x="15312" y="144"/>
                      <a:pt x="15288" y="72"/>
                      <a:pt x="152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" name="Google Shape;1018;p31"/>
              <p:cNvSpPr/>
              <p:nvPr/>
            </p:nvSpPr>
            <p:spPr>
              <a:xfrm>
                <a:off x="4631525" y="4038075"/>
                <a:ext cx="17575" cy="48900"/>
              </a:xfrm>
              <a:custGeom>
                <a:rect b="b" l="l" r="r" t="t"/>
                <a:pathLst>
                  <a:path extrusionOk="0" h="1956" w="703">
                    <a:moveTo>
                      <a:pt x="452" y="0"/>
                    </a:moveTo>
                    <a:cubicBezTo>
                      <a:pt x="375" y="0"/>
                      <a:pt x="295" y="43"/>
                      <a:pt x="262" y="110"/>
                    </a:cubicBezTo>
                    <a:cubicBezTo>
                      <a:pt x="36" y="610"/>
                      <a:pt x="0" y="1229"/>
                      <a:pt x="226" y="1824"/>
                    </a:cubicBezTo>
                    <a:cubicBezTo>
                      <a:pt x="250" y="1919"/>
                      <a:pt x="334" y="1955"/>
                      <a:pt x="417" y="1955"/>
                    </a:cubicBezTo>
                    <a:lnTo>
                      <a:pt x="488" y="1955"/>
                    </a:lnTo>
                    <a:cubicBezTo>
                      <a:pt x="596" y="1908"/>
                      <a:pt x="655" y="1800"/>
                      <a:pt x="607" y="1693"/>
                    </a:cubicBezTo>
                    <a:cubicBezTo>
                      <a:pt x="429" y="1205"/>
                      <a:pt x="453" y="693"/>
                      <a:pt x="643" y="312"/>
                    </a:cubicBezTo>
                    <a:cubicBezTo>
                      <a:pt x="703" y="205"/>
                      <a:pt x="655" y="74"/>
                      <a:pt x="548" y="26"/>
                    </a:cubicBezTo>
                    <a:cubicBezTo>
                      <a:pt x="519" y="8"/>
                      <a:pt x="486" y="0"/>
                      <a:pt x="4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" name="Google Shape;1019;p31"/>
              <p:cNvSpPr/>
              <p:nvPr/>
            </p:nvSpPr>
            <p:spPr>
              <a:xfrm>
                <a:off x="4601450" y="4038075"/>
                <a:ext cx="17600" cy="48900"/>
              </a:xfrm>
              <a:custGeom>
                <a:rect b="b" l="l" r="r" t="t"/>
                <a:pathLst>
                  <a:path extrusionOk="0" h="1956" w="704">
                    <a:moveTo>
                      <a:pt x="447" y="0"/>
                    </a:moveTo>
                    <a:cubicBezTo>
                      <a:pt x="369" y="0"/>
                      <a:pt x="296" y="43"/>
                      <a:pt x="263" y="110"/>
                    </a:cubicBezTo>
                    <a:cubicBezTo>
                      <a:pt x="25" y="610"/>
                      <a:pt x="1" y="1229"/>
                      <a:pt x="227" y="1824"/>
                    </a:cubicBezTo>
                    <a:cubicBezTo>
                      <a:pt x="251" y="1919"/>
                      <a:pt x="322" y="1955"/>
                      <a:pt x="417" y="1955"/>
                    </a:cubicBezTo>
                    <a:lnTo>
                      <a:pt x="489" y="1955"/>
                    </a:lnTo>
                    <a:cubicBezTo>
                      <a:pt x="596" y="1908"/>
                      <a:pt x="656" y="1800"/>
                      <a:pt x="608" y="1693"/>
                    </a:cubicBezTo>
                    <a:cubicBezTo>
                      <a:pt x="429" y="1205"/>
                      <a:pt x="441" y="693"/>
                      <a:pt x="644" y="312"/>
                    </a:cubicBezTo>
                    <a:cubicBezTo>
                      <a:pt x="703" y="205"/>
                      <a:pt x="656" y="74"/>
                      <a:pt x="548" y="26"/>
                    </a:cubicBezTo>
                    <a:cubicBezTo>
                      <a:pt x="516" y="8"/>
                      <a:pt x="481" y="0"/>
                      <a:pt x="44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" name="Google Shape;1020;p31"/>
              <p:cNvSpPr/>
              <p:nvPr/>
            </p:nvSpPr>
            <p:spPr>
              <a:xfrm>
                <a:off x="4827375" y="4166425"/>
                <a:ext cx="5375" cy="19375"/>
              </a:xfrm>
              <a:custGeom>
                <a:rect b="b" l="l" r="r" t="t"/>
                <a:pathLst>
                  <a:path extrusionOk="0" fill="none" h="775" w="215">
                    <a:moveTo>
                      <a:pt x="1" y="0"/>
                    </a:moveTo>
                    <a:lnTo>
                      <a:pt x="215" y="774"/>
                    </a:lnTo>
                  </a:path>
                </a:pathLst>
              </a:custGeom>
              <a:noFill/>
              <a:ln cap="flat" cmpd="sng" w="2975">
                <a:solidFill>
                  <a:srgbClr val="000139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" name="Google Shape;1021;p31"/>
              <p:cNvSpPr/>
              <p:nvPr/>
            </p:nvSpPr>
            <p:spPr>
              <a:xfrm>
                <a:off x="4789275" y="4167600"/>
                <a:ext cx="7775" cy="25025"/>
              </a:xfrm>
              <a:custGeom>
                <a:rect b="b" l="l" r="r" t="t"/>
                <a:pathLst>
                  <a:path extrusionOk="0" fill="none" h="1001" w="311">
                    <a:moveTo>
                      <a:pt x="1" y="1"/>
                    </a:moveTo>
                    <a:lnTo>
                      <a:pt x="310" y="1001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" name="Google Shape;1022;p31"/>
              <p:cNvSpPr/>
              <p:nvPr/>
            </p:nvSpPr>
            <p:spPr>
              <a:xfrm>
                <a:off x="4751475" y="4169700"/>
                <a:ext cx="6875" cy="27400"/>
              </a:xfrm>
              <a:custGeom>
                <a:rect b="b" l="l" r="r" t="t"/>
                <a:pathLst>
                  <a:path extrusionOk="0" fill="none" h="1096" w="275">
                    <a:moveTo>
                      <a:pt x="0" y="0"/>
                    </a:moveTo>
                    <a:lnTo>
                      <a:pt x="274" y="1095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" name="Google Shape;1023;p31"/>
              <p:cNvSpPr/>
              <p:nvPr/>
            </p:nvSpPr>
            <p:spPr>
              <a:xfrm>
                <a:off x="4713375" y="4171175"/>
                <a:ext cx="6275" cy="28000"/>
              </a:xfrm>
              <a:custGeom>
                <a:rect b="b" l="l" r="r" t="t"/>
                <a:pathLst>
                  <a:path extrusionOk="0" fill="none" h="1120" w="251">
                    <a:moveTo>
                      <a:pt x="0" y="1"/>
                    </a:moveTo>
                    <a:lnTo>
                      <a:pt x="251" y="1120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" name="Google Shape;1024;p31"/>
              <p:cNvSpPr/>
              <p:nvPr/>
            </p:nvSpPr>
            <p:spPr>
              <a:xfrm>
                <a:off x="4674975" y="4172675"/>
                <a:ext cx="3900" cy="28300"/>
              </a:xfrm>
              <a:custGeom>
                <a:rect b="b" l="l" r="r" t="t"/>
                <a:pathLst>
                  <a:path extrusionOk="0" fill="none" h="1132" w="156">
                    <a:moveTo>
                      <a:pt x="1" y="0"/>
                    </a:moveTo>
                    <a:lnTo>
                      <a:pt x="155" y="1131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" name="Google Shape;1025;p31"/>
              <p:cNvSpPr/>
              <p:nvPr/>
            </p:nvSpPr>
            <p:spPr>
              <a:xfrm>
                <a:off x="4637175" y="4174450"/>
                <a:ext cx="3000" cy="28300"/>
              </a:xfrm>
              <a:custGeom>
                <a:rect b="b" l="l" r="r" t="t"/>
                <a:pathLst>
                  <a:path extrusionOk="0" fill="none" h="1132" w="120">
                    <a:moveTo>
                      <a:pt x="0" y="1"/>
                    </a:moveTo>
                    <a:lnTo>
                      <a:pt x="120" y="1132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" name="Google Shape;1026;p31"/>
              <p:cNvSpPr/>
              <p:nvPr/>
            </p:nvSpPr>
            <p:spPr>
              <a:xfrm>
                <a:off x="4599075" y="4175950"/>
                <a:ext cx="2700" cy="25900"/>
              </a:xfrm>
              <a:custGeom>
                <a:rect b="b" l="l" r="r" t="t"/>
                <a:pathLst>
                  <a:path extrusionOk="0" fill="none" h="1036" w="108">
                    <a:moveTo>
                      <a:pt x="0" y="0"/>
                    </a:moveTo>
                    <a:lnTo>
                      <a:pt x="108" y="1036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" name="Google Shape;1027;p31"/>
              <p:cNvSpPr/>
              <p:nvPr/>
            </p:nvSpPr>
            <p:spPr>
              <a:xfrm>
                <a:off x="4560975" y="4177725"/>
                <a:ext cx="2100" cy="23550"/>
              </a:xfrm>
              <a:custGeom>
                <a:rect b="b" l="l" r="r" t="t"/>
                <a:pathLst>
                  <a:path extrusionOk="0" fill="none" h="942" w="84">
                    <a:moveTo>
                      <a:pt x="0" y="1"/>
                    </a:moveTo>
                    <a:lnTo>
                      <a:pt x="84" y="941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" name="Google Shape;1028;p31"/>
              <p:cNvSpPr/>
              <p:nvPr/>
            </p:nvSpPr>
            <p:spPr>
              <a:xfrm>
                <a:off x="4522875" y="4179225"/>
                <a:ext cx="1500" cy="21450"/>
              </a:xfrm>
              <a:custGeom>
                <a:rect b="b" l="l" r="r" t="t"/>
                <a:pathLst>
                  <a:path extrusionOk="0" fill="none" h="858" w="60">
                    <a:moveTo>
                      <a:pt x="0" y="0"/>
                    </a:moveTo>
                    <a:lnTo>
                      <a:pt x="60" y="857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" name="Google Shape;1029;p31"/>
              <p:cNvSpPr/>
              <p:nvPr/>
            </p:nvSpPr>
            <p:spPr>
              <a:xfrm>
                <a:off x="4485075" y="4180700"/>
                <a:ext cx="925" cy="21750"/>
              </a:xfrm>
              <a:custGeom>
                <a:rect b="b" l="l" r="r" t="t"/>
                <a:pathLst>
                  <a:path extrusionOk="0" fill="none" h="870" w="37">
                    <a:moveTo>
                      <a:pt x="0" y="1"/>
                    </a:moveTo>
                    <a:lnTo>
                      <a:pt x="36" y="870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" name="Google Shape;1030;p31"/>
              <p:cNvSpPr/>
              <p:nvPr/>
            </p:nvSpPr>
            <p:spPr>
              <a:xfrm>
                <a:off x="4580925" y="3113050"/>
                <a:ext cx="800425" cy="731350"/>
              </a:xfrm>
              <a:custGeom>
                <a:rect b="b" l="l" r="r" t="t"/>
                <a:pathLst>
                  <a:path extrusionOk="0" h="29254" w="32017">
                    <a:moveTo>
                      <a:pt x="9451" y="0"/>
                    </a:moveTo>
                    <a:cubicBezTo>
                      <a:pt x="6204" y="0"/>
                      <a:pt x="3009" y="1585"/>
                      <a:pt x="1643" y="4702"/>
                    </a:cubicBezTo>
                    <a:cubicBezTo>
                      <a:pt x="0" y="8441"/>
                      <a:pt x="1072" y="13036"/>
                      <a:pt x="2096" y="16775"/>
                    </a:cubicBezTo>
                    <a:cubicBezTo>
                      <a:pt x="3155" y="20621"/>
                      <a:pt x="5120" y="24240"/>
                      <a:pt x="7870" y="27133"/>
                    </a:cubicBezTo>
                    <a:cubicBezTo>
                      <a:pt x="8192" y="27455"/>
                      <a:pt x="8513" y="27764"/>
                      <a:pt x="8858" y="28086"/>
                    </a:cubicBezTo>
                    <a:cubicBezTo>
                      <a:pt x="9765" y="28924"/>
                      <a:pt x="10897" y="29253"/>
                      <a:pt x="12126" y="29253"/>
                    </a:cubicBezTo>
                    <a:cubicBezTo>
                      <a:pt x="15364" y="29253"/>
                      <a:pt x="19269" y="26964"/>
                      <a:pt x="21479" y="25669"/>
                    </a:cubicBezTo>
                    <a:cubicBezTo>
                      <a:pt x="24420" y="23931"/>
                      <a:pt x="27396" y="22037"/>
                      <a:pt x="29361" y="19251"/>
                    </a:cubicBezTo>
                    <a:cubicBezTo>
                      <a:pt x="31885" y="15703"/>
                      <a:pt x="32016" y="10905"/>
                      <a:pt x="29063" y="7571"/>
                    </a:cubicBezTo>
                    <a:cubicBezTo>
                      <a:pt x="28742" y="7202"/>
                      <a:pt x="28397" y="6893"/>
                      <a:pt x="28039" y="6595"/>
                    </a:cubicBezTo>
                    <a:cubicBezTo>
                      <a:pt x="26562" y="5411"/>
                      <a:pt x="24767" y="4801"/>
                      <a:pt x="22882" y="4801"/>
                    </a:cubicBezTo>
                    <a:cubicBezTo>
                      <a:pt x="22321" y="4801"/>
                      <a:pt x="21752" y="4855"/>
                      <a:pt x="21181" y="4964"/>
                    </a:cubicBezTo>
                    <a:cubicBezTo>
                      <a:pt x="19812" y="5238"/>
                      <a:pt x="18729" y="5904"/>
                      <a:pt x="17502" y="6512"/>
                    </a:cubicBezTo>
                    <a:cubicBezTo>
                      <a:pt x="17729" y="5059"/>
                      <a:pt x="15883" y="2666"/>
                      <a:pt x="14835" y="1737"/>
                    </a:cubicBezTo>
                    <a:cubicBezTo>
                      <a:pt x="14276" y="1249"/>
                      <a:pt x="13585" y="892"/>
                      <a:pt x="12895" y="618"/>
                    </a:cubicBezTo>
                    <a:cubicBezTo>
                      <a:pt x="11795" y="205"/>
                      <a:pt x="10620" y="0"/>
                      <a:pt x="94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" name="Google Shape;1031;p31"/>
              <p:cNvSpPr/>
              <p:nvPr/>
            </p:nvSpPr>
            <p:spPr>
              <a:xfrm>
                <a:off x="4580925" y="3089200"/>
                <a:ext cx="800425" cy="801900"/>
              </a:xfrm>
              <a:custGeom>
                <a:rect b="b" l="l" r="r" t="t"/>
                <a:pathLst>
                  <a:path extrusionOk="0" fill="none" h="32076" w="32017">
                    <a:moveTo>
                      <a:pt x="2096" y="17705"/>
                    </a:moveTo>
                    <a:cubicBezTo>
                      <a:pt x="3274" y="21991"/>
                      <a:pt x="5560" y="26016"/>
                      <a:pt x="8858" y="29040"/>
                    </a:cubicBezTo>
                    <a:cubicBezTo>
                      <a:pt x="12156" y="32076"/>
                      <a:pt x="18443" y="28409"/>
                      <a:pt x="21479" y="26623"/>
                    </a:cubicBezTo>
                    <a:cubicBezTo>
                      <a:pt x="24420" y="24896"/>
                      <a:pt x="27396" y="23003"/>
                      <a:pt x="29361" y="20205"/>
                    </a:cubicBezTo>
                    <a:cubicBezTo>
                      <a:pt x="31885" y="16657"/>
                      <a:pt x="32016" y="11859"/>
                      <a:pt x="29051" y="8525"/>
                    </a:cubicBezTo>
                    <a:cubicBezTo>
                      <a:pt x="27039" y="6263"/>
                      <a:pt x="24110" y="5358"/>
                      <a:pt x="21170" y="5918"/>
                    </a:cubicBezTo>
                    <a:cubicBezTo>
                      <a:pt x="19812" y="6192"/>
                      <a:pt x="18705" y="6858"/>
                      <a:pt x="17490" y="7466"/>
                    </a:cubicBezTo>
                    <a:cubicBezTo>
                      <a:pt x="17717" y="6025"/>
                      <a:pt x="15871" y="3620"/>
                      <a:pt x="14823" y="2691"/>
                    </a:cubicBezTo>
                    <a:cubicBezTo>
                      <a:pt x="14264" y="2203"/>
                      <a:pt x="13573" y="1846"/>
                      <a:pt x="12871" y="1572"/>
                    </a:cubicBezTo>
                    <a:cubicBezTo>
                      <a:pt x="8727" y="0"/>
                      <a:pt x="3501" y="1405"/>
                      <a:pt x="1619" y="5656"/>
                    </a:cubicBezTo>
                    <a:cubicBezTo>
                      <a:pt x="0" y="9371"/>
                      <a:pt x="1084" y="13978"/>
                      <a:pt x="2096" y="17705"/>
                    </a:cubicBezTo>
                    <a:close/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" name="Google Shape;1032;p31"/>
              <p:cNvSpPr/>
              <p:nvPr/>
            </p:nvSpPr>
            <p:spPr>
              <a:xfrm>
                <a:off x="4736600" y="3413675"/>
                <a:ext cx="82775" cy="46100"/>
              </a:xfrm>
              <a:custGeom>
                <a:rect b="b" l="l" r="r" t="t"/>
                <a:pathLst>
                  <a:path extrusionOk="0" h="1844" w="3311">
                    <a:moveTo>
                      <a:pt x="1142" y="0"/>
                    </a:moveTo>
                    <a:cubicBezTo>
                      <a:pt x="620" y="0"/>
                      <a:pt x="211" y="180"/>
                      <a:pt x="119" y="487"/>
                    </a:cubicBezTo>
                    <a:cubicBezTo>
                      <a:pt x="0" y="940"/>
                      <a:pt x="572" y="1499"/>
                      <a:pt x="1429" y="1738"/>
                    </a:cubicBezTo>
                    <a:cubicBezTo>
                      <a:pt x="1681" y="1810"/>
                      <a:pt x="1929" y="1844"/>
                      <a:pt x="2156" y="1844"/>
                    </a:cubicBezTo>
                    <a:cubicBezTo>
                      <a:pt x="2678" y="1844"/>
                      <a:pt x="3088" y="1664"/>
                      <a:pt x="3179" y="1357"/>
                    </a:cubicBezTo>
                    <a:cubicBezTo>
                      <a:pt x="3310" y="892"/>
                      <a:pt x="2739" y="345"/>
                      <a:pt x="1869" y="106"/>
                    </a:cubicBezTo>
                    <a:cubicBezTo>
                      <a:pt x="1617" y="34"/>
                      <a:pt x="1369" y="0"/>
                      <a:pt x="1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" name="Google Shape;1033;p31"/>
              <p:cNvSpPr/>
              <p:nvPr/>
            </p:nvSpPr>
            <p:spPr>
              <a:xfrm>
                <a:off x="5035150" y="3435975"/>
                <a:ext cx="135150" cy="58050"/>
              </a:xfrm>
              <a:custGeom>
                <a:rect b="b" l="l" r="r" t="t"/>
                <a:pathLst>
                  <a:path extrusionOk="0" fill="none" h="2322" w="5406">
                    <a:moveTo>
                      <a:pt x="5406" y="72"/>
                    </a:moveTo>
                    <a:cubicBezTo>
                      <a:pt x="4453" y="12"/>
                      <a:pt x="3477" y="0"/>
                      <a:pt x="2536" y="191"/>
                    </a:cubicBezTo>
                    <a:cubicBezTo>
                      <a:pt x="1596" y="381"/>
                      <a:pt x="679" y="798"/>
                      <a:pt x="0" y="1489"/>
                    </a:cubicBezTo>
                    <a:cubicBezTo>
                      <a:pt x="1524" y="1358"/>
                      <a:pt x="3084" y="1655"/>
                      <a:pt x="4453" y="2322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" name="Google Shape;1034;p31"/>
              <p:cNvSpPr/>
              <p:nvPr/>
            </p:nvSpPr>
            <p:spPr>
              <a:xfrm>
                <a:off x="4733025" y="3318100"/>
                <a:ext cx="106575" cy="99150"/>
              </a:xfrm>
              <a:custGeom>
                <a:rect b="b" l="l" r="r" t="t"/>
                <a:pathLst>
                  <a:path extrusionOk="0" fill="none" h="3966" w="4263">
                    <a:moveTo>
                      <a:pt x="334" y="0"/>
                    </a:moveTo>
                    <a:cubicBezTo>
                      <a:pt x="1191" y="429"/>
                      <a:pt x="2024" y="917"/>
                      <a:pt x="2739" y="1560"/>
                    </a:cubicBezTo>
                    <a:cubicBezTo>
                      <a:pt x="3453" y="2215"/>
                      <a:pt x="4037" y="3036"/>
                      <a:pt x="4263" y="3965"/>
                    </a:cubicBezTo>
                    <a:cubicBezTo>
                      <a:pt x="3024" y="3072"/>
                      <a:pt x="1536" y="2525"/>
                      <a:pt x="0" y="2394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" name="Google Shape;1035;p31"/>
              <p:cNvSpPr/>
              <p:nvPr/>
            </p:nvSpPr>
            <p:spPr>
              <a:xfrm>
                <a:off x="4850250" y="3452875"/>
                <a:ext cx="78650" cy="88750"/>
              </a:xfrm>
              <a:custGeom>
                <a:rect b="b" l="l" r="r" t="t"/>
                <a:pathLst>
                  <a:path extrusionOk="0" h="3550" w="3146">
                    <a:moveTo>
                      <a:pt x="2163" y="1"/>
                    </a:moveTo>
                    <a:cubicBezTo>
                      <a:pt x="1382" y="1"/>
                      <a:pt x="498" y="1036"/>
                      <a:pt x="252" y="1658"/>
                    </a:cubicBezTo>
                    <a:cubicBezTo>
                      <a:pt x="217" y="1777"/>
                      <a:pt x="181" y="1896"/>
                      <a:pt x="145" y="2015"/>
                    </a:cubicBezTo>
                    <a:cubicBezTo>
                      <a:pt x="1" y="2769"/>
                      <a:pt x="259" y="3549"/>
                      <a:pt x="1021" y="3549"/>
                    </a:cubicBezTo>
                    <a:cubicBezTo>
                      <a:pt x="1138" y="3549"/>
                      <a:pt x="1267" y="3531"/>
                      <a:pt x="1407" y="3491"/>
                    </a:cubicBezTo>
                    <a:cubicBezTo>
                      <a:pt x="2396" y="3206"/>
                      <a:pt x="3146" y="2206"/>
                      <a:pt x="3122" y="1170"/>
                    </a:cubicBezTo>
                    <a:cubicBezTo>
                      <a:pt x="3122" y="932"/>
                      <a:pt x="3086" y="682"/>
                      <a:pt x="2931" y="467"/>
                    </a:cubicBezTo>
                    <a:cubicBezTo>
                      <a:pt x="2711" y="134"/>
                      <a:pt x="2444" y="1"/>
                      <a:pt x="21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" name="Google Shape;1036;p31"/>
              <p:cNvSpPr/>
              <p:nvPr/>
            </p:nvSpPr>
            <p:spPr>
              <a:xfrm>
                <a:off x="4850250" y="3482075"/>
                <a:ext cx="78650" cy="59550"/>
              </a:xfrm>
              <a:custGeom>
                <a:rect b="b" l="l" r="r" t="t"/>
                <a:pathLst>
                  <a:path extrusionOk="0" h="2382" w="3146">
                    <a:moveTo>
                      <a:pt x="2850" y="1"/>
                    </a:moveTo>
                    <a:cubicBezTo>
                      <a:pt x="2697" y="1"/>
                      <a:pt x="2538" y="11"/>
                      <a:pt x="2384" y="26"/>
                    </a:cubicBezTo>
                    <a:cubicBezTo>
                      <a:pt x="2015" y="61"/>
                      <a:pt x="955" y="383"/>
                      <a:pt x="145" y="847"/>
                    </a:cubicBezTo>
                    <a:cubicBezTo>
                      <a:pt x="1" y="1601"/>
                      <a:pt x="259" y="2381"/>
                      <a:pt x="1021" y="2381"/>
                    </a:cubicBezTo>
                    <a:cubicBezTo>
                      <a:pt x="1138" y="2381"/>
                      <a:pt x="1267" y="2363"/>
                      <a:pt x="1407" y="2323"/>
                    </a:cubicBezTo>
                    <a:cubicBezTo>
                      <a:pt x="2396" y="2050"/>
                      <a:pt x="3146" y="1038"/>
                      <a:pt x="3122" y="14"/>
                    </a:cubicBezTo>
                    <a:cubicBezTo>
                      <a:pt x="3035" y="5"/>
                      <a:pt x="2944" y="1"/>
                      <a:pt x="28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rnd" cmpd="sng" w="2975">
                <a:solidFill>
                  <a:srgbClr val="000139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" name="Google Shape;1037;p31"/>
              <p:cNvSpPr/>
              <p:nvPr/>
            </p:nvSpPr>
            <p:spPr>
              <a:xfrm>
                <a:off x="4847625" y="3433000"/>
                <a:ext cx="81575" cy="115200"/>
              </a:xfrm>
              <a:custGeom>
                <a:rect b="b" l="l" r="r" t="t"/>
                <a:pathLst>
                  <a:path extrusionOk="0" fill="none" h="4608" w="3263">
                    <a:moveTo>
                      <a:pt x="3060" y="1262"/>
                    </a:moveTo>
                    <a:cubicBezTo>
                      <a:pt x="2203" y="0"/>
                      <a:pt x="703" y="1608"/>
                      <a:pt x="381" y="2453"/>
                    </a:cubicBezTo>
                    <a:cubicBezTo>
                      <a:pt x="0" y="3393"/>
                      <a:pt x="322" y="4608"/>
                      <a:pt x="1524" y="4286"/>
                    </a:cubicBezTo>
                    <a:cubicBezTo>
                      <a:pt x="2524" y="4001"/>
                      <a:pt x="3263" y="3001"/>
                      <a:pt x="3251" y="1965"/>
                    </a:cubicBezTo>
                    <a:cubicBezTo>
                      <a:pt x="3227" y="1727"/>
                      <a:pt x="3191" y="1477"/>
                      <a:pt x="3060" y="1262"/>
                    </a:cubicBezTo>
                    <a:close/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" name="Google Shape;1038;p31"/>
              <p:cNvSpPr/>
              <p:nvPr/>
            </p:nvSpPr>
            <p:spPr>
              <a:xfrm>
                <a:off x="4816075" y="3277025"/>
                <a:ext cx="56875" cy="96175"/>
              </a:xfrm>
              <a:custGeom>
                <a:rect b="b" l="l" r="r" t="t"/>
                <a:pathLst>
                  <a:path extrusionOk="0" fill="none" h="3847" w="2275">
                    <a:moveTo>
                      <a:pt x="0" y="0"/>
                    </a:moveTo>
                    <a:cubicBezTo>
                      <a:pt x="345" y="1191"/>
                      <a:pt x="881" y="2322"/>
                      <a:pt x="1584" y="3334"/>
                    </a:cubicBezTo>
                    <a:cubicBezTo>
                      <a:pt x="1738" y="3572"/>
                      <a:pt x="1977" y="3846"/>
                      <a:pt x="2274" y="3810"/>
                    </a:cubicBezTo>
                    <a:lnTo>
                      <a:pt x="2274" y="3644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" name="Google Shape;1039;p31"/>
              <p:cNvSpPr/>
              <p:nvPr/>
            </p:nvSpPr>
            <p:spPr>
              <a:xfrm>
                <a:off x="5033050" y="3380600"/>
                <a:ext cx="150650" cy="34550"/>
              </a:xfrm>
              <a:custGeom>
                <a:rect b="b" l="l" r="r" t="t"/>
                <a:pathLst>
                  <a:path extrusionOk="0" fill="none" h="1382" w="6026">
                    <a:moveTo>
                      <a:pt x="13" y="870"/>
                    </a:moveTo>
                    <a:cubicBezTo>
                      <a:pt x="1" y="1048"/>
                      <a:pt x="144" y="1227"/>
                      <a:pt x="322" y="1310"/>
                    </a:cubicBezTo>
                    <a:cubicBezTo>
                      <a:pt x="489" y="1382"/>
                      <a:pt x="679" y="1382"/>
                      <a:pt x="870" y="1382"/>
                    </a:cubicBezTo>
                    <a:cubicBezTo>
                      <a:pt x="2656" y="1346"/>
                      <a:pt x="4454" y="858"/>
                      <a:pt x="6025" y="1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" name="Google Shape;1040;p31"/>
              <p:cNvSpPr/>
              <p:nvPr/>
            </p:nvSpPr>
            <p:spPr>
              <a:xfrm>
                <a:off x="5018475" y="3488700"/>
                <a:ext cx="83075" cy="46375"/>
              </a:xfrm>
              <a:custGeom>
                <a:rect b="b" l="l" r="r" t="t"/>
                <a:pathLst>
                  <a:path extrusionOk="0" h="1855" w="3323">
                    <a:moveTo>
                      <a:pt x="1155" y="0"/>
                    </a:moveTo>
                    <a:cubicBezTo>
                      <a:pt x="628" y="0"/>
                      <a:pt x="211" y="183"/>
                      <a:pt x="119" y="499"/>
                    </a:cubicBezTo>
                    <a:cubicBezTo>
                      <a:pt x="0" y="939"/>
                      <a:pt x="584" y="1511"/>
                      <a:pt x="1429" y="1749"/>
                    </a:cubicBezTo>
                    <a:cubicBezTo>
                      <a:pt x="1680" y="1821"/>
                      <a:pt x="1927" y="1855"/>
                      <a:pt x="2153" y="1855"/>
                    </a:cubicBezTo>
                    <a:cubicBezTo>
                      <a:pt x="2678" y="1855"/>
                      <a:pt x="3091" y="1672"/>
                      <a:pt x="3191" y="1356"/>
                    </a:cubicBezTo>
                    <a:cubicBezTo>
                      <a:pt x="3322" y="892"/>
                      <a:pt x="2715" y="344"/>
                      <a:pt x="1882" y="106"/>
                    </a:cubicBezTo>
                    <a:cubicBezTo>
                      <a:pt x="1630" y="34"/>
                      <a:pt x="1383" y="0"/>
                      <a:pt x="1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" name="Google Shape;1041;p31"/>
              <p:cNvSpPr/>
              <p:nvPr/>
            </p:nvSpPr>
            <p:spPr>
              <a:xfrm>
                <a:off x="5278325" y="3684500"/>
                <a:ext cx="31875" cy="28950"/>
              </a:xfrm>
              <a:custGeom>
                <a:rect b="b" l="l" r="r" t="t"/>
                <a:pathLst>
                  <a:path extrusionOk="0" h="1158" w="1275">
                    <a:moveTo>
                      <a:pt x="739" y="1"/>
                    </a:moveTo>
                    <a:lnTo>
                      <a:pt x="310" y="37"/>
                    </a:lnTo>
                    <a:lnTo>
                      <a:pt x="203" y="60"/>
                    </a:lnTo>
                    <a:lnTo>
                      <a:pt x="298" y="441"/>
                    </a:lnTo>
                    <a:cubicBezTo>
                      <a:pt x="251" y="465"/>
                      <a:pt x="215" y="477"/>
                      <a:pt x="191" y="501"/>
                    </a:cubicBezTo>
                    <a:cubicBezTo>
                      <a:pt x="96" y="561"/>
                      <a:pt x="24" y="656"/>
                      <a:pt x="12" y="763"/>
                    </a:cubicBezTo>
                    <a:cubicBezTo>
                      <a:pt x="1" y="822"/>
                      <a:pt x="12" y="882"/>
                      <a:pt x="36" y="942"/>
                    </a:cubicBezTo>
                    <a:cubicBezTo>
                      <a:pt x="96" y="1061"/>
                      <a:pt x="203" y="1144"/>
                      <a:pt x="322" y="1156"/>
                    </a:cubicBezTo>
                    <a:cubicBezTo>
                      <a:pt x="331" y="1157"/>
                      <a:pt x="339" y="1157"/>
                      <a:pt x="348" y="1157"/>
                    </a:cubicBezTo>
                    <a:cubicBezTo>
                      <a:pt x="460" y="1157"/>
                      <a:pt x="575" y="1088"/>
                      <a:pt x="620" y="977"/>
                    </a:cubicBezTo>
                    <a:cubicBezTo>
                      <a:pt x="690" y="1055"/>
                      <a:pt x="800" y="1097"/>
                      <a:pt x="908" y="1097"/>
                    </a:cubicBezTo>
                    <a:cubicBezTo>
                      <a:pt x="966" y="1097"/>
                      <a:pt x="1023" y="1085"/>
                      <a:pt x="1072" y="1061"/>
                    </a:cubicBezTo>
                    <a:cubicBezTo>
                      <a:pt x="1215" y="977"/>
                      <a:pt x="1275" y="787"/>
                      <a:pt x="1227" y="644"/>
                    </a:cubicBezTo>
                    <a:cubicBezTo>
                      <a:pt x="1155" y="441"/>
                      <a:pt x="989" y="346"/>
                      <a:pt x="810" y="322"/>
                    </a:cubicBezTo>
                    <a:lnTo>
                      <a:pt x="739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" name="Google Shape;1042;p31"/>
              <p:cNvSpPr/>
              <p:nvPr/>
            </p:nvSpPr>
            <p:spPr>
              <a:xfrm>
                <a:off x="5320300" y="3681225"/>
                <a:ext cx="31875" cy="27425"/>
              </a:xfrm>
              <a:custGeom>
                <a:rect b="b" l="l" r="r" t="t"/>
                <a:pathLst>
                  <a:path extrusionOk="0" h="1097" w="1275">
                    <a:moveTo>
                      <a:pt x="750" y="1"/>
                    </a:moveTo>
                    <a:lnTo>
                      <a:pt x="227" y="37"/>
                    </a:lnTo>
                    <a:lnTo>
                      <a:pt x="298" y="394"/>
                    </a:lnTo>
                    <a:cubicBezTo>
                      <a:pt x="250" y="418"/>
                      <a:pt x="227" y="430"/>
                      <a:pt x="191" y="453"/>
                    </a:cubicBezTo>
                    <a:cubicBezTo>
                      <a:pt x="96" y="513"/>
                      <a:pt x="24" y="608"/>
                      <a:pt x="12" y="715"/>
                    </a:cubicBezTo>
                    <a:cubicBezTo>
                      <a:pt x="0" y="775"/>
                      <a:pt x="12" y="834"/>
                      <a:pt x="36" y="894"/>
                    </a:cubicBezTo>
                    <a:cubicBezTo>
                      <a:pt x="107" y="989"/>
                      <a:pt x="203" y="1084"/>
                      <a:pt x="322" y="1096"/>
                    </a:cubicBezTo>
                    <a:cubicBezTo>
                      <a:pt x="441" y="1096"/>
                      <a:pt x="584" y="1037"/>
                      <a:pt x="619" y="918"/>
                    </a:cubicBezTo>
                    <a:cubicBezTo>
                      <a:pt x="694" y="993"/>
                      <a:pt x="798" y="1035"/>
                      <a:pt x="899" y="1035"/>
                    </a:cubicBezTo>
                    <a:cubicBezTo>
                      <a:pt x="959" y="1035"/>
                      <a:pt x="1019" y="1020"/>
                      <a:pt x="1072" y="989"/>
                    </a:cubicBezTo>
                    <a:cubicBezTo>
                      <a:pt x="1215" y="918"/>
                      <a:pt x="1274" y="727"/>
                      <a:pt x="1250" y="608"/>
                    </a:cubicBezTo>
                    <a:cubicBezTo>
                      <a:pt x="1167" y="418"/>
                      <a:pt x="1012" y="311"/>
                      <a:pt x="834" y="299"/>
                    </a:cubicBezTo>
                    <a:lnTo>
                      <a:pt x="750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" name="Google Shape;1043;p31"/>
              <p:cNvSpPr/>
              <p:nvPr/>
            </p:nvSpPr>
            <p:spPr>
              <a:xfrm>
                <a:off x="5364050" y="3677075"/>
                <a:ext cx="32175" cy="26500"/>
              </a:xfrm>
              <a:custGeom>
                <a:rect b="b" l="l" r="r" t="t"/>
                <a:pathLst>
                  <a:path extrusionOk="0" h="1060" w="1287">
                    <a:moveTo>
                      <a:pt x="763" y="0"/>
                    </a:moveTo>
                    <a:lnTo>
                      <a:pt x="227" y="48"/>
                    </a:lnTo>
                    <a:lnTo>
                      <a:pt x="298" y="357"/>
                    </a:lnTo>
                    <a:cubicBezTo>
                      <a:pt x="262" y="369"/>
                      <a:pt x="227" y="381"/>
                      <a:pt x="203" y="417"/>
                    </a:cubicBezTo>
                    <a:cubicBezTo>
                      <a:pt x="108" y="477"/>
                      <a:pt x="36" y="560"/>
                      <a:pt x="24" y="667"/>
                    </a:cubicBezTo>
                    <a:cubicBezTo>
                      <a:pt x="1" y="727"/>
                      <a:pt x="24" y="786"/>
                      <a:pt x="48" y="846"/>
                    </a:cubicBezTo>
                    <a:cubicBezTo>
                      <a:pt x="108" y="953"/>
                      <a:pt x="215" y="1036"/>
                      <a:pt x="334" y="1060"/>
                    </a:cubicBezTo>
                    <a:cubicBezTo>
                      <a:pt x="453" y="1060"/>
                      <a:pt x="584" y="1000"/>
                      <a:pt x="632" y="881"/>
                    </a:cubicBezTo>
                    <a:cubicBezTo>
                      <a:pt x="699" y="956"/>
                      <a:pt x="803" y="993"/>
                      <a:pt x="903" y="993"/>
                    </a:cubicBezTo>
                    <a:cubicBezTo>
                      <a:pt x="964" y="993"/>
                      <a:pt x="1023" y="980"/>
                      <a:pt x="1072" y="953"/>
                    </a:cubicBezTo>
                    <a:cubicBezTo>
                      <a:pt x="1227" y="881"/>
                      <a:pt x="1286" y="679"/>
                      <a:pt x="1239" y="584"/>
                    </a:cubicBezTo>
                    <a:cubicBezTo>
                      <a:pt x="1167" y="381"/>
                      <a:pt x="1001" y="286"/>
                      <a:pt x="822" y="262"/>
                    </a:cubicBezTo>
                    <a:lnTo>
                      <a:pt x="763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" name="Google Shape;1044;p31"/>
              <p:cNvSpPr/>
              <p:nvPr/>
            </p:nvSpPr>
            <p:spPr>
              <a:xfrm>
                <a:off x="5250950" y="3548400"/>
                <a:ext cx="30375" cy="42975"/>
              </a:xfrm>
              <a:custGeom>
                <a:rect b="b" l="l" r="r" t="t"/>
                <a:pathLst>
                  <a:path extrusionOk="0" h="1719" w="1215">
                    <a:moveTo>
                      <a:pt x="852" y="0"/>
                    </a:moveTo>
                    <a:cubicBezTo>
                      <a:pt x="718" y="0"/>
                      <a:pt x="567" y="102"/>
                      <a:pt x="524" y="242"/>
                    </a:cubicBezTo>
                    <a:cubicBezTo>
                      <a:pt x="475" y="193"/>
                      <a:pt x="402" y="169"/>
                      <a:pt x="329" y="169"/>
                    </a:cubicBezTo>
                    <a:cubicBezTo>
                      <a:pt x="276" y="169"/>
                      <a:pt x="223" y="181"/>
                      <a:pt x="179" y="206"/>
                    </a:cubicBezTo>
                    <a:cubicBezTo>
                      <a:pt x="84" y="266"/>
                      <a:pt x="0" y="397"/>
                      <a:pt x="0" y="516"/>
                    </a:cubicBezTo>
                    <a:cubicBezTo>
                      <a:pt x="0" y="575"/>
                      <a:pt x="24" y="635"/>
                      <a:pt x="48" y="694"/>
                    </a:cubicBezTo>
                    <a:cubicBezTo>
                      <a:pt x="107" y="802"/>
                      <a:pt x="214" y="849"/>
                      <a:pt x="322" y="873"/>
                    </a:cubicBezTo>
                    <a:cubicBezTo>
                      <a:pt x="357" y="873"/>
                      <a:pt x="393" y="885"/>
                      <a:pt x="429" y="885"/>
                    </a:cubicBezTo>
                    <a:lnTo>
                      <a:pt x="572" y="1718"/>
                    </a:lnTo>
                    <a:lnTo>
                      <a:pt x="703" y="1694"/>
                    </a:lnTo>
                    <a:lnTo>
                      <a:pt x="1096" y="1587"/>
                    </a:lnTo>
                    <a:lnTo>
                      <a:pt x="941" y="778"/>
                    </a:lnTo>
                    <a:cubicBezTo>
                      <a:pt x="1096" y="694"/>
                      <a:pt x="1215" y="540"/>
                      <a:pt x="1191" y="337"/>
                    </a:cubicBezTo>
                    <a:cubicBezTo>
                      <a:pt x="1191" y="170"/>
                      <a:pt x="1060" y="28"/>
                      <a:pt x="893" y="4"/>
                    </a:cubicBezTo>
                    <a:cubicBezTo>
                      <a:pt x="880" y="2"/>
                      <a:pt x="866" y="0"/>
                      <a:pt x="8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" name="Google Shape;1045;p31"/>
              <p:cNvSpPr/>
              <p:nvPr/>
            </p:nvSpPr>
            <p:spPr>
              <a:xfrm>
                <a:off x="5291725" y="3537300"/>
                <a:ext cx="30375" cy="43350"/>
              </a:xfrm>
              <a:custGeom>
                <a:rect b="b" l="l" r="r" t="t"/>
                <a:pathLst>
                  <a:path extrusionOk="0" h="1734" w="1215">
                    <a:moveTo>
                      <a:pt x="836" y="1"/>
                    </a:moveTo>
                    <a:cubicBezTo>
                      <a:pt x="697" y="1"/>
                      <a:pt x="554" y="109"/>
                      <a:pt x="512" y="245"/>
                    </a:cubicBezTo>
                    <a:cubicBezTo>
                      <a:pt x="463" y="189"/>
                      <a:pt x="387" y="161"/>
                      <a:pt x="315" y="161"/>
                    </a:cubicBezTo>
                    <a:cubicBezTo>
                      <a:pt x="265" y="161"/>
                      <a:pt x="217" y="174"/>
                      <a:pt x="179" y="198"/>
                    </a:cubicBezTo>
                    <a:cubicBezTo>
                      <a:pt x="72" y="257"/>
                      <a:pt x="12" y="388"/>
                      <a:pt x="0" y="507"/>
                    </a:cubicBezTo>
                    <a:cubicBezTo>
                      <a:pt x="0" y="567"/>
                      <a:pt x="12" y="626"/>
                      <a:pt x="36" y="686"/>
                    </a:cubicBezTo>
                    <a:cubicBezTo>
                      <a:pt x="96" y="793"/>
                      <a:pt x="203" y="841"/>
                      <a:pt x="310" y="865"/>
                    </a:cubicBezTo>
                    <a:cubicBezTo>
                      <a:pt x="334" y="865"/>
                      <a:pt x="381" y="888"/>
                      <a:pt x="429" y="888"/>
                    </a:cubicBezTo>
                    <a:lnTo>
                      <a:pt x="560" y="1734"/>
                    </a:lnTo>
                    <a:lnTo>
                      <a:pt x="1084" y="1591"/>
                    </a:lnTo>
                    <a:lnTo>
                      <a:pt x="953" y="781"/>
                    </a:lnTo>
                    <a:cubicBezTo>
                      <a:pt x="1108" y="698"/>
                      <a:pt x="1215" y="543"/>
                      <a:pt x="1191" y="329"/>
                    </a:cubicBezTo>
                    <a:cubicBezTo>
                      <a:pt x="1191" y="174"/>
                      <a:pt x="1048" y="19"/>
                      <a:pt x="893" y="7"/>
                    </a:cubicBezTo>
                    <a:cubicBezTo>
                      <a:pt x="875" y="3"/>
                      <a:pt x="855" y="1"/>
                      <a:pt x="8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" name="Google Shape;1046;p31"/>
              <p:cNvSpPr/>
              <p:nvPr/>
            </p:nvSpPr>
            <p:spPr>
              <a:xfrm>
                <a:off x="5333700" y="3525100"/>
                <a:ext cx="30375" cy="43350"/>
              </a:xfrm>
              <a:custGeom>
                <a:rect b="b" l="l" r="r" t="t"/>
                <a:pathLst>
                  <a:path extrusionOk="0" h="1734" w="1215">
                    <a:moveTo>
                      <a:pt x="836" y="1"/>
                    </a:moveTo>
                    <a:cubicBezTo>
                      <a:pt x="697" y="1"/>
                      <a:pt x="555" y="109"/>
                      <a:pt x="524" y="245"/>
                    </a:cubicBezTo>
                    <a:cubicBezTo>
                      <a:pt x="467" y="188"/>
                      <a:pt x="393" y="161"/>
                      <a:pt x="320" y="161"/>
                    </a:cubicBezTo>
                    <a:cubicBezTo>
                      <a:pt x="271" y="161"/>
                      <a:pt x="222" y="174"/>
                      <a:pt x="179" y="198"/>
                    </a:cubicBezTo>
                    <a:cubicBezTo>
                      <a:pt x="72" y="269"/>
                      <a:pt x="12" y="388"/>
                      <a:pt x="0" y="507"/>
                    </a:cubicBezTo>
                    <a:cubicBezTo>
                      <a:pt x="0" y="567"/>
                      <a:pt x="12" y="626"/>
                      <a:pt x="48" y="686"/>
                    </a:cubicBezTo>
                    <a:cubicBezTo>
                      <a:pt x="107" y="793"/>
                      <a:pt x="203" y="841"/>
                      <a:pt x="310" y="864"/>
                    </a:cubicBezTo>
                    <a:cubicBezTo>
                      <a:pt x="345" y="864"/>
                      <a:pt x="381" y="888"/>
                      <a:pt x="429" y="888"/>
                    </a:cubicBezTo>
                    <a:lnTo>
                      <a:pt x="584" y="1734"/>
                    </a:lnTo>
                    <a:lnTo>
                      <a:pt x="1095" y="1579"/>
                    </a:lnTo>
                    <a:lnTo>
                      <a:pt x="953" y="781"/>
                    </a:lnTo>
                    <a:cubicBezTo>
                      <a:pt x="1095" y="686"/>
                      <a:pt x="1215" y="543"/>
                      <a:pt x="1203" y="329"/>
                    </a:cubicBezTo>
                    <a:cubicBezTo>
                      <a:pt x="1191" y="162"/>
                      <a:pt x="1060" y="19"/>
                      <a:pt x="893" y="7"/>
                    </a:cubicBezTo>
                    <a:cubicBezTo>
                      <a:pt x="874" y="3"/>
                      <a:pt x="855" y="1"/>
                      <a:pt x="8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" name="Google Shape;1047;p31"/>
              <p:cNvSpPr/>
              <p:nvPr/>
            </p:nvSpPr>
            <p:spPr>
              <a:xfrm>
                <a:off x="4265400" y="3541400"/>
                <a:ext cx="696850" cy="483525"/>
              </a:xfrm>
              <a:custGeom>
                <a:rect b="b" l="l" r="r" t="t"/>
                <a:pathLst>
                  <a:path extrusionOk="0" h="19341" w="27874">
                    <a:moveTo>
                      <a:pt x="9035" y="1"/>
                    </a:moveTo>
                    <a:cubicBezTo>
                      <a:pt x="8886" y="1"/>
                      <a:pt x="8736" y="4"/>
                      <a:pt x="8585" y="10"/>
                    </a:cubicBezTo>
                    <a:cubicBezTo>
                      <a:pt x="3394" y="212"/>
                      <a:pt x="1" y="5213"/>
                      <a:pt x="1132" y="11190"/>
                    </a:cubicBezTo>
                    <a:cubicBezTo>
                      <a:pt x="2077" y="16132"/>
                      <a:pt x="5635" y="19340"/>
                      <a:pt x="9619" y="19340"/>
                    </a:cubicBezTo>
                    <a:cubicBezTo>
                      <a:pt x="10453" y="19340"/>
                      <a:pt x="11306" y="19200"/>
                      <a:pt x="12157" y="18905"/>
                    </a:cubicBezTo>
                    <a:cubicBezTo>
                      <a:pt x="14598" y="18072"/>
                      <a:pt x="16479" y="16464"/>
                      <a:pt x="17658" y="14524"/>
                    </a:cubicBezTo>
                    <a:cubicBezTo>
                      <a:pt x="17856" y="14170"/>
                      <a:pt x="18255" y="13972"/>
                      <a:pt x="18659" y="13972"/>
                    </a:cubicBezTo>
                    <a:cubicBezTo>
                      <a:pt x="18812" y="13972"/>
                      <a:pt x="18966" y="14000"/>
                      <a:pt x="19110" y="14059"/>
                    </a:cubicBezTo>
                    <a:cubicBezTo>
                      <a:pt x="19905" y="14380"/>
                      <a:pt x="20748" y="14550"/>
                      <a:pt x="21593" y="14550"/>
                    </a:cubicBezTo>
                    <a:cubicBezTo>
                      <a:pt x="22256" y="14550"/>
                      <a:pt x="22920" y="14446"/>
                      <a:pt x="23563" y="14226"/>
                    </a:cubicBezTo>
                    <a:cubicBezTo>
                      <a:pt x="27218" y="12976"/>
                      <a:pt x="27873" y="9618"/>
                      <a:pt x="27266" y="6285"/>
                    </a:cubicBezTo>
                    <a:cubicBezTo>
                      <a:pt x="26641" y="3066"/>
                      <a:pt x="24900" y="229"/>
                      <a:pt x="21246" y="229"/>
                    </a:cubicBezTo>
                    <a:cubicBezTo>
                      <a:pt x="21143" y="229"/>
                      <a:pt x="21038" y="232"/>
                      <a:pt x="20932" y="236"/>
                    </a:cubicBezTo>
                    <a:cubicBezTo>
                      <a:pt x="19384" y="296"/>
                      <a:pt x="17955" y="939"/>
                      <a:pt x="16836" y="1998"/>
                    </a:cubicBezTo>
                    <a:cubicBezTo>
                      <a:pt x="16607" y="2214"/>
                      <a:pt x="16295" y="2322"/>
                      <a:pt x="15989" y="2322"/>
                    </a:cubicBezTo>
                    <a:cubicBezTo>
                      <a:pt x="15739" y="2322"/>
                      <a:pt x="15493" y="2250"/>
                      <a:pt x="15300" y="2105"/>
                    </a:cubicBezTo>
                    <a:cubicBezTo>
                      <a:pt x="13607" y="805"/>
                      <a:pt x="11439" y="1"/>
                      <a:pt x="9035" y="1"/>
                    </a:cubicBezTo>
                    <a:close/>
                  </a:path>
                </a:pathLst>
              </a:custGeom>
              <a:solidFill>
                <a:srgbClr val="F7E4D5"/>
              </a:solidFill>
              <a:ln cap="flat" cmpd="sng" w="2975">
                <a:solidFill>
                  <a:srgbClr val="000139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" name="Google Shape;1048;p31"/>
              <p:cNvSpPr/>
              <p:nvPr/>
            </p:nvSpPr>
            <p:spPr>
              <a:xfrm>
                <a:off x="4271350" y="3556525"/>
                <a:ext cx="690900" cy="468400"/>
              </a:xfrm>
              <a:custGeom>
                <a:rect b="b" l="l" r="r" t="t"/>
                <a:pathLst>
                  <a:path extrusionOk="0" h="18736" w="27636">
                    <a:moveTo>
                      <a:pt x="23111" y="0"/>
                    </a:moveTo>
                    <a:lnTo>
                      <a:pt x="23111" y="0"/>
                    </a:lnTo>
                    <a:cubicBezTo>
                      <a:pt x="25063" y="917"/>
                      <a:pt x="25909" y="3096"/>
                      <a:pt x="26290" y="5013"/>
                    </a:cubicBezTo>
                    <a:cubicBezTo>
                      <a:pt x="26385" y="5620"/>
                      <a:pt x="26468" y="6215"/>
                      <a:pt x="26468" y="6787"/>
                    </a:cubicBezTo>
                    <a:cubicBezTo>
                      <a:pt x="26528" y="9537"/>
                      <a:pt x="25361" y="11323"/>
                      <a:pt x="23051" y="12109"/>
                    </a:cubicBezTo>
                    <a:cubicBezTo>
                      <a:pt x="22489" y="12302"/>
                      <a:pt x="21897" y="12398"/>
                      <a:pt x="21299" y="12398"/>
                    </a:cubicBezTo>
                    <a:cubicBezTo>
                      <a:pt x="20569" y="12398"/>
                      <a:pt x="19829" y="12254"/>
                      <a:pt x="19122" y="11966"/>
                    </a:cubicBezTo>
                    <a:cubicBezTo>
                      <a:pt x="18890" y="11869"/>
                      <a:pt x="18643" y="11823"/>
                      <a:pt x="18398" y="11823"/>
                    </a:cubicBezTo>
                    <a:cubicBezTo>
                      <a:pt x="17739" y="11823"/>
                      <a:pt x="17091" y="12155"/>
                      <a:pt x="16753" y="12728"/>
                    </a:cubicBezTo>
                    <a:cubicBezTo>
                      <a:pt x="15610" y="14609"/>
                      <a:pt x="13800" y="16062"/>
                      <a:pt x="11657" y="16788"/>
                    </a:cubicBezTo>
                    <a:cubicBezTo>
                      <a:pt x="10895" y="17048"/>
                      <a:pt x="10121" y="17178"/>
                      <a:pt x="9356" y="17178"/>
                    </a:cubicBezTo>
                    <a:cubicBezTo>
                      <a:pt x="8158" y="17178"/>
                      <a:pt x="6981" y="16860"/>
                      <a:pt x="5906" y="16228"/>
                    </a:cubicBezTo>
                    <a:cubicBezTo>
                      <a:pt x="3727" y="14966"/>
                      <a:pt x="2156" y="12561"/>
                      <a:pt x="1608" y="9621"/>
                    </a:cubicBezTo>
                    <a:cubicBezTo>
                      <a:pt x="1489" y="8989"/>
                      <a:pt x="1418" y="8335"/>
                      <a:pt x="1394" y="7704"/>
                    </a:cubicBezTo>
                    <a:cubicBezTo>
                      <a:pt x="1334" y="4203"/>
                      <a:pt x="2930" y="1369"/>
                      <a:pt x="5466" y="72"/>
                    </a:cubicBezTo>
                    <a:lnTo>
                      <a:pt x="5466" y="72"/>
                    </a:lnTo>
                    <a:cubicBezTo>
                      <a:pt x="1977" y="1655"/>
                      <a:pt x="1" y="5799"/>
                      <a:pt x="894" y="10585"/>
                    </a:cubicBezTo>
                    <a:cubicBezTo>
                      <a:pt x="1839" y="15527"/>
                      <a:pt x="5397" y="18735"/>
                      <a:pt x="9381" y="18735"/>
                    </a:cubicBezTo>
                    <a:cubicBezTo>
                      <a:pt x="10215" y="18735"/>
                      <a:pt x="11068" y="18595"/>
                      <a:pt x="11919" y="18300"/>
                    </a:cubicBezTo>
                    <a:cubicBezTo>
                      <a:pt x="14360" y="17467"/>
                      <a:pt x="16241" y="15859"/>
                      <a:pt x="17420" y="13919"/>
                    </a:cubicBezTo>
                    <a:cubicBezTo>
                      <a:pt x="17618" y="13565"/>
                      <a:pt x="18017" y="13367"/>
                      <a:pt x="18421" y="13367"/>
                    </a:cubicBezTo>
                    <a:cubicBezTo>
                      <a:pt x="18574" y="13367"/>
                      <a:pt x="18728" y="13395"/>
                      <a:pt x="18872" y="13454"/>
                    </a:cubicBezTo>
                    <a:cubicBezTo>
                      <a:pt x="19667" y="13775"/>
                      <a:pt x="20510" y="13945"/>
                      <a:pt x="21355" y="13945"/>
                    </a:cubicBezTo>
                    <a:cubicBezTo>
                      <a:pt x="22018" y="13945"/>
                      <a:pt x="22682" y="13841"/>
                      <a:pt x="23325" y="13621"/>
                    </a:cubicBezTo>
                    <a:cubicBezTo>
                      <a:pt x="26980" y="12371"/>
                      <a:pt x="27635" y="9013"/>
                      <a:pt x="27028" y="5680"/>
                    </a:cubicBezTo>
                    <a:cubicBezTo>
                      <a:pt x="26540" y="3155"/>
                      <a:pt x="25361" y="858"/>
                      <a:pt x="231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" name="Google Shape;1049;p31"/>
              <p:cNvSpPr/>
              <p:nvPr/>
            </p:nvSpPr>
            <p:spPr>
              <a:xfrm>
                <a:off x="4767250" y="3665450"/>
                <a:ext cx="19075" cy="39625"/>
              </a:xfrm>
              <a:custGeom>
                <a:rect b="b" l="l" r="r" t="t"/>
                <a:pathLst>
                  <a:path extrusionOk="0" fill="none" h="1585" w="763">
                    <a:moveTo>
                      <a:pt x="1" y="1584"/>
                    </a:moveTo>
                    <a:lnTo>
                      <a:pt x="763" y="1"/>
                    </a:lnTo>
                  </a:path>
                </a:pathLst>
              </a:custGeom>
              <a:noFill/>
              <a:ln cap="rnd" cmpd="sng" w="177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" name="Google Shape;1050;p31"/>
              <p:cNvSpPr/>
              <p:nvPr/>
            </p:nvSpPr>
            <p:spPr>
              <a:xfrm>
                <a:off x="4767250" y="3680050"/>
                <a:ext cx="36350" cy="25025"/>
              </a:xfrm>
              <a:custGeom>
                <a:rect b="b" l="l" r="r" t="t"/>
                <a:pathLst>
                  <a:path extrusionOk="0" fill="none" h="1001" w="1454">
                    <a:moveTo>
                      <a:pt x="1" y="1000"/>
                    </a:moveTo>
                    <a:lnTo>
                      <a:pt x="1453" y="0"/>
                    </a:lnTo>
                  </a:path>
                </a:pathLst>
              </a:custGeom>
              <a:noFill/>
              <a:ln cap="rnd" cmpd="sng" w="177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" name="Google Shape;1051;p31"/>
              <p:cNvSpPr/>
              <p:nvPr/>
            </p:nvSpPr>
            <p:spPr>
              <a:xfrm>
                <a:off x="4736000" y="3652075"/>
                <a:ext cx="8350" cy="42875"/>
              </a:xfrm>
              <a:custGeom>
                <a:rect b="b" l="l" r="r" t="t"/>
                <a:pathLst>
                  <a:path extrusionOk="0" fill="none" h="1715" w="334">
                    <a:moveTo>
                      <a:pt x="334" y="1715"/>
                    </a:moveTo>
                    <a:lnTo>
                      <a:pt x="0" y="0"/>
                    </a:lnTo>
                  </a:path>
                </a:pathLst>
              </a:custGeom>
              <a:noFill/>
              <a:ln cap="rnd" cmpd="sng" w="177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" name="Google Shape;1052;p31"/>
              <p:cNvSpPr/>
              <p:nvPr/>
            </p:nvSpPr>
            <p:spPr>
              <a:xfrm>
                <a:off x="4744325" y="3653550"/>
                <a:ext cx="14025" cy="41400"/>
              </a:xfrm>
              <a:custGeom>
                <a:rect b="b" l="l" r="r" t="t"/>
                <a:pathLst>
                  <a:path extrusionOk="0" fill="none" h="1656" w="561">
                    <a:moveTo>
                      <a:pt x="1" y="1656"/>
                    </a:moveTo>
                    <a:lnTo>
                      <a:pt x="560" y="1"/>
                    </a:lnTo>
                  </a:path>
                </a:pathLst>
              </a:custGeom>
              <a:noFill/>
              <a:ln cap="rnd" cmpd="sng" w="177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" name="Google Shape;1053;p31"/>
              <p:cNvSpPr/>
              <p:nvPr/>
            </p:nvSpPr>
            <p:spPr>
              <a:xfrm>
                <a:off x="4687775" y="3670225"/>
                <a:ext cx="31575" cy="30375"/>
              </a:xfrm>
              <a:custGeom>
                <a:rect b="b" l="l" r="r" t="t"/>
                <a:pathLst>
                  <a:path extrusionOk="0" fill="none" h="1215" w="1263">
                    <a:moveTo>
                      <a:pt x="1263" y="1215"/>
                    </a:moveTo>
                    <a:lnTo>
                      <a:pt x="1" y="0"/>
                    </a:lnTo>
                  </a:path>
                </a:pathLst>
              </a:custGeom>
              <a:noFill/>
              <a:ln cap="rnd" cmpd="sng" w="177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" name="Google Shape;1054;p31"/>
              <p:cNvSpPr/>
              <p:nvPr/>
            </p:nvSpPr>
            <p:spPr>
              <a:xfrm>
                <a:off x="4706825" y="3658625"/>
                <a:ext cx="12525" cy="41975"/>
              </a:xfrm>
              <a:custGeom>
                <a:rect b="b" l="l" r="r" t="t"/>
                <a:pathLst>
                  <a:path extrusionOk="0" fill="none" h="1679" w="501">
                    <a:moveTo>
                      <a:pt x="501" y="1679"/>
                    </a:moveTo>
                    <a:lnTo>
                      <a:pt x="1" y="0"/>
                    </a:lnTo>
                  </a:path>
                </a:pathLst>
              </a:custGeom>
              <a:noFill/>
              <a:ln cap="rnd" cmpd="sng" w="177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" name="Google Shape;1055;p31"/>
              <p:cNvSpPr/>
              <p:nvPr/>
            </p:nvSpPr>
            <p:spPr>
              <a:xfrm>
                <a:off x="4659500" y="3713675"/>
                <a:ext cx="43175" cy="5675"/>
              </a:xfrm>
              <a:custGeom>
                <a:rect b="b" l="l" r="r" t="t"/>
                <a:pathLst>
                  <a:path extrusionOk="0" fill="none" h="227" w="1727">
                    <a:moveTo>
                      <a:pt x="1727" y="227"/>
                    </a:moveTo>
                    <a:lnTo>
                      <a:pt x="0" y="1"/>
                    </a:lnTo>
                  </a:path>
                </a:pathLst>
              </a:custGeom>
              <a:noFill/>
              <a:ln cap="rnd" cmpd="sng" w="177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" name="Google Shape;1056;p31"/>
              <p:cNvSpPr/>
              <p:nvPr/>
            </p:nvSpPr>
            <p:spPr>
              <a:xfrm>
                <a:off x="4667825" y="3693150"/>
                <a:ext cx="34850" cy="26200"/>
              </a:xfrm>
              <a:custGeom>
                <a:rect b="b" l="l" r="r" t="t"/>
                <a:pathLst>
                  <a:path extrusionOk="0" fill="none" h="1048" w="1394">
                    <a:moveTo>
                      <a:pt x="1394" y="1048"/>
                    </a:moveTo>
                    <a:lnTo>
                      <a:pt x="1" y="0"/>
                    </a:lnTo>
                  </a:path>
                </a:pathLst>
              </a:custGeom>
              <a:noFill/>
              <a:ln cap="rnd" cmpd="sng" w="177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" name="Google Shape;1057;p31"/>
              <p:cNvSpPr/>
              <p:nvPr/>
            </p:nvSpPr>
            <p:spPr>
              <a:xfrm>
                <a:off x="4662175" y="3744650"/>
                <a:ext cx="38125" cy="20850"/>
              </a:xfrm>
              <a:custGeom>
                <a:rect b="b" l="l" r="r" t="t"/>
                <a:pathLst>
                  <a:path extrusionOk="0" fill="none" h="834" w="1525">
                    <a:moveTo>
                      <a:pt x="1525" y="0"/>
                    </a:moveTo>
                    <a:lnTo>
                      <a:pt x="1" y="833"/>
                    </a:lnTo>
                  </a:path>
                </a:pathLst>
              </a:custGeom>
              <a:noFill/>
              <a:ln cap="rnd" cmpd="sng" w="1775">
                <a:solidFill>
                  <a:srgbClr val="EAAEEE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" name="Google Shape;1058;p31"/>
              <p:cNvSpPr/>
              <p:nvPr/>
            </p:nvSpPr>
            <p:spPr>
              <a:xfrm>
                <a:off x="4656525" y="3743450"/>
                <a:ext cx="43775" cy="1200"/>
              </a:xfrm>
              <a:custGeom>
                <a:rect b="b" l="l" r="r" t="t"/>
                <a:pathLst>
                  <a:path extrusionOk="0" fill="none" h="48" w="1751">
                    <a:moveTo>
                      <a:pt x="1751" y="48"/>
                    </a:moveTo>
                    <a:lnTo>
                      <a:pt x="0" y="0"/>
                    </a:lnTo>
                  </a:path>
                </a:pathLst>
              </a:custGeom>
              <a:noFill/>
              <a:ln cap="rnd" cmpd="sng" w="1775">
                <a:solidFill>
                  <a:srgbClr val="EAAEEE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" name="Google Shape;1059;p31"/>
              <p:cNvSpPr/>
              <p:nvPr/>
            </p:nvSpPr>
            <p:spPr>
              <a:xfrm>
                <a:off x="4694325" y="3766675"/>
                <a:ext cx="18775" cy="39600"/>
              </a:xfrm>
              <a:custGeom>
                <a:rect b="b" l="l" r="r" t="t"/>
                <a:pathLst>
                  <a:path extrusionOk="0" fill="none" h="1584" w="751">
                    <a:moveTo>
                      <a:pt x="751" y="0"/>
                    </a:moveTo>
                    <a:lnTo>
                      <a:pt x="0" y="1584"/>
                    </a:lnTo>
                  </a:path>
                </a:pathLst>
              </a:custGeom>
              <a:noFill/>
              <a:ln cap="rnd" cmpd="sng" w="177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" name="Google Shape;1060;p31"/>
              <p:cNvSpPr/>
              <p:nvPr/>
            </p:nvSpPr>
            <p:spPr>
              <a:xfrm>
                <a:off x="4677350" y="3766675"/>
                <a:ext cx="35750" cy="25025"/>
              </a:xfrm>
              <a:custGeom>
                <a:rect b="b" l="l" r="r" t="t"/>
                <a:pathLst>
                  <a:path extrusionOk="0" fill="none" h="1001" w="1430">
                    <a:moveTo>
                      <a:pt x="1430" y="0"/>
                    </a:moveTo>
                    <a:lnTo>
                      <a:pt x="1" y="1000"/>
                    </a:lnTo>
                  </a:path>
                </a:pathLst>
              </a:custGeom>
              <a:noFill/>
              <a:ln cap="rnd" cmpd="sng" w="177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" name="Google Shape;1061;p31"/>
              <p:cNvSpPr/>
              <p:nvPr/>
            </p:nvSpPr>
            <p:spPr>
              <a:xfrm>
                <a:off x="4736600" y="3776775"/>
                <a:ext cx="7750" cy="42900"/>
              </a:xfrm>
              <a:custGeom>
                <a:rect b="b" l="l" r="r" t="t"/>
                <a:pathLst>
                  <a:path extrusionOk="0" fill="none" h="1716" w="310">
                    <a:moveTo>
                      <a:pt x="0" y="1"/>
                    </a:moveTo>
                    <a:lnTo>
                      <a:pt x="310" y="1715"/>
                    </a:lnTo>
                  </a:path>
                </a:pathLst>
              </a:custGeom>
              <a:noFill/>
              <a:ln cap="rnd" cmpd="sng" w="177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" name="Google Shape;1062;p31"/>
              <p:cNvSpPr/>
              <p:nvPr/>
            </p:nvSpPr>
            <p:spPr>
              <a:xfrm>
                <a:off x="4722000" y="3776775"/>
                <a:ext cx="14625" cy="41100"/>
              </a:xfrm>
              <a:custGeom>
                <a:rect b="b" l="l" r="r" t="t"/>
                <a:pathLst>
                  <a:path extrusionOk="0" fill="none" h="1644" w="585">
                    <a:moveTo>
                      <a:pt x="584" y="1"/>
                    </a:moveTo>
                    <a:lnTo>
                      <a:pt x="1" y="1644"/>
                    </a:lnTo>
                  </a:path>
                </a:pathLst>
              </a:custGeom>
              <a:noFill/>
              <a:ln cap="rnd" cmpd="sng" w="177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" name="Google Shape;1063;p31"/>
              <p:cNvSpPr/>
              <p:nvPr/>
            </p:nvSpPr>
            <p:spPr>
              <a:xfrm>
                <a:off x="4761000" y="3771125"/>
                <a:ext cx="31575" cy="30100"/>
              </a:xfrm>
              <a:custGeom>
                <a:rect b="b" l="l" r="r" t="t"/>
                <a:pathLst>
                  <a:path extrusionOk="0" fill="none" h="1204" w="1263">
                    <a:moveTo>
                      <a:pt x="0" y="1"/>
                    </a:moveTo>
                    <a:lnTo>
                      <a:pt x="1263" y="1203"/>
                    </a:lnTo>
                  </a:path>
                </a:pathLst>
              </a:custGeom>
              <a:noFill/>
              <a:ln cap="rnd" cmpd="sng" w="177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" name="Google Shape;1064;p31"/>
              <p:cNvSpPr/>
              <p:nvPr/>
            </p:nvSpPr>
            <p:spPr>
              <a:xfrm>
                <a:off x="4761000" y="3771125"/>
                <a:ext cx="12825" cy="41700"/>
              </a:xfrm>
              <a:custGeom>
                <a:rect b="b" l="l" r="r" t="t"/>
                <a:pathLst>
                  <a:path extrusionOk="0" fill="none" h="1668" w="513">
                    <a:moveTo>
                      <a:pt x="0" y="1"/>
                    </a:moveTo>
                    <a:lnTo>
                      <a:pt x="512" y="1668"/>
                    </a:lnTo>
                  </a:path>
                </a:pathLst>
              </a:custGeom>
              <a:noFill/>
              <a:ln cap="rnd" cmpd="sng" w="177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" name="Google Shape;1065;p31"/>
              <p:cNvSpPr/>
              <p:nvPr/>
            </p:nvSpPr>
            <p:spPr>
              <a:xfrm>
                <a:off x="4777675" y="3752075"/>
                <a:ext cx="43775" cy="5675"/>
              </a:xfrm>
              <a:custGeom>
                <a:rect b="b" l="l" r="r" t="t"/>
                <a:pathLst>
                  <a:path extrusionOk="0" fill="none" h="227" w="1751">
                    <a:moveTo>
                      <a:pt x="0" y="1"/>
                    </a:moveTo>
                    <a:lnTo>
                      <a:pt x="1750" y="227"/>
                    </a:lnTo>
                  </a:path>
                </a:pathLst>
              </a:custGeom>
              <a:noFill/>
              <a:ln cap="rnd" cmpd="sng" w="177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" name="Google Shape;1066;p31"/>
              <p:cNvSpPr/>
              <p:nvPr/>
            </p:nvSpPr>
            <p:spPr>
              <a:xfrm>
                <a:off x="4777675" y="3752075"/>
                <a:ext cx="35150" cy="26525"/>
              </a:xfrm>
              <a:custGeom>
                <a:rect b="b" l="l" r="r" t="t"/>
                <a:pathLst>
                  <a:path extrusionOk="0" fill="none" h="1061" w="1406">
                    <a:moveTo>
                      <a:pt x="0" y="1"/>
                    </a:moveTo>
                    <a:lnTo>
                      <a:pt x="1405" y="1060"/>
                    </a:lnTo>
                  </a:path>
                </a:pathLst>
              </a:custGeom>
              <a:noFill/>
              <a:ln cap="rnd" cmpd="sng" w="177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" name="Google Shape;1067;p31"/>
              <p:cNvSpPr/>
              <p:nvPr/>
            </p:nvSpPr>
            <p:spPr>
              <a:xfrm>
                <a:off x="4780350" y="3705950"/>
                <a:ext cx="38425" cy="20850"/>
              </a:xfrm>
              <a:custGeom>
                <a:rect b="b" l="l" r="r" t="t"/>
                <a:pathLst>
                  <a:path extrusionOk="0" fill="none" h="834" w="1537">
                    <a:moveTo>
                      <a:pt x="0" y="834"/>
                    </a:moveTo>
                    <a:lnTo>
                      <a:pt x="1536" y="0"/>
                    </a:lnTo>
                  </a:path>
                </a:pathLst>
              </a:custGeom>
              <a:noFill/>
              <a:ln cap="rnd" cmpd="sng" w="1775">
                <a:solidFill>
                  <a:srgbClr val="EAAEEE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" name="Google Shape;1068;p31"/>
              <p:cNvSpPr/>
              <p:nvPr/>
            </p:nvSpPr>
            <p:spPr>
              <a:xfrm>
                <a:off x="4780350" y="3726775"/>
                <a:ext cx="43475" cy="1225"/>
              </a:xfrm>
              <a:custGeom>
                <a:rect b="b" l="l" r="r" t="t"/>
                <a:pathLst>
                  <a:path extrusionOk="0" fill="none" h="49" w="1739">
                    <a:moveTo>
                      <a:pt x="0" y="1"/>
                    </a:moveTo>
                    <a:lnTo>
                      <a:pt x="1739" y="48"/>
                    </a:lnTo>
                  </a:path>
                </a:pathLst>
              </a:custGeom>
              <a:noFill/>
              <a:ln cap="rnd" cmpd="sng" w="1775">
                <a:solidFill>
                  <a:srgbClr val="EAAEEE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" name="Google Shape;1069;p31"/>
              <p:cNvSpPr/>
              <p:nvPr/>
            </p:nvSpPr>
            <p:spPr>
              <a:xfrm>
                <a:off x="4665150" y="3667900"/>
                <a:ext cx="144975" cy="139775"/>
              </a:xfrm>
              <a:custGeom>
                <a:rect b="b" l="l" r="r" t="t"/>
                <a:pathLst>
                  <a:path extrusionOk="0" h="5591" w="5799">
                    <a:moveTo>
                      <a:pt x="3054" y="1"/>
                    </a:moveTo>
                    <a:cubicBezTo>
                      <a:pt x="2874" y="1"/>
                      <a:pt x="2693" y="19"/>
                      <a:pt x="2513" y="58"/>
                    </a:cubicBezTo>
                    <a:cubicBezTo>
                      <a:pt x="989" y="332"/>
                      <a:pt x="1" y="1796"/>
                      <a:pt x="275" y="3308"/>
                    </a:cubicBezTo>
                    <a:cubicBezTo>
                      <a:pt x="417" y="4046"/>
                      <a:pt x="834" y="4677"/>
                      <a:pt x="1441" y="5094"/>
                    </a:cubicBezTo>
                    <a:cubicBezTo>
                      <a:pt x="1913" y="5417"/>
                      <a:pt x="2463" y="5590"/>
                      <a:pt x="3030" y="5590"/>
                    </a:cubicBezTo>
                    <a:cubicBezTo>
                      <a:pt x="3194" y="5590"/>
                      <a:pt x="3360" y="5576"/>
                      <a:pt x="3525" y="5547"/>
                    </a:cubicBezTo>
                    <a:cubicBezTo>
                      <a:pt x="4251" y="5392"/>
                      <a:pt x="4894" y="4975"/>
                      <a:pt x="5311" y="4356"/>
                    </a:cubicBezTo>
                    <a:cubicBezTo>
                      <a:pt x="5632" y="3868"/>
                      <a:pt x="5799" y="3308"/>
                      <a:pt x="5799" y="2737"/>
                    </a:cubicBezTo>
                    <a:cubicBezTo>
                      <a:pt x="5799" y="2582"/>
                      <a:pt x="5787" y="2415"/>
                      <a:pt x="5751" y="2272"/>
                    </a:cubicBezTo>
                    <a:cubicBezTo>
                      <a:pt x="5620" y="1546"/>
                      <a:pt x="5204" y="903"/>
                      <a:pt x="4596" y="486"/>
                    </a:cubicBezTo>
                    <a:cubicBezTo>
                      <a:pt x="4140" y="173"/>
                      <a:pt x="3602" y="1"/>
                      <a:pt x="30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" name="Google Shape;1070;p31"/>
              <p:cNvSpPr/>
              <p:nvPr/>
            </p:nvSpPr>
            <p:spPr>
              <a:xfrm>
                <a:off x="4675875" y="3677850"/>
                <a:ext cx="129500" cy="119300"/>
              </a:xfrm>
              <a:custGeom>
                <a:rect b="b" l="l" r="r" t="t"/>
                <a:pathLst>
                  <a:path extrusionOk="0" h="4772" w="5180">
                    <a:moveTo>
                      <a:pt x="2582" y="1"/>
                    </a:moveTo>
                    <a:cubicBezTo>
                      <a:pt x="2438" y="1"/>
                      <a:pt x="2291" y="14"/>
                      <a:pt x="2143" y="41"/>
                    </a:cubicBezTo>
                    <a:cubicBezTo>
                      <a:pt x="846" y="279"/>
                      <a:pt x="0" y="1529"/>
                      <a:pt x="238" y="2827"/>
                    </a:cubicBezTo>
                    <a:cubicBezTo>
                      <a:pt x="449" y="3977"/>
                      <a:pt x="1456" y="4772"/>
                      <a:pt x="2585" y="4772"/>
                    </a:cubicBezTo>
                    <a:cubicBezTo>
                      <a:pt x="2730" y="4772"/>
                      <a:pt x="2877" y="4759"/>
                      <a:pt x="3024" y="4732"/>
                    </a:cubicBezTo>
                    <a:cubicBezTo>
                      <a:pt x="4310" y="4494"/>
                      <a:pt x="5180" y="3244"/>
                      <a:pt x="4929" y="1946"/>
                    </a:cubicBezTo>
                    <a:cubicBezTo>
                      <a:pt x="4708" y="795"/>
                      <a:pt x="3710" y="1"/>
                      <a:pt x="25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" name="Google Shape;1071;p31"/>
              <p:cNvSpPr/>
              <p:nvPr/>
            </p:nvSpPr>
            <p:spPr>
              <a:xfrm>
                <a:off x="4738975" y="3560475"/>
                <a:ext cx="673625" cy="201975"/>
              </a:xfrm>
              <a:custGeom>
                <a:rect b="b" l="l" r="r" t="t"/>
                <a:pathLst>
                  <a:path extrusionOk="0" h="8079" w="26945">
                    <a:moveTo>
                      <a:pt x="25242" y="1151"/>
                    </a:moveTo>
                    <a:cubicBezTo>
                      <a:pt x="25423" y="1151"/>
                      <a:pt x="25589" y="1279"/>
                      <a:pt x="25635" y="1462"/>
                    </a:cubicBezTo>
                    <a:cubicBezTo>
                      <a:pt x="25646" y="1569"/>
                      <a:pt x="25635" y="1676"/>
                      <a:pt x="25575" y="1759"/>
                    </a:cubicBezTo>
                    <a:cubicBezTo>
                      <a:pt x="25527" y="1831"/>
                      <a:pt x="25456" y="1878"/>
                      <a:pt x="25361" y="1914"/>
                    </a:cubicBezTo>
                    <a:cubicBezTo>
                      <a:pt x="25349" y="1914"/>
                      <a:pt x="25337" y="1926"/>
                      <a:pt x="25325" y="1926"/>
                    </a:cubicBezTo>
                    <a:lnTo>
                      <a:pt x="21836" y="2581"/>
                    </a:lnTo>
                    <a:cubicBezTo>
                      <a:pt x="21809" y="2587"/>
                      <a:pt x="21781" y="2589"/>
                      <a:pt x="21755" y="2589"/>
                    </a:cubicBezTo>
                    <a:cubicBezTo>
                      <a:pt x="21565" y="2589"/>
                      <a:pt x="21414" y="2449"/>
                      <a:pt x="21372" y="2271"/>
                    </a:cubicBezTo>
                    <a:cubicBezTo>
                      <a:pt x="21348" y="2057"/>
                      <a:pt x="21479" y="1854"/>
                      <a:pt x="21694" y="1807"/>
                    </a:cubicBezTo>
                    <a:lnTo>
                      <a:pt x="25170" y="1152"/>
                    </a:lnTo>
                    <a:lnTo>
                      <a:pt x="25218" y="1152"/>
                    </a:lnTo>
                    <a:cubicBezTo>
                      <a:pt x="25226" y="1151"/>
                      <a:pt x="25234" y="1151"/>
                      <a:pt x="25242" y="1151"/>
                    </a:cubicBezTo>
                    <a:close/>
                    <a:moveTo>
                      <a:pt x="25551" y="2782"/>
                    </a:moveTo>
                    <a:cubicBezTo>
                      <a:pt x="25733" y="2782"/>
                      <a:pt x="25898" y="2911"/>
                      <a:pt x="25932" y="3116"/>
                    </a:cubicBezTo>
                    <a:lnTo>
                      <a:pt x="25932" y="3176"/>
                    </a:lnTo>
                    <a:lnTo>
                      <a:pt x="25932" y="3224"/>
                    </a:lnTo>
                    <a:lnTo>
                      <a:pt x="25932" y="3247"/>
                    </a:lnTo>
                    <a:cubicBezTo>
                      <a:pt x="25932" y="3259"/>
                      <a:pt x="25932" y="3283"/>
                      <a:pt x="25920" y="3295"/>
                    </a:cubicBezTo>
                    <a:cubicBezTo>
                      <a:pt x="25920" y="3307"/>
                      <a:pt x="25897" y="3343"/>
                      <a:pt x="25897" y="3355"/>
                    </a:cubicBezTo>
                    <a:cubicBezTo>
                      <a:pt x="25885" y="3378"/>
                      <a:pt x="25885" y="3402"/>
                      <a:pt x="25873" y="3414"/>
                    </a:cubicBezTo>
                    <a:cubicBezTo>
                      <a:pt x="25837" y="3474"/>
                      <a:pt x="25766" y="3521"/>
                      <a:pt x="25682" y="3545"/>
                    </a:cubicBezTo>
                    <a:cubicBezTo>
                      <a:pt x="25658" y="3545"/>
                      <a:pt x="25646" y="3557"/>
                      <a:pt x="25635" y="3557"/>
                    </a:cubicBezTo>
                    <a:lnTo>
                      <a:pt x="22146" y="4212"/>
                    </a:lnTo>
                    <a:cubicBezTo>
                      <a:pt x="22118" y="4218"/>
                      <a:pt x="22090" y="4221"/>
                      <a:pt x="22063" y="4221"/>
                    </a:cubicBezTo>
                    <a:cubicBezTo>
                      <a:pt x="21882" y="4221"/>
                      <a:pt x="21725" y="4089"/>
                      <a:pt x="21694" y="3902"/>
                    </a:cubicBezTo>
                    <a:lnTo>
                      <a:pt x="21694" y="3819"/>
                    </a:lnTo>
                    <a:cubicBezTo>
                      <a:pt x="21694" y="3783"/>
                      <a:pt x="21694" y="3759"/>
                      <a:pt x="21706" y="3724"/>
                    </a:cubicBezTo>
                    <a:cubicBezTo>
                      <a:pt x="21753" y="3593"/>
                      <a:pt x="21848" y="3474"/>
                      <a:pt x="22003" y="3462"/>
                    </a:cubicBezTo>
                    <a:lnTo>
                      <a:pt x="25480" y="2807"/>
                    </a:lnTo>
                    <a:cubicBezTo>
                      <a:pt x="25504" y="2807"/>
                      <a:pt x="25516" y="2807"/>
                      <a:pt x="25527" y="2783"/>
                    </a:cubicBezTo>
                    <a:cubicBezTo>
                      <a:pt x="25535" y="2783"/>
                      <a:pt x="25543" y="2782"/>
                      <a:pt x="25551" y="2782"/>
                    </a:cubicBezTo>
                    <a:close/>
                    <a:moveTo>
                      <a:pt x="25568" y="0"/>
                    </a:moveTo>
                    <a:cubicBezTo>
                      <a:pt x="25516" y="0"/>
                      <a:pt x="25462" y="7"/>
                      <a:pt x="25408" y="21"/>
                    </a:cubicBezTo>
                    <a:lnTo>
                      <a:pt x="23992" y="426"/>
                    </a:lnTo>
                    <a:lnTo>
                      <a:pt x="23634" y="521"/>
                    </a:lnTo>
                    <a:lnTo>
                      <a:pt x="22253" y="914"/>
                    </a:lnTo>
                    <a:lnTo>
                      <a:pt x="21872" y="1033"/>
                    </a:lnTo>
                    <a:lnTo>
                      <a:pt x="21170" y="1223"/>
                    </a:lnTo>
                    <a:lnTo>
                      <a:pt x="20765" y="1295"/>
                    </a:lnTo>
                    <a:cubicBezTo>
                      <a:pt x="20396" y="1378"/>
                      <a:pt x="20146" y="1735"/>
                      <a:pt x="20217" y="2104"/>
                    </a:cubicBezTo>
                    <a:lnTo>
                      <a:pt x="8037" y="4355"/>
                    </a:lnTo>
                    <a:lnTo>
                      <a:pt x="8025" y="4355"/>
                    </a:lnTo>
                    <a:lnTo>
                      <a:pt x="7501" y="4450"/>
                    </a:lnTo>
                    <a:lnTo>
                      <a:pt x="3906" y="5129"/>
                    </a:lnTo>
                    <a:lnTo>
                      <a:pt x="3310" y="5224"/>
                    </a:lnTo>
                    <a:lnTo>
                      <a:pt x="2286" y="5426"/>
                    </a:lnTo>
                    <a:lnTo>
                      <a:pt x="1834" y="5510"/>
                    </a:lnTo>
                    <a:lnTo>
                      <a:pt x="1453" y="5581"/>
                    </a:lnTo>
                    <a:lnTo>
                      <a:pt x="1429" y="5581"/>
                    </a:lnTo>
                    <a:lnTo>
                      <a:pt x="1215" y="5629"/>
                    </a:lnTo>
                    <a:lnTo>
                      <a:pt x="1012" y="5664"/>
                    </a:lnTo>
                    <a:cubicBezTo>
                      <a:pt x="1001" y="5664"/>
                      <a:pt x="989" y="5664"/>
                      <a:pt x="977" y="5676"/>
                    </a:cubicBezTo>
                    <a:cubicBezTo>
                      <a:pt x="810" y="5724"/>
                      <a:pt x="655" y="5783"/>
                      <a:pt x="524" y="5867"/>
                    </a:cubicBezTo>
                    <a:cubicBezTo>
                      <a:pt x="334" y="5998"/>
                      <a:pt x="179" y="6200"/>
                      <a:pt x="96" y="6403"/>
                    </a:cubicBezTo>
                    <a:cubicBezTo>
                      <a:pt x="36" y="6557"/>
                      <a:pt x="0" y="6712"/>
                      <a:pt x="0" y="6879"/>
                    </a:cubicBezTo>
                    <a:cubicBezTo>
                      <a:pt x="0" y="6938"/>
                      <a:pt x="0" y="6998"/>
                      <a:pt x="24" y="7057"/>
                    </a:cubicBezTo>
                    <a:lnTo>
                      <a:pt x="24" y="7093"/>
                    </a:lnTo>
                    <a:lnTo>
                      <a:pt x="24" y="7129"/>
                    </a:lnTo>
                    <a:cubicBezTo>
                      <a:pt x="24" y="7153"/>
                      <a:pt x="24" y="7153"/>
                      <a:pt x="36" y="7165"/>
                    </a:cubicBezTo>
                    <a:cubicBezTo>
                      <a:pt x="48" y="7224"/>
                      <a:pt x="60" y="7284"/>
                      <a:pt x="96" y="7343"/>
                    </a:cubicBezTo>
                    <a:cubicBezTo>
                      <a:pt x="108" y="7367"/>
                      <a:pt x="108" y="7391"/>
                      <a:pt x="119" y="7403"/>
                    </a:cubicBezTo>
                    <a:cubicBezTo>
                      <a:pt x="179" y="7534"/>
                      <a:pt x="274" y="7653"/>
                      <a:pt x="381" y="7748"/>
                    </a:cubicBezTo>
                    <a:cubicBezTo>
                      <a:pt x="393" y="7772"/>
                      <a:pt x="417" y="7784"/>
                      <a:pt x="441" y="7808"/>
                    </a:cubicBezTo>
                    <a:cubicBezTo>
                      <a:pt x="465" y="7831"/>
                      <a:pt x="500" y="7843"/>
                      <a:pt x="524" y="7867"/>
                    </a:cubicBezTo>
                    <a:cubicBezTo>
                      <a:pt x="560" y="7891"/>
                      <a:pt x="596" y="7903"/>
                      <a:pt x="631" y="7927"/>
                    </a:cubicBezTo>
                    <a:cubicBezTo>
                      <a:pt x="751" y="7998"/>
                      <a:pt x="893" y="8046"/>
                      <a:pt x="1048" y="8069"/>
                    </a:cubicBezTo>
                    <a:cubicBezTo>
                      <a:pt x="1102" y="8075"/>
                      <a:pt x="1152" y="8078"/>
                      <a:pt x="1203" y="8078"/>
                    </a:cubicBezTo>
                    <a:cubicBezTo>
                      <a:pt x="1254" y="8078"/>
                      <a:pt x="1304" y="8075"/>
                      <a:pt x="1358" y="8069"/>
                    </a:cubicBezTo>
                    <a:lnTo>
                      <a:pt x="1393" y="8069"/>
                    </a:lnTo>
                    <a:lnTo>
                      <a:pt x="8454" y="6748"/>
                    </a:lnTo>
                    <a:lnTo>
                      <a:pt x="20646" y="4486"/>
                    </a:lnTo>
                    <a:cubicBezTo>
                      <a:pt x="20682" y="4652"/>
                      <a:pt x="20765" y="4783"/>
                      <a:pt x="20872" y="4891"/>
                    </a:cubicBezTo>
                    <a:cubicBezTo>
                      <a:pt x="20984" y="4992"/>
                      <a:pt x="21131" y="5050"/>
                      <a:pt x="21282" y="5050"/>
                    </a:cubicBezTo>
                    <a:cubicBezTo>
                      <a:pt x="21308" y="5050"/>
                      <a:pt x="21334" y="5049"/>
                      <a:pt x="21360" y="5045"/>
                    </a:cubicBezTo>
                    <a:cubicBezTo>
                      <a:pt x="21396" y="5045"/>
                      <a:pt x="21420" y="5045"/>
                      <a:pt x="21432" y="5033"/>
                    </a:cubicBezTo>
                    <a:lnTo>
                      <a:pt x="21836" y="4962"/>
                    </a:lnTo>
                    <a:lnTo>
                      <a:pt x="22551" y="4891"/>
                    </a:lnTo>
                    <a:lnTo>
                      <a:pt x="22956" y="4843"/>
                    </a:lnTo>
                    <a:lnTo>
                      <a:pt x="24384" y="4712"/>
                    </a:lnTo>
                    <a:lnTo>
                      <a:pt x="24754" y="4676"/>
                    </a:lnTo>
                    <a:lnTo>
                      <a:pt x="26218" y="4545"/>
                    </a:lnTo>
                    <a:cubicBezTo>
                      <a:pt x="26289" y="4533"/>
                      <a:pt x="26361" y="4510"/>
                      <a:pt x="26420" y="4486"/>
                    </a:cubicBezTo>
                    <a:cubicBezTo>
                      <a:pt x="26480" y="4450"/>
                      <a:pt x="26539" y="4414"/>
                      <a:pt x="26587" y="4355"/>
                    </a:cubicBezTo>
                    <a:cubicBezTo>
                      <a:pt x="26706" y="4295"/>
                      <a:pt x="26754" y="4212"/>
                      <a:pt x="26766" y="4140"/>
                    </a:cubicBezTo>
                    <a:cubicBezTo>
                      <a:pt x="26766" y="4117"/>
                      <a:pt x="26778" y="4081"/>
                      <a:pt x="26778" y="4069"/>
                    </a:cubicBezTo>
                    <a:lnTo>
                      <a:pt x="26885" y="3283"/>
                    </a:lnTo>
                    <a:cubicBezTo>
                      <a:pt x="26897" y="3200"/>
                      <a:pt x="26897" y="3116"/>
                      <a:pt x="26909" y="3045"/>
                    </a:cubicBezTo>
                    <a:lnTo>
                      <a:pt x="26909" y="2902"/>
                    </a:lnTo>
                    <a:cubicBezTo>
                      <a:pt x="26944" y="2235"/>
                      <a:pt x="26778" y="1581"/>
                      <a:pt x="26456" y="985"/>
                    </a:cubicBezTo>
                    <a:lnTo>
                      <a:pt x="26063" y="283"/>
                    </a:lnTo>
                    <a:cubicBezTo>
                      <a:pt x="25968" y="111"/>
                      <a:pt x="25780" y="0"/>
                      <a:pt x="2556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" name="Google Shape;1072;p31"/>
              <p:cNvSpPr/>
              <p:nvPr/>
            </p:nvSpPr>
            <p:spPr>
              <a:xfrm>
                <a:off x="4468100" y="3609200"/>
                <a:ext cx="801025" cy="151525"/>
              </a:xfrm>
              <a:custGeom>
                <a:rect b="b" l="l" r="r" t="t"/>
                <a:pathLst>
                  <a:path extrusionOk="0" fill="none" h="6061" w="32041">
                    <a:moveTo>
                      <a:pt x="1" y="6061"/>
                    </a:moveTo>
                    <a:lnTo>
                      <a:pt x="32040" y="1"/>
                    </a:ln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" name="Google Shape;1073;p31"/>
              <p:cNvSpPr/>
              <p:nvPr/>
            </p:nvSpPr>
            <p:spPr>
              <a:xfrm>
                <a:off x="4469000" y="3620825"/>
                <a:ext cx="801325" cy="151525"/>
              </a:xfrm>
              <a:custGeom>
                <a:rect b="b" l="l" r="r" t="t"/>
                <a:pathLst>
                  <a:path extrusionOk="0" fill="none" h="6061" w="32053">
                    <a:moveTo>
                      <a:pt x="0" y="6060"/>
                    </a:moveTo>
                    <a:lnTo>
                      <a:pt x="32052" y="0"/>
                    </a:ln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" name="Google Shape;1074;p31"/>
              <p:cNvSpPr/>
              <p:nvPr/>
            </p:nvSpPr>
            <p:spPr>
              <a:xfrm>
                <a:off x="4470200" y="3631825"/>
                <a:ext cx="801000" cy="151525"/>
              </a:xfrm>
              <a:custGeom>
                <a:rect b="b" l="l" r="r" t="t"/>
                <a:pathLst>
                  <a:path extrusionOk="0" fill="none" h="6061" w="32040">
                    <a:moveTo>
                      <a:pt x="0" y="6061"/>
                    </a:moveTo>
                    <a:lnTo>
                      <a:pt x="32040" y="1"/>
                    </a:ln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" name="Google Shape;1075;p31"/>
              <p:cNvSpPr/>
              <p:nvPr/>
            </p:nvSpPr>
            <p:spPr>
              <a:xfrm>
                <a:off x="4470775" y="3643425"/>
                <a:ext cx="801625" cy="151550"/>
              </a:xfrm>
              <a:custGeom>
                <a:rect b="b" l="l" r="r" t="t"/>
                <a:pathLst>
                  <a:path extrusionOk="0" fill="none" h="6062" w="32065">
                    <a:moveTo>
                      <a:pt x="1" y="6061"/>
                    </a:moveTo>
                    <a:lnTo>
                      <a:pt x="32064" y="1"/>
                    </a:ln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" name="Google Shape;1076;p31"/>
              <p:cNvSpPr/>
              <p:nvPr/>
            </p:nvSpPr>
            <p:spPr>
              <a:xfrm>
                <a:off x="4471975" y="3655050"/>
                <a:ext cx="801325" cy="151525"/>
              </a:xfrm>
              <a:custGeom>
                <a:rect b="b" l="l" r="r" t="t"/>
                <a:pathLst>
                  <a:path extrusionOk="0" fill="none" h="6061" w="32053">
                    <a:moveTo>
                      <a:pt x="1" y="6061"/>
                    </a:moveTo>
                    <a:lnTo>
                      <a:pt x="32052" y="0"/>
                    </a:ln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" name="Google Shape;1077;p31"/>
              <p:cNvSpPr/>
              <p:nvPr/>
            </p:nvSpPr>
            <p:spPr>
              <a:xfrm>
                <a:off x="4472875" y="3666050"/>
                <a:ext cx="801300" cy="151550"/>
              </a:xfrm>
              <a:custGeom>
                <a:rect b="b" l="l" r="r" t="t"/>
                <a:pathLst>
                  <a:path extrusionOk="0" fill="none" h="6062" w="32052">
                    <a:moveTo>
                      <a:pt x="0" y="6061"/>
                    </a:moveTo>
                    <a:lnTo>
                      <a:pt x="32052" y="1"/>
                    </a:lnTo>
                  </a:path>
                </a:pathLst>
              </a:custGeom>
              <a:solidFill>
                <a:schemeClr val="dk1"/>
              </a:solidFill>
              <a:ln cap="rnd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" name="Google Shape;1078;p31"/>
              <p:cNvSpPr/>
              <p:nvPr/>
            </p:nvSpPr>
            <p:spPr>
              <a:xfrm>
                <a:off x="4421675" y="3661000"/>
                <a:ext cx="83075" cy="256750"/>
              </a:xfrm>
              <a:custGeom>
                <a:rect b="b" l="l" r="r" t="t"/>
                <a:pathLst>
                  <a:path extrusionOk="0" h="10270" w="3323">
                    <a:moveTo>
                      <a:pt x="839" y="1"/>
                    </a:moveTo>
                    <a:cubicBezTo>
                      <a:pt x="794" y="1"/>
                      <a:pt x="749" y="5"/>
                      <a:pt x="703" y="12"/>
                    </a:cubicBezTo>
                    <a:cubicBezTo>
                      <a:pt x="262" y="108"/>
                      <a:pt x="0" y="512"/>
                      <a:pt x="72" y="941"/>
                    </a:cubicBezTo>
                    <a:lnTo>
                      <a:pt x="1703" y="9632"/>
                    </a:lnTo>
                    <a:cubicBezTo>
                      <a:pt x="1765" y="10005"/>
                      <a:pt x="2088" y="10270"/>
                      <a:pt x="2454" y="10270"/>
                    </a:cubicBezTo>
                    <a:cubicBezTo>
                      <a:pt x="2508" y="10270"/>
                      <a:pt x="2564" y="10264"/>
                      <a:pt x="2620" y="10252"/>
                    </a:cubicBezTo>
                    <a:cubicBezTo>
                      <a:pt x="3048" y="10168"/>
                      <a:pt x="3322" y="9763"/>
                      <a:pt x="3251" y="9335"/>
                    </a:cubicBezTo>
                    <a:lnTo>
                      <a:pt x="1620" y="643"/>
                    </a:lnTo>
                    <a:cubicBezTo>
                      <a:pt x="1545" y="260"/>
                      <a:pt x="1214" y="1"/>
                      <a:pt x="8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rgbClr val="000139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" name="Google Shape;1079;p31"/>
              <p:cNvSpPr/>
              <p:nvPr/>
            </p:nvSpPr>
            <p:spPr>
              <a:xfrm>
                <a:off x="5111050" y="3611125"/>
                <a:ext cx="152725" cy="272550"/>
              </a:xfrm>
              <a:custGeom>
                <a:rect b="b" l="l" r="r" t="t"/>
                <a:pathLst>
                  <a:path extrusionOk="0" h="10902" w="6109">
                    <a:moveTo>
                      <a:pt x="4920" y="1"/>
                    </a:moveTo>
                    <a:cubicBezTo>
                      <a:pt x="4716" y="1"/>
                      <a:pt x="4508" y="82"/>
                      <a:pt x="4346" y="198"/>
                    </a:cubicBezTo>
                    <a:cubicBezTo>
                      <a:pt x="4084" y="376"/>
                      <a:pt x="3905" y="638"/>
                      <a:pt x="3727" y="900"/>
                    </a:cubicBezTo>
                    <a:cubicBezTo>
                      <a:pt x="3858" y="614"/>
                      <a:pt x="4036" y="376"/>
                      <a:pt x="4275" y="186"/>
                    </a:cubicBezTo>
                    <a:cubicBezTo>
                      <a:pt x="4186" y="148"/>
                      <a:pt x="4094" y="131"/>
                      <a:pt x="4001" y="131"/>
                    </a:cubicBezTo>
                    <a:cubicBezTo>
                      <a:pt x="3830" y="131"/>
                      <a:pt x="3659" y="188"/>
                      <a:pt x="3513" y="281"/>
                    </a:cubicBezTo>
                    <a:cubicBezTo>
                      <a:pt x="3274" y="436"/>
                      <a:pt x="3108" y="638"/>
                      <a:pt x="2953" y="852"/>
                    </a:cubicBezTo>
                    <a:cubicBezTo>
                      <a:pt x="2798" y="1031"/>
                      <a:pt x="2667" y="1210"/>
                      <a:pt x="2608" y="1436"/>
                    </a:cubicBezTo>
                    <a:cubicBezTo>
                      <a:pt x="2358" y="1507"/>
                      <a:pt x="2179" y="1793"/>
                      <a:pt x="2203" y="2055"/>
                    </a:cubicBezTo>
                    <a:cubicBezTo>
                      <a:pt x="2187" y="1915"/>
                      <a:pt x="2131" y="1862"/>
                      <a:pt x="2057" y="1862"/>
                    </a:cubicBezTo>
                    <a:cubicBezTo>
                      <a:pt x="1854" y="1862"/>
                      <a:pt x="1512" y="2266"/>
                      <a:pt x="1477" y="2388"/>
                    </a:cubicBezTo>
                    <a:cubicBezTo>
                      <a:pt x="1369" y="2686"/>
                      <a:pt x="1477" y="3007"/>
                      <a:pt x="1619" y="3293"/>
                    </a:cubicBezTo>
                    <a:cubicBezTo>
                      <a:pt x="2012" y="4008"/>
                      <a:pt x="2751" y="4591"/>
                      <a:pt x="2858" y="5436"/>
                    </a:cubicBezTo>
                    <a:cubicBezTo>
                      <a:pt x="2977" y="6413"/>
                      <a:pt x="2429" y="7627"/>
                      <a:pt x="2036" y="8484"/>
                    </a:cubicBezTo>
                    <a:lnTo>
                      <a:pt x="2000" y="8591"/>
                    </a:lnTo>
                    <a:cubicBezTo>
                      <a:pt x="1917" y="8758"/>
                      <a:pt x="1774" y="9091"/>
                      <a:pt x="1643" y="9306"/>
                    </a:cubicBezTo>
                    <a:cubicBezTo>
                      <a:pt x="1608" y="9234"/>
                      <a:pt x="1584" y="9151"/>
                      <a:pt x="1560" y="9068"/>
                    </a:cubicBezTo>
                    <a:cubicBezTo>
                      <a:pt x="1524" y="8841"/>
                      <a:pt x="1477" y="8544"/>
                      <a:pt x="1465" y="8234"/>
                    </a:cubicBezTo>
                    <a:lnTo>
                      <a:pt x="1465" y="8103"/>
                    </a:lnTo>
                    <a:lnTo>
                      <a:pt x="1465" y="7984"/>
                    </a:lnTo>
                    <a:cubicBezTo>
                      <a:pt x="1489" y="7044"/>
                      <a:pt x="1596" y="6055"/>
                      <a:pt x="1715" y="5127"/>
                    </a:cubicBezTo>
                    <a:cubicBezTo>
                      <a:pt x="1762" y="4734"/>
                      <a:pt x="1477" y="4365"/>
                      <a:pt x="1072" y="4317"/>
                    </a:cubicBezTo>
                    <a:cubicBezTo>
                      <a:pt x="1044" y="4314"/>
                      <a:pt x="1016" y="4312"/>
                      <a:pt x="988" y="4312"/>
                    </a:cubicBezTo>
                    <a:cubicBezTo>
                      <a:pt x="637" y="4312"/>
                      <a:pt x="307" y="4585"/>
                      <a:pt x="274" y="4960"/>
                    </a:cubicBezTo>
                    <a:cubicBezTo>
                      <a:pt x="215" y="5484"/>
                      <a:pt x="155" y="5996"/>
                      <a:pt x="107" y="6520"/>
                    </a:cubicBezTo>
                    <a:cubicBezTo>
                      <a:pt x="60" y="6996"/>
                      <a:pt x="36" y="7472"/>
                      <a:pt x="12" y="7960"/>
                    </a:cubicBezTo>
                    <a:cubicBezTo>
                      <a:pt x="0" y="8282"/>
                      <a:pt x="12" y="9806"/>
                      <a:pt x="691" y="10461"/>
                    </a:cubicBezTo>
                    <a:cubicBezTo>
                      <a:pt x="1024" y="10806"/>
                      <a:pt x="1369" y="10901"/>
                      <a:pt x="1643" y="10901"/>
                    </a:cubicBezTo>
                    <a:cubicBezTo>
                      <a:pt x="1715" y="10901"/>
                      <a:pt x="1798" y="10901"/>
                      <a:pt x="1858" y="10877"/>
                    </a:cubicBezTo>
                    <a:cubicBezTo>
                      <a:pt x="2655" y="10735"/>
                      <a:pt x="3048" y="9842"/>
                      <a:pt x="3334" y="9187"/>
                    </a:cubicBezTo>
                    <a:lnTo>
                      <a:pt x="3382" y="9091"/>
                    </a:lnTo>
                    <a:cubicBezTo>
                      <a:pt x="3405" y="9008"/>
                      <a:pt x="3453" y="8937"/>
                      <a:pt x="3489" y="8841"/>
                    </a:cubicBezTo>
                    <a:cubicBezTo>
                      <a:pt x="3524" y="8770"/>
                      <a:pt x="3560" y="8675"/>
                      <a:pt x="3584" y="8603"/>
                    </a:cubicBezTo>
                    <a:cubicBezTo>
                      <a:pt x="3667" y="8437"/>
                      <a:pt x="3727" y="8282"/>
                      <a:pt x="3786" y="8115"/>
                    </a:cubicBezTo>
                    <a:cubicBezTo>
                      <a:pt x="3798" y="8056"/>
                      <a:pt x="3834" y="7984"/>
                      <a:pt x="3846" y="7925"/>
                    </a:cubicBezTo>
                    <a:lnTo>
                      <a:pt x="3846" y="7901"/>
                    </a:lnTo>
                    <a:lnTo>
                      <a:pt x="3882" y="7770"/>
                    </a:lnTo>
                    <a:lnTo>
                      <a:pt x="4025" y="7329"/>
                    </a:lnTo>
                    <a:cubicBezTo>
                      <a:pt x="4048" y="7246"/>
                      <a:pt x="4072" y="7186"/>
                      <a:pt x="4084" y="7115"/>
                    </a:cubicBezTo>
                    <a:cubicBezTo>
                      <a:pt x="4084" y="7103"/>
                      <a:pt x="4096" y="7067"/>
                      <a:pt x="4096" y="7056"/>
                    </a:cubicBezTo>
                    <a:cubicBezTo>
                      <a:pt x="4108" y="6984"/>
                      <a:pt x="4144" y="6913"/>
                      <a:pt x="4156" y="6829"/>
                    </a:cubicBezTo>
                    <a:cubicBezTo>
                      <a:pt x="4167" y="6758"/>
                      <a:pt x="4203" y="6675"/>
                      <a:pt x="4215" y="6579"/>
                    </a:cubicBezTo>
                    <a:cubicBezTo>
                      <a:pt x="4251" y="6508"/>
                      <a:pt x="4263" y="6413"/>
                      <a:pt x="4275" y="6329"/>
                    </a:cubicBezTo>
                    <a:cubicBezTo>
                      <a:pt x="4286" y="6270"/>
                      <a:pt x="4310" y="6198"/>
                      <a:pt x="4322" y="6139"/>
                    </a:cubicBezTo>
                    <a:cubicBezTo>
                      <a:pt x="4370" y="5936"/>
                      <a:pt x="4394" y="5734"/>
                      <a:pt x="4429" y="5543"/>
                    </a:cubicBezTo>
                    <a:cubicBezTo>
                      <a:pt x="4453" y="5365"/>
                      <a:pt x="4489" y="5186"/>
                      <a:pt x="4501" y="5008"/>
                    </a:cubicBezTo>
                    <a:cubicBezTo>
                      <a:pt x="4906" y="4650"/>
                      <a:pt x="5179" y="3948"/>
                      <a:pt x="5572" y="3555"/>
                    </a:cubicBezTo>
                    <a:cubicBezTo>
                      <a:pt x="5775" y="3353"/>
                      <a:pt x="6001" y="3138"/>
                      <a:pt x="6061" y="2865"/>
                    </a:cubicBezTo>
                    <a:cubicBezTo>
                      <a:pt x="6108" y="2686"/>
                      <a:pt x="6049" y="2460"/>
                      <a:pt x="5882" y="2388"/>
                    </a:cubicBezTo>
                    <a:cubicBezTo>
                      <a:pt x="5837" y="2361"/>
                      <a:pt x="5786" y="2348"/>
                      <a:pt x="5728" y="2348"/>
                    </a:cubicBezTo>
                    <a:cubicBezTo>
                      <a:pt x="5709" y="2348"/>
                      <a:pt x="5688" y="2350"/>
                      <a:pt x="5668" y="2353"/>
                    </a:cubicBezTo>
                    <a:cubicBezTo>
                      <a:pt x="5572" y="2364"/>
                      <a:pt x="5465" y="2448"/>
                      <a:pt x="5453" y="2567"/>
                    </a:cubicBezTo>
                    <a:cubicBezTo>
                      <a:pt x="5453" y="2543"/>
                      <a:pt x="5168" y="2210"/>
                      <a:pt x="5132" y="2126"/>
                    </a:cubicBezTo>
                    <a:cubicBezTo>
                      <a:pt x="5013" y="1876"/>
                      <a:pt x="4977" y="1531"/>
                      <a:pt x="4977" y="1269"/>
                    </a:cubicBezTo>
                    <a:cubicBezTo>
                      <a:pt x="4977" y="960"/>
                      <a:pt x="5060" y="626"/>
                      <a:pt x="5287" y="424"/>
                    </a:cubicBezTo>
                    <a:cubicBezTo>
                      <a:pt x="5334" y="376"/>
                      <a:pt x="5370" y="328"/>
                      <a:pt x="5394" y="269"/>
                    </a:cubicBezTo>
                    <a:cubicBezTo>
                      <a:pt x="5394" y="186"/>
                      <a:pt x="5310" y="126"/>
                      <a:pt x="5239" y="78"/>
                    </a:cubicBezTo>
                    <a:cubicBezTo>
                      <a:pt x="5139" y="24"/>
                      <a:pt x="5030" y="1"/>
                      <a:pt x="49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" name="Google Shape;1080;p31"/>
              <p:cNvSpPr/>
              <p:nvPr/>
            </p:nvSpPr>
            <p:spPr>
              <a:xfrm>
                <a:off x="5130975" y="3837500"/>
                <a:ext cx="25325" cy="18775"/>
              </a:xfrm>
              <a:custGeom>
                <a:rect b="b" l="l" r="r" t="t"/>
                <a:pathLst>
                  <a:path extrusionOk="0" fill="none" h="751" w="1013">
                    <a:moveTo>
                      <a:pt x="1" y="263"/>
                    </a:moveTo>
                    <a:cubicBezTo>
                      <a:pt x="1" y="263"/>
                      <a:pt x="727" y="751"/>
                      <a:pt x="1013" y="1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" name="Google Shape;1081;p31"/>
              <p:cNvSpPr/>
              <p:nvPr/>
            </p:nvSpPr>
            <p:spPr>
              <a:xfrm>
                <a:off x="4512450" y="3407700"/>
                <a:ext cx="157500" cy="421475"/>
              </a:xfrm>
              <a:custGeom>
                <a:rect b="b" l="l" r="r" t="t"/>
                <a:pathLst>
                  <a:path extrusionOk="0" h="16859" w="6300">
                    <a:moveTo>
                      <a:pt x="3751" y="0"/>
                    </a:moveTo>
                    <a:lnTo>
                      <a:pt x="3668" y="84"/>
                    </a:lnTo>
                    <a:lnTo>
                      <a:pt x="3561" y="191"/>
                    </a:lnTo>
                    <a:cubicBezTo>
                      <a:pt x="3311" y="429"/>
                      <a:pt x="3084" y="667"/>
                      <a:pt x="2858" y="917"/>
                    </a:cubicBezTo>
                    <a:cubicBezTo>
                      <a:pt x="2811" y="965"/>
                      <a:pt x="2763" y="1024"/>
                      <a:pt x="2727" y="1072"/>
                    </a:cubicBezTo>
                    <a:cubicBezTo>
                      <a:pt x="2644" y="1155"/>
                      <a:pt x="2596" y="1238"/>
                      <a:pt x="2537" y="1310"/>
                    </a:cubicBezTo>
                    <a:lnTo>
                      <a:pt x="2394" y="1488"/>
                    </a:lnTo>
                    <a:cubicBezTo>
                      <a:pt x="2275" y="1631"/>
                      <a:pt x="2156" y="1786"/>
                      <a:pt x="2049" y="1953"/>
                    </a:cubicBezTo>
                    <a:cubicBezTo>
                      <a:pt x="2013" y="2012"/>
                      <a:pt x="1977" y="2072"/>
                      <a:pt x="1941" y="2131"/>
                    </a:cubicBezTo>
                    <a:cubicBezTo>
                      <a:pt x="1918" y="2131"/>
                      <a:pt x="1918" y="2143"/>
                      <a:pt x="1918" y="2143"/>
                    </a:cubicBezTo>
                    <a:cubicBezTo>
                      <a:pt x="1870" y="2203"/>
                      <a:pt x="1834" y="2274"/>
                      <a:pt x="1787" y="2334"/>
                    </a:cubicBezTo>
                    <a:cubicBezTo>
                      <a:pt x="1739" y="2393"/>
                      <a:pt x="1691" y="2465"/>
                      <a:pt x="1656" y="2548"/>
                    </a:cubicBezTo>
                    <a:cubicBezTo>
                      <a:pt x="1608" y="2620"/>
                      <a:pt x="1549" y="2703"/>
                      <a:pt x="1501" y="2798"/>
                    </a:cubicBezTo>
                    <a:cubicBezTo>
                      <a:pt x="1477" y="2858"/>
                      <a:pt x="1430" y="2929"/>
                      <a:pt x="1394" y="2989"/>
                    </a:cubicBezTo>
                    <a:cubicBezTo>
                      <a:pt x="1370" y="3048"/>
                      <a:pt x="1322" y="3120"/>
                      <a:pt x="1299" y="3203"/>
                    </a:cubicBezTo>
                    <a:cubicBezTo>
                      <a:pt x="1299" y="3215"/>
                      <a:pt x="1275" y="3227"/>
                      <a:pt x="1275" y="3239"/>
                    </a:cubicBezTo>
                    <a:cubicBezTo>
                      <a:pt x="1251" y="3298"/>
                      <a:pt x="1227" y="3382"/>
                      <a:pt x="1191" y="3441"/>
                    </a:cubicBezTo>
                    <a:cubicBezTo>
                      <a:pt x="1120" y="3584"/>
                      <a:pt x="1060" y="3715"/>
                      <a:pt x="1001" y="3870"/>
                    </a:cubicBezTo>
                    <a:cubicBezTo>
                      <a:pt x="989" y="3917"/>
                      <a:pt x="965" y="3941"/>
                      <a:pt x="953" y="3989"/>
                    </a:cubicBezTo>
                    <a:cubicBezTo>
                      <a:pt x="929" y="4048"/>
                      <a:pt x="906" y="4108"/>
                      <a:pt x="882" y="4167"/>
                    </a:cubicBezTo>
                    <a:cubicBezTo>
                      <a:pt x="846" y="4239"/>
                      <a:pt x="834" y="4298"/>
                      <a:pt x="810" y="4370"/>
                    </a:cubicBezTo>
                    <a:cubicBezTo>
                      <a:pt x="787" y="4417"/>
                      <a:pt x="775" y="4453"/>
                      <a:pt x="763" y="4489"/>
                    </a:cubicBezTo>
                    <a:cubicBezTo>
                      <a:pt x="727" y="4572"/>
                      <a:pt x="715" y="4632"/>
                      <a:pt x="691" y="4703"/>
                    </a:cubicBezTo>
                    <a:cubicBezTo>
                      <a:pt x="417" y="5501"/>
                      <a:pt x="251" y="6358"/>
                      <a:pt x="179" y="7203"/>
                    </a:cubicBezTo>
                    <a:cubicBezTo>
                      <a:pt x="1" y="9489"/>
                      <a:pt x="584" y="11847"/>
                      <a:pt x="1787" y="13799"/>
                    </a:cubicBezTo>
                    <a:lnTo>
                      <a:pt x="1787" y="13811"/>
                    </a:lnTo>
                    <a:cubicBezTo>
                      <a:pt x="2180" y="14466"/>
                      <a:pt x="2084" y="15300"/>
                      <a:pt x="2299" y="16026"/>
                    </a:cubicBezTo>
                    <a:cubicBezTo>
                      <a:pt x="2370" y="16324"/>
                      <a:pt x="2537" y="16633"/>
                      <a:pt x="2799" y="16788"/>
                    </a:cubicBezTo>
                    <a:cubicBezTo>
                      <a:pt x="2893" y="16835"/>
                      <a:pt x="3002" y="16859"/>
                      <a:pt x="3109" y="16859"/>
                    </a:cubicBezTo>
                    <a:cubicBezTo>
                      <a:pt x="3326" y="16859"/>
                      <a:pt x="3537" y="16761"/>
                      <a:pt x="3608" y="16562"/>
                    </a:cubicBezTo>
                    <a:cubicBezTo>
                      <a:pt x="3698" y="16660"/>
                      <a:pt x="3827" y="16705"/>
                      <a:pt x="3960" y="16705"/>
                    </a:cubicBezTo>
                    <a:cubicBezTo>
                      <a:pt x="4196" y="16705"/>
                      <a:pt x="4445" y="16564"/>
                      <a:pt x="4513" y="16336"/>
                    </a:cubicBezTo>
                    <a:cubicBezTo>
                      <a:pt x="4623" y="16437"/>
                      <a:pt x="4768" y="16483"/>
                      <a:pt x="4916" y="16483"/>
                    </a:cubicBezTo>
                    <a:cubicBezTo>
                      <a:pt x="5203" y="16483"/>
                      <a:pt x="5502" y="16309"/>
                      <a:pt x="5573" y="16026"/>
                    </a:cubicBezTo>
                    <a:cubicBezTo>
                      <a:pt x="5631" y="16103"/>
                      <a:pt x="5722" y="16137"/>
                      <a:pt x="5817" y="16137"/>
                    </a:cubicBezTo>
                    <a:cubicBezTo>
                      <a:pt x="5958" y="16137"/>
                      <a:pt x="6109" y="16063"/>
                      <a:pt x="6180" y="15943"/>
                    </a:cubicBezTo>
                    <a:cubicBezTo>
                      <a:pt x="6299" y="15728"/>
                      <a:pt x="6252" y="15466"/>
                      <a:pt x="6156" y="15252"/>
                    </a:cubicBezTo>
                    <a:cubicBezTo>
                      <a:pt x="6144" y="15252"/>
                      <a:pt x="6144" y="15240"/>
                      <a:pt x="6144" y="15240"/>
                    </a:cubicBezTo>
                    <a:cubicBezTo>
                      <a:pt x="6025" y="15026"/>
                      <a:pt x="5859" y="14847"/>
                      <a:pt x="5740" y="14657"/>
                    </a:cubicBezTo>
                    <a:cubicBezTo>
                      <a:pt x="5609" y="14454"/>
                      <a:pt x="5525" y="14216"/>
                      <a:pt x="5585" y="13978"/>
                    </a:cubicBezTo>
                    <a:lnTo>
                      <a:pt x="5585" y="13978"/>
                    </a:lnTo>
                    <a:cubicBezTo>
                      <a:pt x="5625" y="14011"/>
                      <a:pt x="5674" y="14026"/>
                      <a:pt x="5725" y="14026"/>
                    </a:cubicBezTo>
                    <a:cubicBezTo>
                      <a:pt x="5856" y="14026"/>
                      <a:pt x="6000" y="13928"/>
                      <a:pt x="6025" y="13799"/>
                    </a:cubicBezTo>
                    <a:cubicBezTo>
                      <a:pt x="6085" y="13597"/>
                      <a:pt x="5966" y="13407"/>
                      <a:pt x="5823" y="13299"/>
                    </a:cubicBezTo>
                    <a:cubicBezTo>
                      <a:pt x="5585" y="13145"/>
                      <a:pt x="5275" y="13145"/>
                      <a:pt x="4989" y="13145"/>
                    </a:cubicBezTo>
                    <a:cubicBezTo>
                      <a:pt x="4456" y="13123"/>
                      <a:pt x="3808" y="12834"/>
                      <a:pt x="3277" y="12834"/>
                    </a:cubicBezTo>
                    <a:cubicBezTo>
                      <a:pt x="3215" y="12834"/>
                      <a:pt x="3155" y="12838"/>
                      <a:pt x="3096" y="12847"/>
                    </a:cubicBezTo>
                    <a:cubicBezTo>
                      <a:pt x="3061" y="12847"/>
                      <a:pt x="3013" y="12871"/>
                      <a:pt x="2942" y="12907"/>
                    </a:cubicBezTo>
                    <a:cubicBezTo>
                      <a:pt x="1953" y="11240"/>
                      <a:pt x="1489" y="9275"/>
                      <a:pt x="1644" y="7322"/>
                    </a:cubicBezTo>
                    <a:cubicBezTo>
                      <a:pt x="1799" y="5251"/>
                      <a:pt x="2668" y="3274"/>
                      <a:pt x="4049" y="1738"/>
                    </a:cubicBezTo>
                    <a:cubicBezTo>
                      <a:pt x="3977" y="1334"/>
                      <a:pt x="3906" y="917"/>
                      <a:pt x="3823" y="524"/>
                    </a:cubicBezTo>
                    <a:cubicBezTo>
                      <a:pt x="3799" y="357"/>
                      <a:pt x="3787" y="179"/>
                      <a:pt x="3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" name="Google Shape;1082;p31"/>
              <p:cNvSpPr/>
              <p:nvPr/>
            </p:nvSpPr>
            <p:spPr>
              <a:xfrm>
                <a:off x="4933350" y="3760700"/>
                <a:ext cx="225350" cy="373975"/>
              </a:xfrm>
              <a:custGeom>
                <a:rect b="b" l="l" r="r" t="t"/>
                <a:pathLst>
                  <a:path extrusionOk="0" h="14959" w="9014">
                    <a:moveTo>
                      <a:pt x="2215" y="1"/>
                    </a:moveTo>
                    <a:cubicBezTo>
                      <a:pt x="1869" y="1"/>
                      <a:pt x="1572" y="239"/>
                      <a:pt x="1500" y="584"/>
                    </a:cubicBezTo>
                    <a:lnTo>
                      <a:pt x="322" y="6085"/>
                    </a:lnTo>
                    <a:cubicBezTo>
                      <a:pt x="179" y="6776"/>
                      <a:pt x="0" y="7609"/>
                      <a:pt x="262" y="8442"/>
                    </a:cubicBezTo>
                    <a:cubicBezTo>
                      <a:pt x="584" y="9443"/>
                      <a:pt x="1429" y="10074"/>
                      <a:pt x="2048" y="10538"/>
                    </a:cubicBezTo>
                    <a:lnTo>
                      <a:pt x="6739" y="14050"/>
                    </a:lnTo>
                    <a:lnTo>
                      <a:pt x="7751" y="14812"/>
                    </a:lnTo>
                    <a:cubicBezTo>
                      <a:pt x="7883" y="14911"/>
                      <a:pt x="8038" y="14959"/>
                      <a:pt x="8192" y="14959"/>
                    </a:cubicBezTo>
                    <a:cubicBezTo>
                      <a:pt x="8260" y="14959"/>
                      <a:pt x="8328" y="14950"/>
                      <a:pt x="8394" y="14931"/>
                    </a:cubicBezTo>
                    <a:cubicBezTo>
                      <a:pt x="8537" y="14884"/>
                      <a:pt x="8680" y="14800"/>
                      <a:pt x="8775" y="14658"/>
                    </a:cubicBezTo>
                    <a:cubicBezTo>
                      <a:pt x="9013" y="14336"/>
                      <a:pt x="8942" y="13872"/>
                      <a:pt x="8632" y="13634"/>
                    </a:cubicBezTo>
                    <a:lnTo>
                      <a:pt x="2941" y="9359"/>
                    </a:lnTo>
                    <a:cubicBezTo>
                      <a:pt x="2346" y="8919"/>
                      <a:pt x="1834" y="8502"/>
                      <a:pt x="1667" y="7978"/>
                    </a:cubicBezTo>
                    <a:cubicBezTo>
                      <a:pt x="1512" y="7514"/>
                      <a:pt x="1631" y="6918"/>
                      <a:pt x="1750" y="6383"/>
                    </a:cubicBezTo>
                    <a:lnTo>
                      <a:pt x="2929" y="882"/>
                    </a:lnTo>
                    <a:cubicBezTo>
                      <a:pt x="3001" y="489"/>
                      <a:pt x="2751" y="108"/>
                      <a:pt x="2370" y="13"/>
                    </a:cubicBezTo>
                    <a:cubicBezTo>
                      <a:pt x="2322" y="1"/>
                      <a:pt x="2262" y="1"/>
                      <a:pt x="22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" name="Google Shape;1083;p31"/>
              <p:cNvSpPr/>
              <p:nvPr/>
            </p:nvSpPr>
            <p:spPr>
              <a:xfrm>
                <a:off x="4826175" y="4059550"/>
                <a:ext cx="342050" cy="154625"/>
              </a:xfrm>
              <a:custGeom>
                <a:rect b="b" l="l" r="r" t="t"/>
                <a:pathLst>
                  <a:path extrusionOk="0" h="6185" w="13682">
                    <a:moveTo>
                      <a:pt x="12943" y="1"/>
                    </a:moveTo>
                    <a:cubicBezTo>
                      <a:pt x="12705" y="810"/>
                      <a:pt x="12824" y="1334"/>
                      <a:pt x="12669" y="2203"/>
                    </a:cubicBezTo>
                    <a:cubicBezTo>
                      <a:pt x="12203" y="4799"/>
                      <a:pt x="9923" y="5542"/>
                      <a:pt x="7628" y="5542"/>
                    </a:cubicBezTo>
                    <a:cubicBezTo>
                      <a:pt x="7050" y="5542"/>
                      <a:pt x="6470" y="5495"/>
                      <a:pt x="5918" y="5418"/>
                    </a:cubicBezTo>
                    <a:cubicBezTo>
                      <a:pt x="5180" y="5311"/>
                      <a:pt x="4525" y="5335"/>
                      <a:pt x="3799" y="5311"/>
                    </a:cubicBezTo>
                    <a:cubicBezTo>
                      <a:pt x="3811" y="5299"/>
                      <a:pt x="3811" y="5263"/>
                      <a:pt x="3811" y="5240"/>
                    </a:cubicBezTo>
                    <a:cubicBezTo>
                      <a:pt x="3859" y="4561"/>
                      <a:pt x="3882" y="3906"/>
                      <a:pt x="3859" y="3239"/>
                    </a:cubicBezTo>
                    <a:cubicBezTo>
                      <a:pt x="3823" y="2465"/>
                      <a:pt x="3704" y="1703"/>
                      <a:pt x="3537" y="965"/>
                    </a:cubicBezTo>
                    <a:cubicBezTo>
                      <a:pt x="2049" y="1930"/>
                      <a:pt x="942" y="3001"/>
                      <a:pt x="84" y="4597"/>
                    </a:cubicBezTo>
                    <a:cubicBezTo>
                      <a:pt x="13" y="4728"/>
                      <a:pt x="25" y="4859"/>
                      <a:pt x="1" y="5001"/>
                    </a:cubicBezTo>
                    <a:cubicBezTo>
                      <a:pt x="13" y="5049"/>
                      <a:pt x="1" y="5120"/>
                      <a:pt x="25" y="5132"/>
                    </a:cubicBezTo>
                    <a:cubicBezTo>
                      <a:pt x="25" y="5132"/>
                      <a:pt x="25" y="5132"/>
                      <a:pt x="25" y="5132"/>
                    </a:cubicBezTo>
                    <a:lnTo>
                      <a:pt x="25" y="5132"/>
                    </a:lnTo>
                    <a:cubicBezTo>
                      <a:pt x="18" y="5140"/>
                      <a:pt x="28" y="5151"/>
                      <a:pt x="32" y="5151"/>
                    </a:cubicBezTo>
                    <a:cubicBezTo>
                      <a:pt x="34" y="5151"/>
                      <a:pt x="34" y="5146"/>
                      <a:pt x="25" y="5132"/>
                    </a:cubicBezTo>
                    <a:lnTo>
                      <a:pt x="25" y="5132"/>
                    </a:lnTo>
                    <a:cubicBezTo>
                      <a:pt x="489" y="5430"/>
                      <a:pt x="382" y="5966"/>
                      <a:pt x="1025" y="6002"/>
                    </a:cubicBezTo>
                    <a:cubicBezTo>
                      <a:pt x="2156" y="6037"/>
                      <a:pt x="2585" y="6013"/>
                      <a:pt x="3894" y="6037"/>
                    </a:cubicBezTo>
                    <a:cubicBezTo>
                      <a:pt x="5407" y="6074"/>
                      <a:pt x="6774" y="6185"/>
                      <a:pt x="7976" y="6185"/>
                    </a:cubicBezTo>
                    <a:cubicBezTo>
                      <a:pt x="11077" y="6185"/>
                      <a:pt x="13076" y="5446"/>
                      <a:pt x="13634" y="787"/>
                    </a:cubicBezTo>
                    <a:cubicBezTo>
                      <a:pt x="13681" y="429"/>
                      <a:pt x="13443" y="108"/>
                      <a:pt x="13098" y="25"/>
                    </a:cubicBezTo>
                    <a:cubicBezTo>
                      <a:pt x="13050" y="13"/>
                      <a:pt x="13003" y="13"/>
                      <a:pt x="129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" name="Google Shape;1084;p31"/>
              <p:cNvSpPr/>
              <p:nvPr/>
            </p:nvSpPr>
            <p:spPr>
              <a:xfrm>
                <a:off x="4915175" y="4058725"/>
                <a:ext cx="232500" cy="139825"/>
              </a:xfrm>
              <a:custGeom>
                <a:rect b="b" l="l" r="r" t="t"/>
                <a:pathLst>
                  <a:path extrusionOk="0" h="5593" w="9300">
                    <a:moveTo>
                      <a:pt x="2933" y="0"/>
                    </a:moveTo>
                    <a:cubicBezTo>
                      <a:pt x="2813" y="0"/>
                      <a:pt x="2689" y="7"/>
                      <a:pt x="2561" y="22"/>
                    </a:cubicBezTo>
                    <a:cubicBezTo>
                      <a:pt x="1763" y="105"/>
                      <a:pt x="751" y="653"/>
                      <a:pt x="1" y="1010"/>
                    </a:cubicBezTo>
                    <a:cubicBezTo>
                      <a:pt x="144" y="1784"/>
                      <a:pt x="263" y="2534"/>
                      <a:pt x="299" y="3308"/>
                    </a:cubicBezTo>
                    <a:cubicBezTo>
                      <a:pt x="322" y="3963"/>
                      <a:pt x="299" y="4618"/>
                      <a:pt x="263" y="5284"/>
                    </a:cubicBezTo>
                    <a:cubicBezTo>
                      <a:pt x="263" y="5320"/>
                      <a:pt x="263" y="5344"/>
                      <a:pt x="251" y="5356"/>
                    </a:cubicBezTo>
                    <a:cubicBezTo>
                      <a:pt x="977" y="5392"/>
                      <a:pt x="1632" y="5356"/>
                      <a:pt x="2382" y="5463"/>
                    </a:cubicBezTo>
                    <a:cubicBezTo>
                      <a:pt x="2937" y="5543"/>
                      <a:pt x="3522" y="5593"/>
                      <a:pt x="4108" y="5593"/>
                    </a:cubicBezTo>
                    <a:cubicBezTo>
                      <a:pt x="6384" y="5593"/>
                      <a:pt x="8657" y="4844"/>
                      <a:pt x="9121" y="2248"/>
                    </a:cubicBezTo>
                    <a:cubicBezTo>
                      <a:pt x="9264" y="1391"/>
                      <a:pt x="9062" y="832"/>
                      <a:pt x="9300" y="34"/>
                    </a:cubicBezTo>
                    <a:lnTo>
                      <a:pt x="9300" y="34"/>
                    </a:lnTo>
                    <a:cubicBezTo>
                      <a:pt x="9264" y="38"/>
                      <a:pt x="9231" y="39"/>
                      <a:pt x="9199" y="39"/>
                    </a:cubicBezTo>
                    <a:cubicBezTo>
                      <a:pt x="9136" y="39"/>
                      <a:pt x="9077" y="34"/>
                      <a:pt x="9014" y="34"/>
                    </a:cubicBezTo>
                    <a:cubicBezTo>
                      <a:pt x="8585" y="34"/>
                      <a:pt x="8169" y="58"/>
                      <a:pt x="7752" y="165"/>
                    </a:cubicBezTo>
                    <a:cubicBezTo>
                      <a:pt x="7395" y="498"/>
                      <a:pt x="7228" y="867"/>
                      <a:pt x="6668" y="927"/>
                    </a:cubicBezTo>
                    <a:cubicBezTo>
                      <a:pt x="6577" y="937"/>
                      <a:pt x="6488" y="942"/>
                      <a:pt x="6401" y="942"/>
                    </a:cubicBezTo>
                    <a:cubicBezTo>
                      <a:pt x="5183" y="942"/>
                      <a:pt x="4334" y="0"/>
                      <a:pt x="29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" name="Google Shape;1085;p31"/>
              <p:cNvSpPr/>
              <p:nvPr/>
            </p:nvSpPr>
            <p:spPr>
              <a:xfrm>
                <a:off x="4826175" y="4061350"/>
                <a:ext cx="342050" cy="155150"/>
              </a:xfrm>
              <a:custGeom>
                <a:rect b="b" l="l" r="r" t="t"/>
                <a:pathLst>
                  <a:path extrusionOk="0" h="6206" w="13682">
                    <a:moveTo>
                      <a:pt x="12562" y="0"/>
                    </a:moveTo>
                    <a:lnTo>
                      <a:pt x="12562" y="0"/>
                    </a:lnTo>
                    <a:cubicBezTo>
                      <a:pt x="12348" y="1155"/>
                      <a:pt x="12860" y="1024"/>
                      <a:pt x="12645" y="2417"/>
                    </a:cubicBezTo>
                    <a:cubicBezTo>
                      <a:pt x="12304" y="4685"/>
                      <a:pt x="10028" y="5640"/>
                      <a:pt x="7769" y="5640"/>
                    </a:cubicBezTo>
                    <a:cubicBezTo>
                      <a:pt x="7111" y="5640"/>
                      <a:pt x="6454" y="5559"/>
                      <a:pt x="5847" y="5406"/>
                    </a:cubicBezTo>
                    <a:cubicBezTo>
                      <a:pt x="5323" y="5275"/>
                      <a:pt x="4466" y="5299"/>
                      <a:pt x="3775" y="5251"/>
                    </a:cubicBezTo>
                    <a:cubicBezTo>
                      <a:pt x="2632" y="5168"/>
                      <a:pt x="1215" y="5072"/>
                      <a:pt x="25" y="5013"/>
                    </a:cubicBezTo>
                    <a:cubicBezTo>
                      <a:pt x="1" y="5060"/>
                      <a:pt x="1" y="5132"/>
                      <a:pt x="25" y="5156"/>
                    </a:cubicBezTo>
                    <a:cubicBezTo>
                      <a:pt x="25" y="5156"/>
                      <a:pt x="25" y="5156"/>
                      <a:pt x="25" y="5156"/>
                    </a:cubicBezTo>
                    <a:lnTo>
                      <a:pt x="25" y="5156"/>
                    </a:lnTo>
                    <a:cubicBezTo>
                      <a:pt x="18" y="5163"/>
                      <a:pt x="27" y="5169"/>
                      <a:pt x="31" y="5169"/>
                    </a:cubicBezTo>
                    <a:cubicBezTo>
                      <a:pt x="34" y="5169"/>
                      <a:pt x="35" y="5166"/>
                      <a:pt x="25" y="5156"/>
                    </a:cubicBezTo>
                    <a:lnTo>
                      <a:pt x="25" y="5156"/>
                    </a:lnTo>
                    <a:cubicBezTo>
                      <a:pt x="489" y="5453"/>
                      <a:pt x="382" y="5989"/>
                      <a:pt x="1025" y="6013"/>
                    </a:cubicBezTo>
                    <a:cubicBezTo>
                      <a:pt x="2156" y="6061"/>
                      <a:pt x="2585" y="6025"/>
                      <a:pt x="3894" y="6061"/>
                    </a:cubicBezTo>
                    <a:cubicBezTo>
                      <a:pt x="5394" y="6097"/>
                      <a:pt x="6752" y="6205"/>
                      <a:pt x="7948" y="6205"/>
                    </a:cubicBezTo>
                    <a:cubicBezTo>
                      <a:pt x="11069" y="6205"/>
                      <a:pt x="13083" y="5466"/>
                      <a:pt x="13634" y="774"/>
                    </a:cubicBezTo>
                    <a:cubicBezTo>
                      <a:pt x="13681" y="417"/>
                      <a:pt x="13419" y="72"/>
                      <a:pt x="13062" y="12"/>
                    </a:cubicBezTo>
                    <a:lnTo>
                      <a:pt x="13050" y="12"/>
                    </a:lnTo>
                    <a:cubicBezTo>
                      <a:pt x="13037" y="10"/>
                      <a:pt x="13022" y="10"/>
                      <a:pt x="13005" y="10"/>
                    </a:cubicBezTo>
                    <a:cubicBezTo>
                      <a:pt x="12950" y="10"/>
                      <a:pt x="12874" y="17"/>
                      <a:pt x="12783" y="17"/>
                    </a:cubicBezTo>
                    <a:cubicBezTo>
                      <a:pt x="12717" y="17"/>
                      <a:pt x="12642" y="13"/>
                      <a:pt x="125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" name="Google Shape;1086;p31"/>
              <p:cNvSpPr/>
              <p:nvPr/>
            </p:nvSpPr>
            <p:spPr>
              <a:xfrm>
                <a:off x="4992875" y="4047950"/>
                <a:ext cx="17275" cy="51825"/>
              </a:xfrm>
              <a:custGeom>
                <a:rect b="b" l="l" r="r" t="t"/>
                <a:pathLst>
                  <a:path extrusionOk="0" h="2073" w="691">
                    <a:moveTo>
                      <a:pt x="464" y="1"/>
                    </a:moveTo>
                    <a:cubicBezTo>
                      <a:pt x="380" y="1"/>
                      <a:pt x="299" y="48"/>
                      <a:pt x="262" y="131"/>
                    </a:cubicBezTo>
                    <a:cubicBezTo>
                      <a:pt x="60" y="691"/>
                      <a:pt x="0" y="1227"/>
                      <a:pt x="72" y="1882"/>
                    </a:cubicBezTo>
                    <a:cubicBezTo>
                      <a:pt x="84" y="1977"/>
                      <a:pt x="179" y="2060"/>
                      <a:pt x="286" y="2060"/>
                    </a:cubicBezTo>
                    <a:cubicBezTo>
                      <a:pt x="298" y="2060"/>
                      <a:pt x="298" y="2060"/>
                      <a:pt x="310" y="2072"/>
                    </a:cubicBezTo>
                    <a:cubicBezTo>
                      <a:pt x="417" y="2072"/>
                      <a:pt x="501" y="1965"/>
                      <a:pt x="489" y="1846"/>
                    </a:cubicBezTo>
                    <a:cubicBezTo>
                      <a:pt x="429" y="1251"/>
                      <a:pt x="477" y="774"/>
                      <a:pt x="655" y="286"/>
                    </a:cubicBezTo>
                    <a:cubicBezTo>
                      <a:pt x="691" y="179"/>
                      <a:pt x="631" y="60"/>
                      <a:pt x="536" y="12"/>
                    </a:cubicBezTo>
                    <a:cubicBezTo>
                      <a:pt x="513" y="4"/>
                      <a:pt x="488" y="1"/>
                      <a:pt x="46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" name="Google Shape;1087;p31"/>
              <p:cNvSpPr/>
              <p:nvPr/>
            </p:nvSpPr>
            <p:spPr>
              <a:xfrm>
                <a:off x="4967275" y="4046000"/>
                <a:ext cx="17875" cy="50200"/>
              </a:xfrm>
              <a:custGeom>
                <a:rect b="b" l="l" r="r" t="t"/>
                <a:pathLst>
                  <a:path extrusionOk="0" h="2008" w="715">
                    <a:moveTo>
                      <a:pt x="475" y="0"/>
                    </a:moveTo>
                    <a:cubicBezTo>
                      <a:pt x="396" y="0"/>
                      <a:pt x="324" y="47"/>
                      <a:pt x="298" y="126"/>
                    </a:cubicBezTo>
                    <a:cubicBezTo>
                      <a:pt x="72" y="662"/>
                      <a:pt x="1" y="1186"/>
                      <a:pt x="84" y="1817"/>
                    </a:cubicBezTo>
                    <a:cubicBezTo>
                      <a:pt x="96" y="1924"/>
                      <a:pt x="191" y="1995"/>
                      <a:pt x="298" y="1995"/>
                    </a:cubicBezTo>
                    <a:cubicBezTo>
                      <a:pt x="298" y="1995"/>
                      <a:pt x="301" y="1992"/>
                      <a:pt x="304" y="1992"/>
                    </a:cubicBezTo>
                    <a:cubicBezTo>
                      <a:pt x="307" y="1992"/>
                      <a:pt x="310" y="1995"/>
                      <a:pt x="310" y="2007"/>
                    </a:cubicBezTo>
                    <a:cubicBezTo>
                      <a:pt x="429" y="1995"/>
                      <a:pt x="501" y="1888"/>
                      <a:pt x="489" y="1769"/>
                    </a:cubicBezTo>
                    <a:cubicBezTo>
                      <a:pt x="417" y="1210"/>
                      <a:pt x="453" y="757"/>
                      <a:pt x="667" y="281"/>
                    </a:cubicBezTo>
                    <a:cubicBezTo>
                      <a:pt x="715" y="186"/>
                      <a:pt x="667" y="67"/>
                      <a:pt x="560" y="19"/>
                    </a:cubicBezTo>
                    <a:cubicBezTo>
                      <a:pt x="532" y="6"/>
                      <a:pt x="503" y="0"/>
                      <a:pt x="4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" name="Google Shape;1088;p31"/>
              <p:cNvSpPr/>
              <p:nvPr/>
            </p:nvSpPr>
            <p:spPr>
              <a:xfrm>
                <a:off x="5140500" y="4076225"/>
                <a:ext cx="24450" cy="4200"/>
              </a:xfrm>
              <a:custGeom>
                <a:rect b="b" l="l" r="r" t="t"/>
                <a:pathLst>
                  <a:path extrusionOk="0" fill="none" h="168" w="978">
                    <a:moveTo>
                      <a:pt x="1" y="1"/>
                    </a:moveTo>
                    <a:cubicBezTo>
                      <a:pt x="287" y="60"/>
                      <a:pt x="703" y="120"/>
                      <a:pt x="977" y="167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" name="Google Shape;1089;p31"/>
              <p:cNvSpPr/>
              <p:nvPr/>
            </p:nvSpPr>
            <p:spPr>
              <a:xfrm>
                <a:off x="5140225" y="4120275"/>
                <a:ext cx="16675" cy="3900"/>
              </a:xfrm>
              <a:custGeom>
                <a:rect b="b" l="l" r="r" t="t"/>
                <a:pathLst>
                  <a:path extrusionOk="0" fill="none" h="156" w="667">
                    <a:moveTo>
                      <a:pt x="0" y="1"/>
                    </a:moveTo>
                    <a:cubicBezTo>
                      <a:pt x="310" y="108"/>
                      <a:pt x="357" y="72"/>
                      <a:pt x="667" y="155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" name="Google Shape;1090;p31"/>
              <p:cNvSpPr/>
              <p:nvPr/>
            </p:nvSpPr>
            <p:spPr>
              <a:xfrm>
                <a:off x="5117900" y="4159875"/>
                <a:ext cx="20550" cy="16400"/>
              </a:xfrm>
              <a:custGeom>
                <a:rect b="b" l="l" r="r" t="t"/>
                <a:pathLst>
                  <a:path extrusionOk="0" fill="none" h="656" w="822">
                    <a:moveTo>
                      <a:pt x="0" y="0"/>
                    </a:moveTo>
                    <a:cubicBezTo>
                      <a:pt x="262" y="226"/>
                      <a:pt x="548" y="441"/>
                      <a:pt x="822" y="655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" name="Google Shape;1091;p31"/>
              <p:cNvSpPr/>
              <p:nvPr/>
            </p:nvSpPr>
            <p:spPr>
              <a:xfrm>
                <a:off x="5080975" y="4181600"/>
                <a:ext cx="16400" cy="22650"/>
              </a:xfrm>
              <a:custGeom>
                <a:rect b="b" l="l" r="r" t="t"/>
                <a:pathLst>
                  <a:path extrusionOk="0" fill="none" h="906" w="656">
                    <a:moveTo>
                      <a:pt x="1" y="0"/>
                    </a:moveTo>
                    <a:cubicBezTo>
                      <a:pt x="227" y="310"/>
                      <a:pt x="429" y="608"/>
                      <a:pt x="656" y="905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" name="Google Shape;1092;p31"/>
              <p:cNvSpPr/>
              <p:nvPr/>
            </p:nvSpPr>
            <p:spPr>
              <a:xfrm>
                <a:off x="5042575" y="4189325"/>
                <a:ext cx="11350" cy="26525"/>
              </a:xfrm>
              <a:custGeom>
                <a:rect b="b" l="l" r="r" t="t"/>
                <a:pathLst>
                  <a:path extrusionOk="0" fill="none" h="1061" w="454">
                    <a:moveTo>
                      <a:pt x="1" y="1"/>
                    </a:moveTo>
                    <a:cubicBezTo>
                      <a:pt x="156" y="358"/>
                      <a:pt x="298" y="715"/>
                      <a:pt x="453" y="1061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" name="Google Shape;1093;p31"/>
              <p:cNvSpPr/>
              <p:nvPr/>
            </p:nvSpPr>
            <p:spPr>
              <a:xfrm>
                <a:off x="5002700" y="4189325"/>
                <a:ext cx="7175" cy="28300"/>
              </a:xfrm>
              <a:custGeom>
                <a:rect b="b" l="l" r="r" t="t"/>
                <a:pathLst>
                  <a:path extrusionOk="0" fill="none" h="1132" w="287">
                    <a:moveTo>
                      <a:pt x="0" y="1"/>
                    </a:moveTo>
                    <a:cubicBezTo>
                      <a:pt x="108" y="370"/>
                      <a:pt x="191" y="763"/>
                      <a:pt x="286" y="1132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" name="Google Shape;1094;p31"/>
              <p:cNvSpPr/>
              <p:nvPr/>
            </p:nvSpPr>
            <p:spPr>
              <a:xfrm>
                <a:off x="4963400" y="4184575"/>
                <a:ext cx="2700" cy="25925"/>
              </a:xfrm>
              <a:custGeom>
                <a:rect b="b" l="l" r="r" t="t"/>
                <a:pathLst>
                  <a:path extrusionOk="0" fill="none" h="1037" w="108">
                    <a:moveTo>
                      <a:pt x="1" y="0"/>
                    </a:moveTo>
                    <a:cubicBezTo>
                      <a:pt x="48" y="346"/>
                      <a:pt x="72" y="703"/>
                      <a:pt x="108" y="1036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" name="Google Shape;1095;p31"/>
              <p:cNvSpPr/>
              <p:nvPr/>
            </p:nvSpPr>
            <p:spPr>
              <a:xfrm>
                <a:off x="4925000" y="4184875"/>
                <a:ext cx="2125" cy="23525"/>
              </a:xfrm>
              <a:custGeom>
                <a:rect b="b" l="l" r="r" t="t"/>
                <a:pathLst>
                  <a:path extrusionOk="0" fill="none" h="941" w="85">
                    <a:moveTo>
                      <a:pt x="1" y="0"/>
                    </a:moveTo>
                    <a:cubicBezTo>
                      <a:pt x="37" y="310"/>
                      <a:pt x="60" y="631"/>
                      <a:pt x="84" y="941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" name="Google Shape;1096;p31"/>
              <p:cNvSpPr/>
              <p:nvPr/>
            </p:nvSpPr>
            <p:spPr>
              <a:xfrm>
                <a:off x="4887200" y="4186050"/>
                <a:ext cx="2125" cy="21475"/>
              </a:xfrm>
              <a:custGeom>
                <a:rect b="b" l="l" r="r" t="t"/>
                <a:pathLst>
                  <a:path extrusionOk="0" fill="none" h="859" w="85">
                    <a:moveTo>
                      <a:pt x="1" y="1"/>
                    </a:moveTo>
                    <a:cubicBezTo>
                      <a:pt x="25" y="287"/>
                      <a:pt x="60" y="584"/>
                      <a:pt x="84" y="858"/>
                    </a:cubicBez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" name="Google Shape;1097;p31"/>
              <p:cNvSpPr/>
              <p:nvPr/>
            </p:nvSpPr>
            <p:spPr>
              <a:xfrm>
                <a:off x="4849100" y="4187850"/>
                <a:ext cx="2400" cy="22350"/>
              </a:xfrm>
              <a:custGeom>
                <a:rect b="b" l="l" r="r" t="t"/>
                <a:pathLst>
                  <a:path extrusionOk="0" fill="none" h="894" w="96">
                    <a:moveTo>
                      <a:pt x="1" y="0"/>
                    </a:moveTo>
                    <a:lnTo>
                      <a:pt x="96" y="893"/>
                    </a:lnTo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" name="Google Shape;1098;p31"/>
              <p:cNvSpPr/>
              <p:nvPr/>
            </p:nvSpPr>
            <p:spPr>
              <a:xfrm>
                <a:off x="5246175" y="3383100"/>
                <a:ext cx="47350" cy="106300"/>
              </a:xfrm>
              <a:custGeom>
                <a:rect b="b" l="l" r="r" t="t"/>
                <a:pathLst>
                  <a:path extrusionOk="0" h="4252" w="1894">
                    <a:moveTo>
                      <a:pt x="1236" y="1"/>
                    </a:moveTo>
                    <a:cubicBezTo>
                      <a:pt x="898" y="1"/>
                      <a:pt x="579" y="319"/>
                      <a:pt x="513" y="758"/>
                    </a:cubicBezTo>
                    <a:lnTo>
                      <a:pt x="72" y="3342"/>
                    </a:lnTo>
                    <a:cubicBezTo>
                      <a:pt x="1" y="3735"/>
                      <a:pt x="179" y="4080"/>
                      <a:pt x="453" y="4199"/>
                    </a:cubicBezTo>
                    <a:cubicBezTo>
                      <a:pt x="477" y="4211"/>
                      <a:pt x="525" y="4223"/>
                      <a:pt x="548" y="4223"/>
                    </a:cubicBezTo>
                    <a:lnTo>
                      <a:pt x="667" y="4246"/>
                    </a:lnTo>
                    <a:cubicBezTo>
                      <a:pt x="692" y="4250"/>
                      <a:pt x="716" y="4251"/>
                      <a:pt x="740" y="4251"/>
                    </a:cubicBezTo>
                    <a:cubicBezTo>
                      <a:pt x="1058" y="4251"/>
                      <a:pt x="1351" y="3966"/>
                      <a:pt x="1418" y="3568"/>
                    </a:cubicBezTo>
                    <a:lnTo>
                      <a:pt x="1846" y="984"/>
                    </a:lnTo>
                    <a:cubicBezTo>
                      <a:pt x="1894" y="746"/>
                      <a:pt x="1846" y="520"/>
                      <a:pt x="1775" y="341"/>
                    </a:cubicBezTo>
                    <a:cubicBezTo>
                      <a:pt x="1703" y="222"/>
                      <a:pt x="1608" y="127"/>
                      <a:pt x="1501" y="67"/>
                    </a:cubicBezTo>
                    <a:cubicBezTo>
                      <a:pt x="1441" y="44"/>
                      <a:pt x="1382" y="32"/>
                      <a:pt x="1322" y="8"/>
                    </a:cubicBezTo>
                    <a:cubicBezTo>
                      <a:pt x="1294" y="3"/>
                      <a:pt x="1265" y="1"/>
                      <a:pt x="12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" name="Google Shape;1099;p31"/>
              <p:cNvSpPr/>
              <p:nvPr/>
            </p:nvSpPr>
            <p:spPr>
              <a:xfrm>
                <a:off x="5260475" y="3422525"/>
                <a:ext cx="5975" cy="5300"/>
              </a:xfrm>
              <a:custGeom>
                <a:rect b="b" l="l" r="r" t="t"/>
                <a:pathLst>
                  <a:path extrusionOk="0" h="212" w="239">
                    <a:moveTo>
                      <a:pt x="109" y="0"/>
                    </a:moveTo>
                    <a:cubicBezTo>
                      <a:pt x="60" y="0"/>
                      <a:pt x="22" y="34"/>
                      <a:pt x="12" y="86"/>
                    </a:cubicBezTo>
                    <a:cubicBezTo>
                      <a:pt x="0" y="145"/>
                      <a:pt x="36" y="193"/>
                      <a:pt x="95" y="205"/>
                    </a:cubicBezTo>
                    <a:cubicBezTo>
                      <a:pt x="106" y="209"/>
                      <a:pt x="116" y="211"/>
                      <a:pt x="126" y="211"/>
                    </a:cubicBezTo>
                    <a:cubicBezTo>
                      <a:pt x="171" y="211"/>
                      <a:pt x="205" y="170"/>
                      <a:pt x="214" y="122"/>
                    </a:cubicBezTo>
                    <a:cubicBezTo>
                      <a:pt x="238" y="62"/>
                      <a:pt x="191" y="2"/>
                      <a:pt x="131" y="2"/>
                    </a:cubicBezTo>
                    <a:cubicBezTo>
                      <a:pt x="123" y="1"/>
                      <a:pt x="116" y="0"/>
                      <a:pt x="109" y="0"/>
                    </a:cubicBez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" name="Google Shape;1100;p31"/>
              <p:cNvSpPr/>
              <p:nvPr/>
            </p:nvSpPr>
            <p:spPr>
              <a:xfrm>
                <a:off x="5277725" y="3425100"/>
                <a:ext cx="5675" cy="5300"/>
              </a:xfrm>
              <a:custGeom>
                <a:rect b="b" l="l" r="r" t="t"/>
                <a:pathLst>
                  <a:path extrusionOk="0" h="212" w="227">
                    <a:moveTo>
                      <a:pt x="113" y="0"/>
                    </a:moveTo>
                    <a:cubicBezTo>
                      <a:pt x="68" y="0"/>
                      <a:pt x="34" y="41"/>
                      <a:pt x="25" y="90"/>
                    </a:cubicBezTo>
                    <a:cubicBezTo>
                      <a:pt x="1" y="150"/>
                      <a:pt x="48" y="197"/>
                      <a:pt x="108" y="209"/>
                    </a:cubicBezTo>
                    <a:cubicBezTo>
                      <a:pt x="116" y="211"/>
                      <a:pt x="123" y="211"/>
                      <a:pt x="130" y="211"/>
                    </a:cubicBezTo>
                    <a:cubicBezTo>
                      <a:pt x="179" y="211"/>
                      <a:pt x="217" y="178"/>
                      <a:pt x="227" y="126"/>
                    </a:cubicBezTo>
                    <a:cubicBezTo>
                      <a:pt x="227" y="66"/>
                      <a:pt x="203" y="7"/>
                      <a:pt x="144" y="7"/>
                    </a:cubicBezTo>
                    <a:cubicBezTo>
                      <a:pt x="133" y="2"/>
                      <a:pt x="123" y="0"/>
                      <a:pt x="113" y="0"/>
                    </a:cubicBez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" name="Google Shape;1101;p31"/>
              <p:cNvSpPr/>
              <p:nvPr/>
            </p:nvSpPr>
            <p:spPr>
              <a:xfrm>
                <a:off x="5257800" y="3438000"/>
                <a:ext cx="5975" cy="5475"/>
              </a:xfrm>
              <a:custGeom>
                <a:rect b="b" l="l" r="r" t="t"/>
                <a:pathLst>
                  <a:path extrusionOk="0" h="219" w="239">
                    <a:moveTo>
                      <a:pt x="113" y="1"/>
                    </a:moveTo>
                    <a:cubicBezTo>
                      <a:pt x="62" y="1"/>
                      <a:pt x="23" y="45"/>
                      <a:pt x="12" y="98"/>
                    </a:cubicBezTo>
                    <a:cubicBezTo>
                      <a:pt x="0" y="157"/>
                      <a:pt x="48" y="205"/>
                      <a:pt x="107" y="217"/>
                    </a:cubicBezTo>
                    <a:cubicBezTo>
                      <a:pt x="112" y="218"/>
                      <a:pt x="117" y="219"/>
                      <a:pt x="122" y="219"/>
                    </a:cubicBezTo>
                    <a:cubicBezTo>
                      <a:pt x="164" y="219"/>
                      <a:pt x="205" y="175"/>
                      <a:pt x="226" y="122"/>
                    </a:cubicBezTo>
                    <a:cubicBezTo>
                      <a:pt x="238" y="62"/>
                      <a:pt x="191" y="26"/>
                      <a:pt x="131" y="3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" name="Google Shape;1102;p31"/>
              <p:cNvSpPr/>
              <p:nvPr/>
            </p:nvSpPr>
            <p:spPr>
              <a:xfrm>
                <a:off x="5274750" y="3440975"/>
                <a:ext cx="5975" cy="5475"/>
              </a:xfrm>
              <a:custGeom>
                <a:rect b="b" l="l" r="r" t="t"/>
                <a:pathLst>
                  <a:path extrusionOk="0" h="219" w="239">
                    <a:moveTo>
                      <a:pt x="125" y="1"/>
                    </a:moveTo>
                    <a:cubicBezTo>
                      <a:pt x="74" y="1"/>
                      <a:pt x="35" y="45"/>
                      <a:pt x="24" y="98"/>
                    </a:cubicBezTo>
                    <a:cubicBezTo>
                      <a:pt x="1" y="157"/>
                      <a:pt x="48" y="205"/>
                      <a:pt x="108" y="217"/>
                    </a:cubicBezTo>
                    <a:cubicBezTo>
                      <a:pt x="114" y="218"/>
                      <a:pt x="120" y="219"/>
                      <a:pt x="126" y="219"/>
                    </a:cubicBezTo>
                    <a:cubicBezTo>
                      <a:pt x="177" y="219"/>
                      <a:pt x="216" y="175"/>
                      <a:pt x="227" y="122"/>
                    </a:cubicBezTo>
                    <a:cubicBezTo>
                      <a:pt x="239" y="62"/>
                      <a:pt x="203" y="3"/>
                      <a:pt x="144" y="3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rgbClr val="00013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" name="Google Shape;1103;p31"/>
              <p:cNvSpPr/>
              <p:nvPr/>
            </p:nvSpPr>
            <p:spPr>
              <a:xfrm>
                <a:off x="5216125" y="3413900"/>
                <a:ext cx="108650" cy="45100"/>
              </a:xfrm>
              <a:custGeom>
                <a:rect b="b" l="l" r="r" t="t"/>
                <a:pathLst>
                  <a:path extrusionOk="0" h="1804" w="4346">
                    <a:moveTo>
                      <a:pt x="840" y="0"/>
                    </a:moveTo>
                    <a:cubicBezTo>
                      <a:pt x="671" y="0"/>
                      <a:pt x="513" y="36"/>
                      <a:pt x="381" y="97"/>
                    </a:cubicBezTo>
                    <a:cubicBezTo>
                      <a:pt x="262" y="169"/>
                      <a:pt x="179" y="252"/>
                      <a:pt x="119" y="359"/>
                    </a:cubicBezTo>
                    <a:cubicBezTo>
                      <a:pt x="83" y="419"/>
                      <a:pt x="72" y="478"/>
                      <a:pt x="60" y="538"/>
                    </a:cubicBezTo>
                    <a:cubicBezTo>
                      <a:pt x="0" y="907"/>
                      <a:pt x="322" y="1288"/>
                      <a:pt x="798" y="1360"/>
                    </a:cubicBezTo>
                    <a:lnTo>
                      <a:pt x="3393" y="1788"/>
                    </a:lnTo>
                    <a:cubicBezTo>
                      <a:pt x="3451" y="1799"/>
                      <a:pt x="3507" y="1804"/>
                      <a:pt x="3562" y="1804"/>
                    </a:cubicBezTo>
                    <a:cubicBezTo>
                      <a:pt x="3873" y="1804"/>
                      <a:pt x="4138" y="1642"/>
                      <a:pt x="4239" y="1419"/>
                    </a:cubicBezTo>
                    <a:cubicBezTo>
                      <a:pt x="4251" y="1383"/>
                      <a:pt x="4274" y="1348"/>
                      <a:pt x="4274" y="1312"/>
                    </a:cubicBezTo>
                    <a:lnTo>
                      <a:pt x="4286" y="1193"/>
                    </a:lnTo>
                    <a:cubicBezTo>
                      <a:pt x="4346" y="848"/>
                      <a:pt x="4048" y="526"/>
                      <a:pt x="3620" y="455"/>
                    </a:cubicBezTo>
                    <a:lnTo>
                      <a:pt x="1024" y="14"/>
                    </a:lnTo>
                    <a:cubicBezTo>
                      <a:pt x="962" y="5"/>
                      <a:pt x="900" y="0"/>
                      <a:pt x="8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" name="Google Shape;1104;p31"/>
              <p:cNvSpPr/>
              <p:nvPr/>
            </p:nvSpPr>
            <p:spPr>
              <a:xfrm>
                <a:off x="5256300" y="3440425"/>
                <a:ext cx="5975" cy="5250"/>
              </a:xfrm>
              <a:custGeom>
                <a:rect b="b" l="l" r="r" t="t"/>
                <a:pathLst>
                  <a:path extrusionOk="0" h="210" w="239">
                    <a:moveTo>
                      <a:pt x="131" y="1"/>
                    </a:moveTo>
                    <a:cubicBezTo>
                      <a:pt x="72" y="1"/>
                      <a:pt x="12" y="25"/>
                      <a:pt x="12" y="84"/>
                    </a:cubicBezTo>
                    <a:cubicBezTo>
                      <a:pt x="0" y="144"/>
                      <a:pt x="36" y="191"/>
                      <a:pt x="108" y="203"/>
                    </a:cubicBezTo>
                    <a:cubicBezTo>
                      <a:pt x="116" y="208"/>
                      <a:pt x="125" y="210"/>
                      <a:pt x="133" y="210"/>
                    </a:cubicBezTo>
                    <a:cubicBezTo>
                      <a:pt x="171" y="210"/>
                      <a:pt x="205" y="169"/>
                      <a:pt x="215" y="120"/>
                    </a:cubicBezTo>
                    <a:cubicBezTo>
                      <a:pt x="239" y="60"/>
                      <a:pt x="191" y="13"/>
                      <a:pt x="1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" name="Google Shape;1105;p31"/>
              <p:cNvSpPr/>
              <p:nvPr/>
            </p:nvSpPr>
            <p:spPr>
              <a:xfrm>
                <a:off x="5258975" y="3423125"/>
                <a:ext cx="5975" cy="5475"/>
              </a:xfrm>
              <a:custGeom>
                <a:rect b="b" l="l" r="r" t="t"/>
                <a:pathLst>
                  <a:path extrusionOk="0" h="219" w="239">
                    <a:moveTo>
                      <a:pt x="113" y="0"/>
                    </a:moveTo>
                    <a:cubicBezTo>
                      <a:pt x="63" y="0"/>
                      <a:pt x="23" y="44"/>
                      <a:pt x="13" y="98"/>
                    </a:cubicBezTo>
                    <a:cubicBezTo>
                      <a:pt x="1" y="157"/>
                      <a:pt x="36" y="205"/>
                      <a:pt x="96" y="217"/>
                    </a:cubicBezTo>
                    <a:cubicBezTo>
                      <a:pt x="102" y="218"/>
                      <a:pt x="108" y="218"/>
                      <a:pt x="114" y="218"/>
                    </a:cubicBezTo>
                    <a:cubicBezTo>
                      <a:pt x="165" y="218"/>
                      <a:pt x="204" y="175"/>
                      <a:pt x="215" y="121"/>
                    </a:cubicBezTo>
                    <a:cubicBezTo>
                      <a:pt x="239" y="62"/>
                      <a:pt x="191" y="26"/>
                      <a:pt x="132" y="2"/>
                    </a:cubicBezTo>
                    <a:cubicBezTo>
                      <a:pt x="125" y="1"/>
                      <a:pt x="119" y="0"/>
                      <a:pt x="1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" name="Google Shape;1106;p31"/>
              <p:cNvSpPr/>
              <p:nvPr/>
            </p:nvSpPr>
            <p:spPr>
              <a:xfrm>
                <a:off x="5271775" y="3443125"/>
                <a:ext cx="5975" cy="5125"/>
              </a:xfrm>
              <a:custGeom>
                <a:rect b="b" l="l" r="r" t="t"/>
                <a:pathLst>
                  <a:path extrusionOk="0" h="205" w="239">
                    <a:moveTo>
                      <a:pt x="143" y="0"/>
                    </a:moveTo>
                    <a:cubicBezTo>
                      <a:pt x="84" y="0"/>
                      <a:pt x="36" y="24"/>
                      <a:pt x="24" y="83"/>
                    </a:cubicBezTo>
                    <a:cubicBezTo>
                      <a:pt x="1" y="143"/>
                      <a:pt x="48" y="191"/>
                      <a:pt x="108" y="202"/>
                    </a:cubicBezTo>
                    <a:cubicBezTo>
                      <a:pt x="114" y="204"/>
                      <a:pt x="120" y="204"/>
                      <a:pt x="126" y="204"/>
                    </a:cubicBezTo>
                    <a:cubicBezTo>
                      <a:pt x="177" y="204"/>
                      <a:pt x="216" y="160"/>
                      <a:pt x="227" y="107"/>
                    </a:cubicBezTo>
                    <a:cubicBezTo>
                      <a:pt x="239" y="60"/>
                      <a:pt x="203" y="12"/>
                      <a:pt x="1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" name="Google Shape;1107;p31"/>
              <p:cNvSpPr/>
              <p:nvPr/>
            </p:nvSpPr>
            <p:spPr>
              <a:xfrm>
                <a:off x="5274750" y="3425800"/>
                <a:ext cx="5975" cy="5475"/>
              </a:xfrm>
              <a:custGeom>
                <a:rect b="b" l="l" r="r" t="t"/>
                <a:pathLst>
                  <a:path extrusionOk="0" h="219" w="239">
                    <a:moveTo>
                      <a:pt x="125" y="1"/>
                    </a:moveTo>
                    <a:cubicBezTo>
                      <a:pt x="72" y="1"/>
                      <a:pt x="24" y="44"/>
                      <a:pt x="24" y="98"/>
                    </a:cubicBezTo>
                    <a:cubicBezTo>
                      <a:pt x="1" y="157"/>
                      <a:pt x="48" y="193"/>
                      <a:pt x="108" y="217"/>
                    </a:cubicBezTo>
                    <a:cubicBezTo>
                      <a:pt x="114" y="218"/>
                      <a:pt x="120" y="219"/>
                      <a:pt x="126" y="219"/>
                    </a:cubicBezTo>
                    <a:cubicBezTo>
                      <a:pt x="177" y="219"/>
                      <a:pt x="216" y="175"/>
                      <a:pt x="227" y="122"/>
                    </a:cubicBezTo>
                    <a:cubicBezTo>
                      <a:pt x="239" y="62"/>
                      <a:pt x="203" y="14"/>
                      <a:pt x="144" y="2"/>
                    </a:cubicBezTo>
                    <a:cubicBezTo>
                      <a:pt x="137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08" name="Google Shape;1108;p31"/>
          <p:cNvGrpSpPr/>
          <p:nvPr/>
        </p:nvGrpSpPr>
        <p:grpSpPr>
          <a:xfrm>
            <a:off x="2735931" y="2362066"/>
            <a:ext cx="499507" cy="419364"/>
            <a:chOff x="72671" y="913234"/>
            <a:chExt cx="499507" cy="419364"/>
          </a:xfrm>
        </p:grpSpPr>
        <p:sp>
          <p:nvSpPr>
            <p:cNvPr id="1109" name="Google Shape;1109;p31"/>
            <p:cNvSpPr/>
            <p:nvPr/>
          </p:nvSpPr>
          <p:spPr>
            <a:xfrm flipH="1">
              <a:off x="72750" y="913553"/>
              <a:ext cx="499340" cy="410941"/>
            </a:xfrm>
            <a:custGeom>
              <a:rect b="b" l="l" r="r" t="t"/>
              <a:pathLst>
                <a:path extrusionOk="0" h="29612" w="35982">
                  <a:moveTo>
                    <a:pt x="26367" y="1"/>
                  </a:moveTo>
                  <a:cubicBezTo>
                    <a:pt x="24591" y="1"/>
                    <a:pt x="22821" y="616"/>
                    <a:pt x="21384" y="1656"/>
                  </a:cubicBezTo>
                  <a:lnTo>
                    <a:pt x="21206" y="1787"/>
                  </a:lnTo>
                  <a:cubicBezTo>
                    <a:pt x="20563" y="2287"/>
                    <a:pt x="20027" y="2811"/>
                    <a:pt x="19658" y="3502"/>
                  </a:cubicBezTo>
                  <a:cubicBezTo>
                    <a:pt x="19539" y="3728"/>
                    <a:pt x="18360" y="5788"/>
                    <a:pt x="18360" y="5788"/>
                  </a:cubicBezTo>
                  <a:cubicBezTo>
                    <a:pt x="16896" y="4168"/>
                    <a:pt x="14979" y="3073"/>
                    <a:pt x="12895" y="2466"/>
                  </a:cubicBezTo>
                  <a:cubicBezTo>
                    <a:pt x="11633" y="2085"/>
                    <a:pt x="10303" y="1898"/>
                    <a:pt x="8984" y="1898"/>
                  </a:cubicBezTo>
                  <a:cubicBezTo>
                    <a:pt x="8735" y="1898"/>
                    <a:pt x="8487" y="1905"/>
                    <a:pt x="8240" y="1918"/>
                  </a:cubicBezTo>
                  <a:cubicBezTo>
                    <a:pt x="7240" y="1954"/>
                    <a:pt x="6228" y="2109"/>
                    <a:pt x="5287" y="2466"/>
                  </a:cubicBezTo>
                  <a:cubicBezTo>
                    <a:pt x="3180" y="3264"/>
                    <a:pt x="1584" y="5133"/>
                    <a:pt x="810" y="7240"/>
                  </a:cubicBezTo>
                  <a:cubicBezTo>
                    <a:pt x="36" y="9336"/>
                    <a:pt x="1" y="11681"/>
                    <a:pt x="429" y="13896"/>
                  </a:cubicBezTo>
                  <a:cubicBezTo>
                    <a:pt x="632" y="14979"/>
                    <a:pt x="929" y="16063"/>
                    <a:pt x="1406" y="17063"/>
                  </a:cubicBezTo>
                  <a:cubicBezTo>
                    <a:pt x="2549" y="19504"/>
                    <a:pt x="4596" y="21397"/>
                    <a:pt x="6704" y="23064"/>
                  </a:cubicBezTo>
                  <a:cubicBezTo>
                    <a:pt x="9026" y="24897"/>
                    <a:pt x="11502" y="26540"/>
                    <a:pt x="14086" y="27969"/>
                  </a:cubicBezTo>
                  <a:cubicBezTo>
                    <a:pt x="14776" y="28362"/>
                    <a:pt x="15455" y="28767"/>
                    <a:pt x="16145" y="29076"/>
                  </a:cubicBezTo>
                  <a:cubicBezTo>
                    <a:pt x="16837" y="29394"/>
                    <a:pt x="17546" y="29611"/>
                    <a:pt x="18284" y="29611"/>
                  </a:cubicBezTo>
                  <a:cubicBezTo>
                    <a:pt x="18790" y="29611"/>
                    <a:pt x="19311" y="29509"/>
                    <a:pt x="19848" y="29267"/>
                  </a:cubicBezTo>
                  <a:cubicBezTo>
                    <a:pt x="23908" y="27457"/>
                    <a:pt x="27361" y="24373"/>
                    <a:pt x="29838" y="20670"/>
                  </a:cubicBezTo>
                  <a:cubicBezTo>
                    <a:pt x="32874" y="16110"/>
                    <a:pt x="35981" y="9121"/>
                    <a:pt x="33029" y="3835"/>
                  </a:cubicBezTo>
                  <a:cubicBezTo>
                    <a:pt x="31743" y="1525"/>
                    <a:pt x="29123" y="49"/>
                    <a:pt x="26468" y="1"/>
                  </a:cubicBezTo>
                  <a:cubicBezTo>
                    <a:pt x="26435" y="1"/>
                    <a:pt x="26401" y="1"/>
                    <a:pt x="26367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1143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10" name="Google Shape;1110;p31"/>
            <p:cNvGrpSpPr/>
            <p:nvPr/>
          </p:nvGrpSpPr>
          <p:grpSpPr>
            <a:xfrm flipH="1">
              <a:off x="72671" y="913234"/>
              <a:ext cx="499507" cy="419364"/>
              <a:chOff x="1465050" y="1870600"/>
              <a:chExt cx="899850" cy="755475"/>
            </a:xfrm>
          </p:grpSpPr>
          <p:sp>
            <p:nvSpPr>
              <p:cNvPr id="1111" name="Google Shape;1111;p31"/>
              <p:cNvSpPr/>
              <p:nvPr/>
            </p:nvSpPr>
            <p:spPr>
              <a:xfrm>
                <a:off x="1465050" y="1871175"/>
                <a:ext cx="899550" cy="740300"/>
              </a:xfrm>
              <a:custGeom>
                <a:rect b="b" l="l" r="r" t="t"/>
                <a:pathLst>
                  <a:path extrusionOk="0" h="29612" w="35982">
                    <a:moveTo>
                      <a:pt x="26367" y="1"/>
                    </a:moveTo>
                    <a:cubicBezTo>
                      <a:pt x="24591" y="1"/>
                      <a:pt x="22821" y="616"/>
                      <a:pt x="21384" y="1656"/>
                    </a:cubicBezTo>
                    <a:lnTo>
                      <a:pt x="21206" y="1787"/>
                    </a:lnTo>
                    <a:cubicBezTo>
                      <a:pt x="20563" y="2287"/>
                      <a:pt x="20027" y="2811"/>
                      <a:pt x="19658" y="3502"/>
                    </a:cubicBezTo>
                    <a:cubicBezTo>
                      <a:pt x="19539" y="3728"/>
                      <a:pt x="18360" y="5788"/>
                      <a:pt x="18360" y="5788"/>
                    </a:cubicBezTo>
                    <a:cubicBezTo>
                      <a:pt x="16896" y="4168"/>
                      <a:pt x="14979" y="3073"/>
                      <a:pt x="12895" y="2466"/>
                    </a:cubicBezTo>
                    <a:cubicBezTo>
                      <a:pt x="11633" y="2085"/>
                      <a:pt x="10303" y="1898"/>
                      <a:pt x="8984" y="1898"/>
                    </a:cubicBezTo>
                    <a:cubicBezTo>
                      <a:pt x="8735" y="1898"/>
                      <a:pt x="8487" y="1905"/>
                      <a:pt x="8240" y="1918"/>
                    </a:cubicBezTo>
                    <a:cubicBezTo>
                      <a:pt x="7240" y="1954"/>
                      <a:pt x="6228" y="2109"/>
                      <a:pt x="5287" y="2466"/>
                    </a:cubicBezTo>
                    <a:cubicBezTo>
                      <a:pt x="3180" y="3264"/>
                      <a:pt x="1584" y="5133"/>
                      <a:pt x="810" y="7240"/>
                    </a:cubicBezTo>
                    <a:cubicBezTo>
                      <a:pt x="36" y="9336"/>
                      <a:pt x="1" y="11681"/>
                      <a:pt x="429" y="13896"/>
                    </a:cubicBezTo>
                    <a:cubicBezTo>
                      <a:pt x="632" y="14979"/>
                      <a:pt x="929" y="16063"/>
                      <a:pt x="1406" y="17063"/>
                    </a:cubicBezTo>
                    <a:cubicBezTo>
                      <a:pt x="2549" y="19504"/>
                      <a:pt x="4596" y="21397"/>
                      <a:pt x="6704" y="23064"/>
                    </a:cubicBezTo>
                    <a:cubicBezTo>
                      <a:pt x="9026" y="24897"/>
                      <a:pt x="11502" y="26540"/>
                      <a:pt x="14086" y="27969"/>
                    </a:cubicBezTo>
                    <a:cubicBezTo>
                      <a:pt x="14776" y="28362"/>
                      <a:pt x="15455" y="28767"/>
                      <a:pt x="16145" y="29076"/>
                    </a:cubicBezTo>
                    <a:cubicBezTo>
                      <a:pt x="16837" y="29394"/>
                      <a:pt x="17546" y="29611"/>
                      <a:pt x="18284" y="29611"/>
                    </a:cubicBezTo>
                    <a:cubicBezTo>
                      <a:pt x="18790" y="29611"/>
                      <a:pt x="19311" y="29509"/>
                      <a:pt x="19848" y="29267"/>
                    </a:cubicBezTo>
                    <a:cubicBezTo>
                      <a:pt x="23908" y="27457"/>
                      <a:pt x="27361" y="24373"/>
                      <a:pt x="29838" y="20670"/>
                    </a:cubicBezTo>
                    <a:cubicBezTo>
                      <a:pt x="32874" y="16110"/>
                      <a:pt x="35981" y="9121"/>
                      <a:pt x="33029" y="3835"/>
                    </a:cubicBezTo>
                    <a:cubicBezTo>
                      <a:pt x="31743" y="1525"/>
                      <a:pt x="29123" y="49"/>
                      <a:pt x="26468" y="1"/>
                    </a:cubicBezTo>
                    <a:cubicBezTo>
                      <a:pt x="26435" y="1"/>
                      <a:pt x="26401" y="1"/>
                      <a:pt x="263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" name="Google Shape;1112;p31"/>
              <p:cNvSpPr/>
              <p:nvPr/>
            </p:nvSpPr>
            <p:spPr>
              <a:xfrm>
                <a:off x="1465050" y="1870600"/>
                <a:ext cx="899850" cy="755475"/>
              </a:xfrm>
              <a:custGeom>
                <a:rect b="b" l="l" r="r" t="t"/>
                <a:pathLst>
                  <a:path extrusionOk="0" fill="none" h="30219" w="35994">
                    <a:moveTo>
                      <a:pt x="12895" y="2477"/>
                    </a:moveTo>
                    <a:cubicBezTo>
                      <a:pt x="11395" y="2024"/>
                      <a:pt x="9799" y="1846"/>
                      <a:pt x="8240" y="1917"/>
                    </a:cubicBezTo>
                    <a:cubicBezTo>
                      <a:pt x="7228" y="1965"/>
                      <a:pt x="6228" y="2120"/>
                      <a:pt x="5287" y="2477"/>
                    </a:cubicBezTo>
                    <a:cubicBezTo>
                      <a:pt x="3191" y="3275"/>
                      <a:pt x="1596" y="5156"/>
                      <a:pt x="810" y="7251"/>
                    </a:cubicBezTo>
                    <a:cubicBezTo>
                      <a:pt x="36" y="9359"/>
                      <a:pt x="1" y="11704"/>
                      <a:pt x="417" y="13907"/>
                    </a:cubicBezTo>
                    <a:cubicBezTo>
                      <a:pt x="632" y="14990"/>
                      <a:pt x="929" y="16062"/>
                      <a:pt x="1406" y="17074"/>
                    </a:cubicBezTo>
                    <a:cubicBezTo>
                      <a:pt x="2549" y="19515"/>
                      <a:pt x="4584" y="21408"/>
                      <a:pt x="6704" y="23075"/>
                    </a:cubicBezTo>
                    <a:cubicBezTo>
                      <a:pt x="9026" y="24896"/>
                      <a:pt x="11490" y="26551"/>
                      <a:pt x="14086" y="27980"/>
                    </a:cubicBezTo>
                    <a:cubicBezTo>
                      <a:pt x="15967" y="29028"/>
                      <a:pt x="17753" y="30218"/>
                      <a:pt x="19848" y="29278"/>
                    </a:cubicBezTo>
                    <a:cubicBezTo>
                      <a:pt x="23908" y="27456"/>
                      <a:pt x="27361" y="24384"/>
                      <a:pt x="29826" y="20670"/>
                    </a:cubicBezTo>
                    <a:cubicBezTo>
                      <a:pt x="32862" y="16133"/>
                      <a:pt x="35993" y="9121"/>
                      <a:pt x="33040" y="3858"/>
                    </a:cubicBezTo>
                    <a:cubicBezTo>
                      <a:pt x="31755" y="1548"/>
                      <a:pt x="29135" y="72"/>
                      <a:pt x="26480" y="36"/>
                    </a:cubicBezTo>
                    <a:cubicBezTo>
                      <a:pt x="24670" y="0"/>
                      <a:pt x="22861" y="631"/>
                      <a:pt x="21396" y="1679"/>
                    </a:cubicBezTo>
                    <a:cubicBezTo>
                      <a:pt x="20682" y="2203"/>
                      <a:pt x="20086" y="2751"/>
                      <a:pt x="19670" y="3513"/>
                    </a:cubicBezTo>
                    <a:cubicBezTo>
                      <a:pt x="19551" y="3739"/>
                      <a:pt x="18372" y="5787"/>
                      <a:pt x="18372" y="5787"/>
                    </a:cubicBezTo>
                    <a:cubicBezTo>
                      <a:pt x="16896" y="4191"/>
                      <a:pt x="14979" y="3084"/>
                      <a:pt x="12895" y="2477"/>
                    </a:cubicBezTo>
                    <a:close/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13" name="Google Shape;1113;p31"/>
          <p:cNvGrpSpPr/>
          <p:nvPr/>
        </p:nvGrpSpPr>
        <p:grpSpPr>
          <a:xfrm flipH="1">
            <a:off x="5629043" y="659141"/>
            <a:ext cx="397008" cy="333311"/>
            <a:chOff x="72671" y="913234"/>
            <a:chExt cx="499507" cy="419364"/>
          </a:xfrm>
        </p:grpSpPr>
        <p:sp>
          <p:nvSpPr>
            <p:cNvPr id="1114" name="Google Shape;1114;p31"/>
            <p:cNvSpPr/>
            <p:nvPr/>
          </p:nvSpPr>
          <p:spPr>
            <a:xfrm flipH="1">
              <a:off x="72750" y="913553"/>
              <a:ext cx="499340" cy="410941"/>
            </a:xfrm>
            <a:custGeom>
              <a:rect b="b" l="l" r="r" t="t"/>
              <a:pathLst>
                <a:path extrusionOk="0" h="29612" w="35982">
                  <a:moveTo>
                    <a:pt x="26367" y="1"/>
                  </a:moveTo>
                  <a:cubicBezTo>
                    <a:pt x="24591" y="1"/>
                    <a:pt x="22821" y="616"/>
                    <a:pt x="21384" y="1656"/>
                  </a:cubicBezTo>
                  <a:lnTo>
                    <a:pt x="21206" y="1787"/>
                  </a:lnTo>
                  <a:cubicBezTo>
                    <a:pt x="20563" y="2287"/>
                    <a:pt x="20027" y="2811"/>
                    <a:pt x="19658" y="3502"/>
                  </a:cubicBezTo>
                  <a:cubicBezTo>
                    <a:pt x="19539" y="3728"/>
                    <a:pt x="18360" y="5788"/>
                    <a:pt x="18360" y="5788"/>
                  </a:cubicBezTo>
                  <a:cubicBezTo>
                    <a:pt x="16896" y="4168"/>
                    <a:pt x="14979" y="3073"/>
                    <a:pt x="12895" y="2466"/>
                  </a:cubicBezTo>
                  <a:cubicBezTo>
                    <a:pt x="11633" y="2085"/>
                    <a:pt x="10303" y="1898"/>
                    <a:pt x="8984" y="1898"/>
                  </a:cubicBezTo>
                  <a:cubicBezTo>
                    <a:pt x="8735" y="1898"/>
                    <a:pt x="8487" y="1905"/>
                    <a:pt x="8240" y="1918"/>
                  </a:cubicBezTo>
                  <a:cubicBezTo>
                    <a:pt x="7240" y="1954"/>
                    <a:pt x="6228" y="2109"/>
                    <a:pt x="5287" y="2466"/>
                  </a:cubicBezTo>
                  <a:cubicBezTo>
                    <a:pt x="3180" y="3264"/>
                    <a:pt x="1584" y="5133"/>
                    <a:pt x="810" y="7240"/>
                  </a:cubicBezTo>
                  <a:cubicBezTo>
                    <a:pt x="36" y="9336"/>
                    <a:pt x="1" y="11681"/>
                    <a:pt x="429" y="13896"/>
                  </a:cubicBezTo>
                  <a:cubicBezTo>
                    <a:pt x="632" y="14979"/>
                    <a:pt x="929" y="16063"/>
                    <a:pt x="1406" y="17063"/>
                  </a:cubicBezTo>
                  <a:cubicBezTo>
                    <a:pt x="2549" y="19504"/>
                    <a:pt x="4596" y="21397"/>
                    <a:pt x="6704" y="23064"/>
                  </a:cubicBezTo>
                  <a:cubicBezTo>
                    <a:pt x="9026" y="24897"/>
                    <a:pt x="11502" y="26540"/>
                    <a:pt x="14086" y="27969"/>
                  </a:cubicBezTo>
                  <a:cubicBezTo>
                    <a:pt x="14776" y="28362"/>
                    <a:pt x="15455" y="28767"/>
                    <a:pt x="16145" y="29076"/>
                  </a:cubicBezTo>
                  <a:cubicBezTo>
                    <a:pt x="16837" y="29394"/>
                    <a:pt x="17546" y="29611"/>
                    <a:pt x="18284" y="29611"/>
                  </a:cubicBezTo>
                  <a:cubicBezTo>
                    <a:pt x="18790" y="29611"/>
                    <a:pt x="19311" y="29509"/>
                    <a:pt x="19848" y="29267"/>
                  </a:cubicBezTo>
                  <a:cubicBezTo>
                    <a:pt x="23908" y="27457"/>
                    <a:pt x="27361" y="24373"/>
                    <a:pt x="29838" y="20670"/>
                  </a:cubicBezTo>
                  <a:cubicBezTo>
                    <a:pt x="32874" y="16110"/>
                    <a:pt x="35981" y="9121"/>
                    <a:pt x="33029" y="3835"/>
                  </a:cubicBezTo>
                  <a:cubicBezTo>
                    <a:pt x="31743" y="1525"/>
                    <a:pt x="29123" y="49"/>
                    <a:pt x="26468" y="1"/>
                  </a:cubicBezTo>
                  <a:cubicBezTo>
                    <a:pt x="26435" y="1"/>
                    <a:pt x="26401" y="1"/>
                    <a:pt x="26367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1143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15" name="Google Shape;1115;p31"/>
            <p:cNvGrpSpPr/>
            <p:nvPr/>
          </p:nvGrpSpPr>
          <p:grpSpPr>
            <a:xfrm flipH="1">
              <a:off x="72671" y="913234"/>
              <a:ext cx="499507" cy="419364"/>
              <a:chOff x="1465050" y="1870600"/>
              <a:chExt cx="899850" cy="755475"/>
            </a:xfrm>
          </p:grpSpPr>
          <p:sp>
            <p:nvSpPr>
              <p:cNvPr id="1116" name="Google Shape;1116;p31"/>
              <p:cNvSpPr/>
              <p:nvPr/>
            </p:nvSpPr>
            <p:spPr>
              <a:xfrm>
                <a:off x="1465050" y="1871175"/>
                <a:ext cx="899550" cy="740300"/>
              </a:xfrm>
              <a:custGeom>
                <a:rect b="b" l="l" r="r" t="t"/>
                <a:pathLst>
                  <a:path extrusionOk="0" h="29612" w="35982">
                    <a:moveTo>
                      <a:pt x="26367" y="1"/>
                    </a:moveTo>
                    <a:cubicBezTo>
                      <a:pt x="24591" y="1"/>
                      <a:pt x="22821" y="616"/>
                      <a:pt x="21384" y="1656"/>
                    </a:cubicBezTo>
                    <a:lnTo>
                      <a:pt x="21206" y="1787"/>
                    </a:lnTo>
                    <a:cubicBezTo>
                      <a:pt x="20563" y="2287"/>
                      <a:pt x="20027" y="2811"/>
                      <a:pt x="19658" y="3502"/>
                    </a:cubicBezTo>
                    <a:cubicBezTo>
                      <a:pt x="19539" y="3728"/>
                      <a:pt x="18360" y="5788"/>
                      <a:pt x="18360" y="5788"/>
                    </a:cubicBezTo>
                    <a:cubicBezTo>
                      <a:pt x="16896" y="4168"/>
                      <a:pt x="14979" y="3073"/>
                      <a:pt x="12895" y="2466"/>
                    </a:cubicBezTo>
                    <a:cubicBezTo>
                      <a:pt x="11633" y="2085"/>
                      <a:pt x="10303" y="1898"/>
                      <a:pt x="8984" y="1898"/>
                    </a:cubicBezTo>
                    <a:cubicBezTo>
                      <a:pt x="8735" y="1898"/>
                      <a:pt x="8487" y="1905"/>
                      <a:pt x="8240" y="1918"/>
                    </a:cubicBezTo>
                    <a:cubicBezTo>
                      <a:pt x="7240" y="1954"/>
                      <a:pt x="6228" y="2109"/>
                      <a:pt x="5287" y="2466"/>
                    </a:cubicBezTo>
                    <a:cubicBezTo>
                      <a:pt x="3180" y="3264"/>
                      <a:pt x="1584" y="5133"/>
                      <a:pt x="810" y="7240"/>
                    </a:cubicBezTo>
                    <a:cubicBezTo>
                      <a:pt x="36" y="9336"/>
                      <a:pt x="1" y="11681"/>
                      <a:pt x="429" y="13896"/>
                    </a:cubicBezTo>
                    <a:cubicBezTo>
                      <a:pt x="632" y="14979"/>
                      <a:pt x="929" y="16063"/>
                      <a:pt x="1406" y="17063"/>
                    </a:cubicBezTo>
                    <a:cubicBezTo>
                      <a:pt x="2549" y="19504"/>
                      <a:pt x="4596" y="21397"/>
                      <a:pt x="6704" y="23064"/>
                    </a:cubicBezTo>
                    <a:cubicBezTo>
                      <a:pt x="9026" y="24897"/>
                      <a:pt x="11502" y="26540"/>
                      <a:pt x="14086" y="27969"/>
                    </a:cubicBezTo>
                    <a:cubicBezTo>
                      <a:pt x="14776" y="28362"/>
                      <a:pt x="15455" y="28767"/>
                      <a:pt x="16145" y="29076"/>
                    </a:cubicBezTo>
                    <a:cubicBezTo>
                      <a:pt x="16837" y="29394"/>
                      <a:pt x="17546" y="29611"/>
                      <a:pt x="18284" y="29611"/>
                    </a:cubicBezTo>
                    <a:cubicBezTo>
                      <a:pt x="18790" y="29611"/>
                      <a:pt x="19311" y="29509"/>
                      <a:pt x="19848" y="29267"/>
                    </a:cubicBezTo>
                    <a:cubicBezTo>
                      <a:pt x="23908" y="27457"/>
                      <a:pt x="27361" y="24373"/>
                      <a:pt x="29838" y="20670"/>
                    </a:cubicBezTo>
                    <a:cubicBezTo>
                      <a:pt x="32874" y="16110"/>
                      <a:pt x="35981" y="9121"/>
                      <a:pt x="33029" y="3835"/>
                    </a:cubicBezTo>
                    <a:cubicBezTo>
                      <a:pt x="31743" y="1525"/>
                      <a:pt x="29123" y="49"/>
                      <a:pt x="26468" y="1"/>
                    </a:cubicBezTo>
                    <a:cubicBezTo>
                      <a:pt x="26435" y="1"/>
                      <a:pt x="26401" y="1"/>
                      <a:pt x="263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" name="Google Shape;1117;p31"/>
              <p:cNvSpPr/>
              <p:nvPr/>
            </p:nvSpPr>
            <p:spPr>
              <a:xfrm>
                <a:off x="1465050" y="1870600"/>
                <a:ext cx="899850" cy="755475"/>
              </a:xfrm>
              <a:custGeom>
                <a:rect b="b" l="l" r="r" t="t"/>
                <a:pathLst>
                  <a:path extrusionOk="0" fill="none" h="30219" w="35994">
                    <a:moveTo>
                      <a:pt x="12895" y="2477"/>
                    </a:moveTo>
                    <a:cubicBezTo>
                      <a:pt x="11395" y="2024"/>
                      <a:pt x="9799" y="1846"/>
                      <a:pt x="8240" y="1917"/>
                    </a:cubicBezTo>
                    <a:cubicBezTo>
                      <a:pt x="7228" y="1965"/>
                      <a:pt x="6228" y="2120"/>
                      <a:pt x="5287" y="2477"/>
                    </a:cubicBezTo>
                    <a:cubicBezTo>
                      <a:pt x="3191" y="3275"/>
                      <a:pt x="1596" y="5156"/>
                      <a:pt x="810" y="7251"/>
                    </a:cubicBezTo>
                    <a:cubicBezTo>
                      <a:pt x="36" y="9359"/>
                      <a:pt x="1" y="11704"/>
                      <a:pt x="417" y="13907"/>
                    </a:cubicBezTo>
                    <a:cubicBezTo>
                      <a:pt x="632" y="14990"/>
                      <a:pt x="929" y="16062"/>
                      <a:pt x="1406" y="17074"/>
                    </a:cubicBezTo>
                    <a:cubicBezTo>
                      <a:pt x="2549" y="19515"/>
                      <a:pt x="4584" y="21408"/>
                      <a:pt x="6704" y="23075"/>
                    </a:cubicBezTo>
                    <a:cubicBezTo>
                      <a:pt x="9026" y="24896"/>
                      <a:pt x="11490" y="26551"/>
                      <a:pt x="14086" y="27980"/>
                    </a:cubicBezTo>
                    <a:cubicBezTo>
                      <a:pt x="15967" y="29028"/>
                      <a:pt x="17753" y="30218"/>
                      <a:pt x="19848" y="29278"/>
                    </a:cubicBezTo>
                    <a:cubicBezTo>
                      <a:pt x="23908" y="27456"/>
                      <a:pt x="27361" y="24384"/>
                      <a:pt x="29826" y="20670"/>
                    </a:cubicBezTo>
                    <a:cubicBezTo>
                      <a:pt x="32862" y="16133"/>
                      <a:pt x="35993" y="9121"/>
                      <a:pt x="33040" y="3858"/>
                    </a:cubicBezTo>
                    <a:cubicBezTo>
                      <a:pt x="31755" y="1548"/>
                      <a:pt x="29135" y="72"/>
                      <a:pt x="26480" y="36"/>
                    </a:cubicBezTo>
                    <a:cubicBezTo>
                      <a:pt x="24670" y="0"/>
                      <a:pt x="22861" y="631"/>
                      <a:pt x="21396" y="1679"/>
                    </a:cubicBezTo>
                    <a:cubicBezTo>
                      <a:pt x="20682" y="2203"/>
                      <a:pt x="20086" y="2751"/>
                      <a:pt x="19670" y="3513"/>
                    </a:cubicBezTo>
                    <a:cubicBezTo>
                      <a:pt x="19551" y="3739"/>
                      <a:pt x="18372" y="5787"/>
                      <a:pt x="18372" y="5787"/>
                    </a:cubicBezTo>
                    <a:cubicBezTo>
                      <a:pt x="16896" y="4191"/>
                      <a:pt x="14979" y="3084"/>
                      <a:pt x="12895" y="2477"/>
                    </a:cubicBezTo>
                    <a:close/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18" name="Google Shape;1118;p31"/>
          <p:cNvGrpSpPr/>
          <p:nvPr/>
        </p:nvGrpSpPr>
        <p:grpSpPr>
          <a:xfrm>
            <a:off x="969604" y="615885"/>
            <a:ext cx="1275776" cy="1172701"/>
            <a:chOff x="914546" y="312873"/>
            <a:chExt cx="572688" cy="526394"/>
          </a:xfrm>
        </p:grpSpPr>
        <p:grpSp>
          <p:nvGrpSpPr>
            <p:cNvPr id="1119" name="Google Shape;1119;p31"/>
            <p:cNvGrpSpPr/>
            <p:nvPr/>
          </p:nvGrpSpPr>
          <p:grpSpPr>
            <a:xfrm>
              <a:off x="914546" y="312873"/>
              <a:ext cx="572688" cy="526394"/>
              <a:chOff x="3513525" y="2055475"/>
              <a:chExt cx="1347500" cy="1238575"/>
            </a:xfrm>
          </p:grpSpPr>
          <p:sp>
            <p:nvSpPr>
              <p:cNvPr id="1120" name="Google Shape;1120;p31"/>
              <p:cNvSpPr/>
              <p:nvPr/>
            </p:nvSpPr>
            <p:spPr>
              <a:xfrm>
                <a:off x="3775150" y="2055475"/>
                <a:ext cx="588200" cy="587700"/>
              </a:xfrm>
              <a:custGeom>
                <a:rect b="b" l="l" r="r" t="t"/>
                <a:pathLst>
                  <a:path extrusionOk="0" h="23508" w="23528">
                    <a:moveTo>
                      <a:pt x="12290" y="0"/>
                    </a:moveTo>
                    <a:cubicBezTo>
                      <a:pt x="11565" y="0"/>
                      <a:pt x="10838" y="67"/>
                      <a:pt x="10121" y="213"/>
                    </a:cubicBezTo>
                    <a:cubicBezTo>
                      <a:pt x="6371" y="940"/>
                      <a:pt x="2751" y="2738"/>
                      <a:pt x="1406" y="6476"/>
                    </a:cubicBezTo>
                    <a:cubicBezTo>
                      <a:pt x="1" y="10417"/>
                      <a:pt x="1906" y="12870"/>
                      <a:pt x="4668" y="15346"/>
                    </a:cubicBezTo>
                    <a:cubicBezTo>
                      <a:pt x="6145" y="16668"/>
                      <a:pt x="7621" y="17501"/>
                      <a:pt x="8895" y="18859"/>
                    </a:cubicBezTo>
                    <a:cubicBezTo>
                      <a:pt x="9955" y="19990"/>
                      <a:pt x="10800" y="21026"/>
                      <a:pt x="11967" y="22014"/>
                    </a:cubicBezTo>
                    <a:cubicBezTo>
                      <a:pt x="11967" y="22026"/>
                      <a:pt x="11979" y="22026"/>
                      <a:pt x="11979" y="22026"/>
                    </a:cubicBezTo>
                    <a:cubicBezTo>
                      <a:pt x="13618" y="23049"/>
                      <a:pt x="15054" y="23507"/>
                      <a:pt x="16311" y="23507"/>
                    </a:cubicBezTo>
                    <a:cubicBezTo>
                      <a:pt x="19354" y="23507"/>
                      <a:pt x="21343" y="20818"/>
                      <a:pt x="22599" y="16942"/>
                    </a:cubicBezTo>
                    <a:cubicBezTo>
                      <a:pt x="23373" y="14572"/>
                      <a:pt x="23528" y="12286"/>
                      <a:pt x="23480" y="9953"/>
                    </a:cubicBezTo>
                    <a:cubicBezTo>
                      <a:pt x="23361" y="6536"/>
                      <a:pt x="22456" y="3762"/>
                      <a:pt x="19658" y="1761"/>
                    </a:cubicBezTo>
                    <a:cubicBezTo>
                      <a:pt x="18491" y="904"/>
                      <a:pt x="17098" y="833"/>
                      <a:pt x="15729" y="475"/>
                    </a:cubicBezTo>
                    <a:cubicBezTo>
                      <a:pt x="14620" y="174"/>
                      <a:pt x="13457" y="0"/>
                      <a:pt x="1229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" name="Google Shape;1121;p31"/>
              <p:cNvSpPr/>
              <p:nvPr/>
            </p:nvSpPr>
            <p:spPr>
              <a:xfrm>
                <a:off x="3513525" y="2376550"/>
                <a:ext cx="692675" cy="539475"/>
              </a:xfrm>
              <a:custGeom>
                <a:rect b="b" l="l" r="r" t="t"/>
                <a:pathLst>
                  <a:path extrusionOk="0" h="21579" w="27707">
                    <a:moveTo>
                      <a:pt x="8489" y="0"/>
                    </a:moveTo>
                    <a:cubicBezTo>
                      <a:pt x="7205" y="0"/>
                      <a:pt x="5955" y="253"/>
                      <a:pt x="4811" y="872"/>
                    </a:cubicBezTo>
                    <a:cubicBezTo>
                      <a:pt x="3525" y="1563"/>
                      <a:pt x="2548" y="2622"/>
                      <a:pt x="1834" y="3873"/>
                    </a:cubicBezTo>
                    <a:cubicBezTo>
                      <a:pt x="881" y="5527"/>
                      <a:pt x="405" y="7504"/>
                      <a:pt x="262" y="9409"/>
                    </a:cubicBezTo>
                    <a:cubicBezTo>
                      <a:pt x="0" y="13255"/>
                      <a:pt x="1084" y="17446"/>
                      <a:pt x="4132" y="19779"/>
                    </a:cubicBezTo>
                    <a:cubicBezTo>
                      <a:pt x="5837" y="21093"/>
                      <a:pt x="7505" y="21579"/>
                      <a:pt x="9156" y="21579"/>
                    </a:cubicBezTo>
                    <a:cubicBezTo>
                      <a:pt x="10618" y="21579"/>
                      <a:pt x="12066" y="21198"/>
                      <a:pt x="13514" y="20672"/>
                    </a:cubicBezTo>
                    <a:cubicBezTo>
                      <a:pt x="15169" y="20077"/>
                      <a:pt x="16812" y="19291"/>
                      <a:pt x="18503" y="18672"/>
                    </a:cubicBezTo>
                    <a:cubicBezTo>
                      <a:pt x="19908" y="18136"/>
                      <a:pt x="21336" y="17600"/>
                      <a:pt x="22563" y="16731"/>
                    </a:cubicBezTo>
                    <a:lnTo>
                      <a:pt x="22575" y="16719"/>
                    </a:lnTo>
                    <a:cubicBezTo>
                      <a:pt x="27706" y="13088"/>
                      <a:pt x="25718" y="7992"/>
                      <a:pt x="21134" y="4980"/>
                    </a:cubicBezTo>
                    <a:cubicBezTo>
                      <a:pt x="19134" y="3670"/>
                      <a:pt x="17050" y="2539"/>
                      <a:pt x="14883" y="1587"/>
                    </a:cubicBezTo>
                    <a:cubicBezTo>
                      <a:pt x="12879" y="707"/>
                      <a:pt x="10636" y="0"/>
                      <a:pt x="848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" name="Google Shape;1122;p31"/>
              <p:cNvSpPr/>
              <p:nvPr/>
            </p:nvSpPr>
            <p:spPr>
              <a:xfrm>
                <a:off x="3754925" y="2729225"/>
                <a:ext cx="532525" cy="564825"/>
              </a:xfrm>
              <a:custGeom>
                <a:rect b="b" l="l" r="r" t="t"/>
                <a:pathLst>
                  <a:path extrusionOk="0" h="22593" w="21301">
                    <a:moveTo>
                      <a:pt x="14527" y="1"/>
                    </a:moveTo>
                    <a:cubicBezTo>
                      <a:pt x="12818" y="1"/>
                      <a:pt x="10910" y="810"/>
                      <a:pt x="8847" y="2184"/>
                    </a:cubicBezTo>
                    <a:cubicBezTo>
                      <a:pt x="6787" y="3565"/>
                      <a:pt x="5418" y="4898"/>
                      <a:pt x="3810" y="6387"/>
                    </a:cubicBezTo>
                    <a:cubicBezTo>
                      <a:pt x="1441" y="8613"/>
                      <a:pt x="0" y="10637"/>
                      <a:pt x="298" y="13947"/>
                    </a:cubicBezTo>
                    <a:cubicBezTo>
                      <a:pt x="429" y="15340"/>
                      <a:pt x="1072" y="16793"/>
                      <a:pt x="1953" y="17971"/>
                    </a:cubicBezTo>
                    <a:cubicBezTo>
                      <a:pt x="3108" y="19531"/>
                      <a:pt x="4763" y="20793"/>
                      <a:pt x="6561" y="21555"/>
                    </a:cubicBezTo>
                    <a:cubicBezTo>
                      <a:pt x="8183" y="22246"/>
                      <a:pt x="9957" y="22592"/>
                      <a:pt x="11700" y="22592"/>
                    </a:cubicBezTo>
                    <a:cubicBezTo>
                      <a:pt x="13834" y="22592"/>
                      <a:pt x="15923" y="22073"/>
                      <a:pt x="17634" y="21031"/>
                    </a:cubicBezTo>
                    <a:cubicBezTo>
                      <a:pt x="20908" y="19043"/>
                      <a:pt x="21253" y="16745"/>
                      <a:pt x="21277" y="13518"/>
                    </a:cubicBezTo>
                    <a:cubicBezTo>
                      <a:pt x="21301" y="11804"/>
                      <a:pt x="20824" y="10637"/>
                      <a:pt x="20765" y="8982"/>
                    </a:cubicBezTo>
                    <a:cubicBezTo>
                      <a:pt x="20705" y="7601"/>
                      <a:pt x="20515" y="6137"/>
                      <a:pt x="20146" y="4767"/>
                    </a:cubicBezTo>
                    <a:cubicBezTo>
                      <a:pt x="20146" y="4755"/>
                      <a:pt x="20134" y="4744"/>
                      <a:pt x="20134" y="4744"/>
                    </a:cubicBezTo>
                    <a:cubicBezTo>
                      <a:pt x="18674" y="1397"/>
                      <a:pt x="16772" y="1"/>
                      <a:pt x="14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3" name="Google Shape;1123;p31"/>
              <p:cNvSpPr/>
              <p:nvPr/>
            </p:nvSpPr>
            <p:spPr>
              <a:xfrm>
                <a:off x="4151100" y="2665125"/>
                <a:ext cx="641475" cy="529875"/>
              </a:xfrm>
              <a:custGeom>
                <a:rect b="b" l="l" r="r" t="t"/>
                <a:pathLst>
                  <a:path extrusionOk="0" h="21195" w="25659">
                    <a:moveTo>
                      <a:pt x="7297" y="0"/>
                    </a:moveTo>
                    <a:cubicBezTo>
                      <a:pt x="7049" y="0"/>
                      <a:pt x="6800" y="7"/>
                      <a:pt x="6549" y="21"/>
                    </a:cubicBezTo>
                    <a:lnTo>
                      <a:pt x="6525" y="21"/>
                    </a:lnTo>
                    <a:cubicBezTo>
                      <a:pt x="96" y="1724"/>
                      <a:pt x="1" y="5843"/>
                      <a:pt x="2834" y="11129"/>
                    </a:cubicBezTo>
                    <a:cubicBezTo>
                      <a:pt x="4049" y="13404"/>
                      <a:pt x="5620" y="15309"/>
                      <a:pt x="7525" y="17190"/>
                    </a:cubicBezTo>
                    <a:cubicBezTo>
                      <a:pt x="9931" y="19544"/>
                      <a:pt x="12962" y="21195"/>
                      <a:pt x="16240" y="21195"/>
                    </a:cubicBezTo>
                    <a:cubicBezTo>
                      <a:pt x="16774" y="21195"/>
                      <a:pt x="17314" y="21151"/>
                      <a:pt x="17860" y="21059"/>
                    </a:cubicBezTo>
                    <a:cubicBezTo>
                      <a:pt x="19503" y="20773"/>
                      <a:pt x="20706" y="19869"/>
                      <a:pt x="21670" y="18952"/>
                    </a:cubicBezTo>
                    <a:cubicBezTo>
                      <a:pt x="22944" y="17761"/>
                      <a:pt x="23539" y="16844"/>
                      <a:pt x="24111" y="15297"/>
                    </a:cubicBezTo>
                    <a:cubicBezTo>
                      <a:pt x="25278" y="12189"/>
                      <a:pt x="25659" y="8986"/>
                      <a:pt x="24051" y="5903"/>
                    </a:cubicBezTo>
                    <a:cubicBezTo>
                      <a:pt x="22361" y="2640"/>
                      <a:pt x="19527" y="1676"/>
                      <a:pt x="16134" y="1104"/>
                    </a:cubicBezTo>
                    <a:cubicBezTo>
                      <a:pt x="14324" y="795"/>
                      <a:pt x="12669" y="700"/>
                      <a:pt x="10919" y="378"/>
                    </a:cubicBezTo>
                    <a:cubicBezTo>
                      <a:pt x="9701" y="160"/>
                      <a:pt x="8517" y="0"/>
                      <a:pt x="72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4" name="Google Shape;1124;p31"/>
              <p:cNvSpPr/>
              <p:nvPr/>
            </p:nvSpPr>
            <p:spPr>
              <a:xfrm>
                <a:off x="4200200" y="2209500"/>
                <a:ext cx="660825" cy="549125"/>
              </a:xfrm>
              <a:custGeom>
                <a:rect b="b" l="l" r="r" t="t"/>
                <a:pathLst>
                  <a:path extrusionOk="0" h="21965" w="26433">
                    <a:moveTo>
                      <a:pt x="14735" y="1"/>
                    </a:moveTo>
                    <a:cubicBezTo>
                      <a:pt x="10886" y="1"/>
                      <a:pt x="8739" y="2125"/>
                      <a:pt x="6942" y="4780"/>
                    </a:cubicBezTo>
                    <a:cubicBezTo>
                      <a:pt x="5954" y="6221"/>
                      <a:pt x="5097" y="7828"/>
                      <a:pt x="4097" y="9328"/>
                    </a:cubicBezTo>
                    <a:cubicBezTo>
                      <a:pt x="3275" y="10578"/>
                      <a:pt x="2430" y="11864"/>
                      <a:pt x="1954" y="13281"/>
                    </a:cubicBezTo>
                    <a:cubicBezTo>
                      <a:pt x="1942" y="13281"/>
                      <a:pt x="1942" y="13293"/>
                      <a:pt x="1942" y="13293"/>
                    </a:cubicBezTo>
                    <a:cubicBezTo>
                      <a:pt x="0" y="19004"/>
                      <a:pt x="4162" y="21965"/>
                      <a:pt x="9339" y="21965"/>
                    </a:cubicBezTo>
                    <a:cubicBezTo>
                      <a:pt x="9559" y="21965"/>
                      <a:pt x="9780" y="21959"/>
                      <a:pt x="10002" y="21949"/>
                    </a:cubicBezTo>
                    <a:cubicBezTo>
                      <a:pt x="12372" y="21854"/>
                      <a:pt x="14741" y="21544"/>
                      <a:pt x="17063" y="21044"/>
                    </a:cubicBezTo>
                    <a:cubicBezTo>
                      <a:pt x="20468" y="20306"/>
                      <a:pt x="24111" y="18841"/>
                      <a:pt x="25635" y="15698"/>
                    </a:cubicBezTo>
                    <a:cubicBezTo>
                      <a:pt x="26254" y="14388"/>
                      <a:pt x="26433" y="12948"/>
                      <a:pt x="26266" y="11519"/>
                    </a:cubicBezTo>
                    <a:cubicBezTo>
                      <a:pt x="26064" y="9626"/>
                      <a:pt x="25302" y="7745"/>
                      <a:pt x="24278" y="6113"/>
                    </a:cubicBezTo>
                    <a:cubicBezTo>
                      <a:pt x="22242" y="2863"/>
                      <a:pt x="18884" y="101"/>
                      <a:pt x="15051" y="6"/>
                    </a:cubicBezTo>
                    <a:cubicBezTo>
                      <a:pt x="14944" y="2"/>
                      <a:pt x="14839" y="1"/>
                      <a:pt x="147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5" name="Google Shape;1125;p31"/>
              <p:cNvSpPr/>
              <p:nvPr/>
            </p:nvSpPr>
            <p:spPr>
              <a:xfrm>
                <a:off x="3985600" y="2525450"/>
                <a:ext cx="410800" cy="358225"/>
              </a:xfrm>
              <a:custGeom>
                <a:rect b="b" l="l" r="r" t="t"/>
                <a:pathLst>
                  <a:path extrusionOk="0" h="14329" w="16432">
                    <a:moveTo>
                      <a:pt x="8128" y="0"/>
                    </a:moveTo>
                    <a:cubicBezTo>
                      <a:pt x="6044" y="0"/>
                      <a:pt x="3959" y="766"/>
                      <a:pt x="2584" y="2322"/>
                    </a:cubicBezTo>
                    <a:cubicBezTo>
                      <a:pt x="941" y="4215"/>
                      <a:pt x="1" y="7751"/>
                      <a:pt x="941" y="10120"/>
                    </a:cubicBezTo>
                    <a:cubicBezTo>
                      <a:pt x="1918" y="12597"/>
                      <a:pt x="4739" y="13823"/>
                      <a:pt x="7383" y="14216"/>
                    </a:cubicBezTo>
                    <a:cubicBezTo>
                      <a:pt x="7894" y="14291"/>
                      <a:pt x="8408" y="14329"/>
                      <a:pt x="8918" y="14329"/>
                    </a:cubicBezTo>
                    <a:cubicBezTo>
                      <a:pt x="12159" y="14329"/>
                      <a:pt x="15202" y="12786"/>
                      <a:pt x="15943" y="9216"/>
                    </a:cubicBezTo>
                    <a:cubicBezTo>
                      <a:pt x="16431" y="6834"/>
                      <a:pt x="15384" y="4346"/>
                      <a:pt x="13848" y="2477"/>
                    </a:cubicBezTo>
                    <a:cubicBezTo>
                      <a:pt x="12480" y="835"/>
                      <a:pt x="10304" y="0"/>
                      <a:pt x="81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762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26" name="Google Shape;1126;p31"/>
            <p:cNvGrpSpPr/>
            <p:nvPr/>
          </p:nvGrpSpPr>
          <p:grpSpPr>
            <a:xfrm>
              <a:off x="914546" y="312873"/>
              <a:ext cx="572688" cy="526394"/>
              <a:chOff x="3513525" y="2055475"/>
              <a:chExt cx="1347500" cy="1238575"/>
            </a:xfrm>
          </p:grpSpPr>
          <p:sp>
            <p:nvSpPr>
              <p:cNvPr id="1127" name="Google Shape;1127;p31"/>
              <p:cNvSpPr/>
              <p:nvPr/>
            </p:nvSpPr>
            <p:spPr>
              <a:xfrm>
                <a:off x="3775150" y="2055475"/>
                <a:ext cx="588200" cy="587700"/>
              </a:xfrm>
              <a:custGeom>
                <a:rect b="b" l="l" r="r" t="t"/>
                <a:pathLst>
                  <a:path extrusionOk="0" h="23508" w="23528">
                    <a:moveTo>
                      <a:pt x="12290" y="0"/>
                    </a:moveTo>
                    <a:cubicBezTo>
                      <a:pt x="11565" y="0"/>
                      <a:pt x="10838" y="67"/>
                      <a:pt x="10121" y="213"/>
                    </a:cubicBezTo>
                    <a:cubicBezTo>
                      <a:pt x="6371" y="940"/>
                      <a:pt x="2751" y="2738"/>
                      <a:pt x="1406" y="6476"/>
                    </a:cubicBezTo>
                    <a:cubicBezTo>
                      <a:pt x="1" y="10417"/>
                      <a:pt x="1906" y="12870"/>
                      <a:pt x="4668" y="15346"/>
                    </a:cubicBezTo>
                    <a:cubicBezTo>
                      <a:pt x="6145" y="16668"/>
                      <a:pt x="7621" y="17501"/>
                      <a:pt x="8895" y="18859"/>
                    </a:cubicBezTo>
                    <a:cubicBezTo>
                      <a:pt x="9955" y="19990"/>
                      <a:pt x="10800" y="21026"/>
                      <a:pt x="11967" y="22014"/>
                    </a:cubicBezTo>
                    <a:cubicBezTo>
                      <a:pt x="11967" y="22026"/>
                      <a:pt x="11979" y="22026"/>
                      <a:pt x="11979" y="22026"/>
                    </a:cubicBezTo>
                    <a:cubicBezTo>
                      <a:pt x="13618" y="23049"/>
                      <a:pt x="15054" y="23507"/>
                      <a:pt x="16311" y="23507"/>
                    </a:cubicBezTo>
                    <a:cubicBezTo>
                      <a:pt x="19354" y="23507"/>
                      <a:pt x="21343" y="20818"/>
                      <a:pt x="22599" y="16942"/>
                    </a:cubicBezTo>
                    <a:cubicBezTo>
                      <a:pt x="23373" y="14572"/>
                      <a:pt x="23528" y="12286"/>
                      <a:pt x="23480" y="9953"/>
                    </a:cubicBezTo>
                    <a:cubicBezTo>
                      <a:pt x="23361" y="6536"/>
                      <a:pt x="22456" y="3762"/>
                      <a:pt x="19658" y="1761"/>
                    </a:cubicBezTo>
                    <a:cubicBezTo>
                      <a:pt x="18491" y="904"/>
                      <a:pt x="17098" y="833"/>
                      <a:pt x="15729" y="475"/>
                    </a:cubicBezTo>
                    <a:cubicBezTo>
                      <a:pt x="14620" y="174"/>
                      <a:pt x="13457" y="0"/>
                      <a:pt x="122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8" name="Google Shape;1128;p31"/>
              <p:cNvSpPr/>
              <p:nvPr/>
            </p:nvSpPr>
            <p:spPr>
              <a:xfrm>
                <a:off x="4023100" y="2252200"/>
                <a:ext cx="176550" cy="310775"/>
              </a:xfrm>
              <a:custGeom>
                <a:rect b="b" l="l" r="r" t="t"/>
                <a:pathLst>
                  <a:path extrusionOk="0" fill="none" h="12431" w="7062">
                    <a:moveTo>
                      <a:pt x="1" y="2108"/>
                    </a:moveTo>
                    <a:cubicBezTo>
                      <a:pt x="3204" y="5156"/>
                      <a:pt x="5216" y="8263"/>
                      <a:pt x="6704" y="12430"/>
                    </a:cubicBezTo>
                    <a:cubicBezTo>
                      <a:pt x="7061" y="8251"/>
                      <a:pt x="6311" y="4167"/>
                      <a:pt x="6299" y="0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9" name="Google Shape;1129;p31"/>
              <p:cNvSpPr/>
              <p:nvPr/>
            </p:nvSpPr>
            <p:spPr>
              <a:xfrm>
                <a:off x="3513525" y="2376550"/>
                <a:ext cx="692675" cy="539475"/>
              </a:xfrm>
              <a:custGeom>
                <a:rect b="b" l="l" r="r" t="t"/>
                <a:pathLst>
                  <a:path extrusionOk="0" h="21579" w="27707">
                    <a:moveTo>
                      <a:pt x="8489" y="0"/>
                    </a:moveTo>
                    <a:cubicBezTo>
                      <a:pt x="7205" y="0"/>
                      <a:pt x="5955" y="253"/>
                      <a:pt x="4811" y="872"/>
                    </a:cubicBezTo>
                    <a:cubicBezTo>
                      <a:pt x="3525" y="1563"/>
                      <a:pt x="2548" y="2622"/>
                      <a:pt x="1834" y="3873"/>
                    </a:cubicBezTo>
                    <a:cubicBezTo>
                      <a:pt x="881" y="5527"/>
                      <a:pt x="405" y="7504"/>
                      <a:pt x="262" y="9409"/>
                    </a:cubicBezTo>
                    <a:cubicBezTo>
                      <a:pt x="0" y="13255"/>
                      <a:pt x="1084" y="17446"/>
                      <a:pt x="4132" y="19779"/>
                    </a:cubicBezTo>
                    <a:cubicBezTo>
                      <a:pt x="5837" y="21093"/>
                      <a:pt x="7505" y="21579"/>
                      <a:pt x="9156" y="21579"/>
                    </a:cubicBezTo>
                    <a:cubicBezTo>
                      <a:pt x="10618" y="21579"/>
                      <a:pt x="12066" y="21198"/>
                      <a:pt x="13514" y="20672"/>
                    </a:cubicBezTo>
                    <a:cubicBezTo>
                      <a:pt x="15169" y="20077"/>
                      <a:pt x="16812" y="19291"/>
                      <a:pt x="18503" y="18672"/>
                    </a:cubicBezTo>
                    <a:cubicBezTo>
                      <a:pt x="19908" y="18136"/>
                      <a:pt x="21336" y="17600"/>
                      <a:pt x="22563" y="16731"/>
                    </a:cubicBezTo>
                    <a:lnTo>
                      <a:pt x="22575" y="16719"/>
                    </a:lnTo>
                    <a:cubicBezTo>
                      <a:pt x="27706" y="13088"/>
                      <a:pt x="25718" y="7992"/>
                      <a:pt x="21134" y="4980"/>
                    </a:cubicBezTo>
                    <a:cubicBezTo>
                      <a:pt x="19134" y="3670"/>
                      <a:pt x="17050" y="2539"/>
                      <a:pt x="14883" y="1587"/>
                    </a:cubicBezTo>
                    <a:cubicBezTo>
                      <a:pt x="12879" y="707"/>
                      <a:pt x="10636" y="0"/>
                      <a:pt x="84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0" name="Google Shape;1130;p31"/>
              <p:cNvSpPr/>
              <p:nvPr/>
            </p:nvSpPr>
            <p:spPr>
              <a:xfrm>
                <a:off x="3768325" y="2558175"/>
                <a:ext cx="305400" cy="159275"/>
              </a:xfrm>
              <a:custGeom>
                <a:rect b="b" l="l" r="r" t="t"/>
                <a:pathLst>
                  <a:path extrusionOk="0" fill="none" h="6371" w="12216">
                    <a:moveTo>
                      <a:pt x="48" y="6371"/>
                    </a:moveTo>
                    <a:cubicBezTo>
                      <a:pt x="3977" y="5109"/>
                      <a:pt x="8096" y="4454"/>
                      <a:pt x="12216" y="4418"/>
                    </a:cubicBezTo>
                    <a:cubicBezTo>
                      <a:pt x="8287" y="2561"/>
                      <a:pt x="3739" y="2215"/>
                      <a:pt x="0" y="1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1" name="Google Shape;1131;p31"/>
              <p:cNvSpPr/>
              <p:nvPr/>
            </p:nvSpPr>
            <p:spPr>
              <a:xfrm>
                <a:off x="3754925" y="2729225"/>
                <a:ext cx="532525" cy="564825"/>
              </a:xfrm>
              <a:custGeom>
                <a:rect b="b" l="l" r="r" t="t"/>
                <a:pathLst>
                  <a:path extrusionOk="0" h="22593" w="21301">
                    <a:moveTo>
                      <a:pt x="14527" y="1"/>
                    </a:moveTo>
                    <a:cubicBezTo>
                      <a:pt x="12818" y="1"/>
                      <a:pt x="10910" y="810"/>
                      <a:pt x="8847" y="2184"/>
                    </a:cubicBezTo>
                    <a:cubicBezTo>
                      <a:pt x="6787" y="3565"/>
                      <a:pt x="5418" y="4898"/>
                      <a:pt x="3810" y="6387"/>
                    </a:cubicBezTo>
                    <a:cubicBezTo>
                      <a:pt x="1441" y="8613"/>
                      <a:pt x="0" y="10637"/>
                      <a:pt x="298" y="13947"/>
                    </a:cubicBezTo>
                    <a:cubicBezTo>
                      <a:pt x="429" y="15340"/>
                      <a:pt x="1072" y="16793"/>
                      <a:pt x="1953" y="17971"/>
                    </a:cubicBezTo>
                    <a:cubicBezTo>
                      <a:pt x="3108" y="19531"/>
                      <a:pt x="4763" y="20793"/>
                      <a:pt x="6561" y="21555"/>
                    </a:cubicBezTo>
                    <a:cubicBezTo>
                      <a:pt x="8183" y="22246"/>
                      <a:pt x="9957" y="22592"/>
                      <a:pt x="11700" y="22592"/>
                    </a:cubicBezTo>
                    <a:cubicBezTo>
                      <a:pt x="13834" y="22592"/>
                      <a:pt x="15923" y="22073"/>
                      <a:pt x="17634" y="21031"/>
                    </a:cubicBezTo>
                    <a:cubicBezTo>
                      <a:pt x="20908" y="19043"/>
                      <a:pt x="21253" y="16745"/>
                      <a:pt x="21277" y="13518"/>
                    </a:cubicBezTo>
                    <a:cubicBezTo>
                      <a:pt x="21301" y="11804"/>
                      <a:pt x="20824" y="10637"/>
                      <a:pt x="20765" y="8982"/>
                    </a:cubicBezTo>
                    <a:cubicBezTo>
                      <a:pt x="20705" y="7601"/>
                      <a:pt x="20515" y="6137"/>
                      <a:pt x="20146" y="4767"/>
                    </a:cubicBezTo>
                    <a:cubicBezTo>
                      <a:pt x="20146" y="4755"/>
                      <a:pt x="20134" y="4744"/>
                      <a:pt x="20134" y="4744"/>
                    </a:cubicBezTo>
                    <a:cubicBezTo>
                      <a:pt x="18674" y="1397"/>
                      <a:pt x="16772" y="1"/>
                      <a:pt x="145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2" name="Google Shape;1132;p31"/>
              <p:cNvSpPr/>
              <p:nvPr/>
            </p:nvSpPr>
            <p:spPr>
              <a:xfrm>
                <a:off x="3944825" y="2811775"/>
                <a:ext cx="193500" cy="272675"/>
              </a:xfrm>
              <a:custGeom>
                <a:rect b="b" l="l" r="r" t="t"/>
                <a:pathLst>
                  <a:path extrusionOk="0" fill="none" h="10907" w="7740">
                    <a:moveTo>
                      <a:pt x="6025" y="10907"/>
                    </a:moveTo>
                    <a:cubicBezTo>
                      <a:pt x="5966" y="7168"/>
                      <a:pt x="6632" y="3573"/>
                      <a:pt x="7740" y="1"/>
                    </a:cubicBezTo>
                    <a:cubicBezTo>
                      <a:pt x="5037" y="3025"/>
                      <a:pt x="3287" y="6692"/>
                      <a:pt x="1" y="9145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3" name="Google Shape;1133;p31"/>
              <p:cNvSpPr/>
              <p:nvPr/>
            </p:nvSpPr>
            <p:spPr>
              <a:xfrm>
                <a:off x="4151100" y="2665125"/>
                <a:ext cx="641475" cy="529875"/>
              </a:xfrm>
              <a:custGeom>
                <a:rect b="b" l="l" r="r" t="t"/>
                <a:pathLst>
                  <a:path extrusionOk="0" h="21195" w="25659">
                    <a:moveTo>
                      <a:pt x="7297" y="0"/>
                    </a:moveTo>
                    <a:cubicBezTo>
                      <a:pt x="7049" y="0"/>
                      <a:pt x="6800" y="7"/>
                      <a:pt x="6549" y="21"/>
                    </a:cubicBezTo>
                    <a:lnTo>
                      <a:pt x="6525" y="21"/>
                    </a:lnTo>
                    <a:cubicBezTo>
                      <a:pt x="96" y="1724"/>
                      <a:pt x="1" y="5843"/>
                      <a:pt x="2834" y="11129"/>
                    </a:cubicBezTo>
                    <a:cubicBezTo>
                      <a:pt x="4049" y="13404"/>
                      <a:pt x="5620" y="15309"/>
                      <a:pt x="7525" y="17190"/>
                    </a:cubicBezTo>
                    <a:cubicBezTo>
                      <a:pt x="9931" y="19544"/>
                      <a:pt x="12962" y="21195"/>
                      <a:pt x="16240" y="21195"/>
                    </a:cubicBezTo>
                    <a:cubicBezTo>
                      <a:pt x="16774" y="21195"/>
                      <a:pt x="17314" y="21151"/>
                      <a:pt x="17860" y="21059"/>
                    </a:cubicBezTo>
                    <a:cubicBezTo>
                      <a:pt x="19503" y="20773"/>
                      <a:pt x="20706" y="19869"/>
                      <a:pt x="21670" y="18952"/>
                    </a:cubicBezTo>
                    <a:cubicBezTo>
                      <a:pt x="22944" y="17761"/>
                      <a:pt x="23539" y="16844"/>
                      <a:pt x="24111" y="15297"/>
                    </a:cubicBezTo>
                    <a:cubicBezTo>
                      <a:pt x="25278" y="12189"/>
                      <a:pt x="25659" y="8986"/>
                      <a:pt x="24051" y="5903"/>
                    </a:cubicBezTo>
                    <a:cubicBezTo>
                      <a:pt x="22361" y="2640"/>
                      <a:pt x="19527" y="1676"/>
                      <a:pt x="16134" y="1104"/>
                    </a:cubicBezTo>
                    <a:cubicBezTo>
                      <a:pt x="14324" y="795"/>
                      <a:pt x="12669" y="700"/>
                      <a:pt x="10919" y="378"/>
                    </a:cubicBezTo>
                    <a:cubicBezTo>
                      <a:pt x="9701" y="160"/>
                      <a:pt x="8517" y="0"/>
                      <a:pt x="72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4" name="Google Shape;1134;p31"/>
              <p:cNvSpPr/>
              <p:nvPr/>
            </p:nvSpPr>
            <p:spPr>
              <a:xfrm>
                <a:off x="4264200" y="2775475"/>
                <a:ext cx="286375" cy="241125"/>
              </a:xfrm>
              <a:custGeom>
                <a:rect b="b" l="l" r="r" t="t"/>
                <a:pathLst>
                  <a:path extrusionOk="0" fill="none" h="9645" w="11455">
                    <a:moveTo>
                      <a:pt x="11455" y="4739"/>
                    </a:moveTo>
                    <a:cubicBezTo>
                      <a:pt x="7442" y="3572"/>
                      <a:pt x="3787" y="1715"/>
                      <a:pt x="1" y="0"/>
                    </a:cubicBezTo>
                    <a:cubicBezTo>
                      <a:pt x="3037" y="3286"/>
                      <a:pt x="6240" y="6442"/>
                      <a:pt x="9395" y="9644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5" name="Google Shape;1135;p31"/>
              <p:cNvSpPr/>
              <p:nvPr/>
            </p:nvSpPr>
            <p:spPr>
              <a:xfrm>
                <a:off x="4200200" y="2209500"/>
                <a:ext cx="660825" cy="549125"/>
              </a:xfrm>
              <a:custGeom>
                <a:rect b="b" l="l" r="r" t="t"/>
                <a:pathLst>
                  <a:path extrusionOk="0" h="21965" w="26433">
                    <a:moveTo>
                      <a:pt x="14735" y="1"/>
                    </a:moveTo>
                    <a:cubicBezTo>
                      <a:pt x="10886" y="1"/>
                      <a:pt x="8739" y="2125"/>
                      <a:pt x="6942" y="4780"/>
                    </a:cubicBezTo>
                    <a:cubicBezTo>
                      <a:pt x="5954" y="6221"/>
                      <a:pt x="5097" y="7828"/>
                      <a:pt x="4097" y="9328"/>
                    </a:cubicBezTo>
                    <a:cubicBezTo>
                      <a:pt x="3275" y="10578"/>
                      <a:pt x="2430" y="11864"/>
                      <a:pt x="1954" y="13281"/>
                    </a:cubicBezTo>
                    <a:cubicBezTo>
                      <a:pt x="1942" y="13281"/>
                      <a:pt x="1942" y="13293"/>
                      <a:pt x="1942" y="13293"/>
                    </a:cubicBezTo>
                    <a:cubicBezTo>
                      <a:pt x="0" y="19004"/>
                      <a:pt x="4162" y="21965"/>
                      <a:pt x="9339" y="21965"/>
                    </a:cubicBezTo>
                    <a:cubicBezTo>
                      <a:pt x="9559" y="21965"/>
                      <a:pt x="9780" y="21959"/>
                      <a:pt x="10002" y="21949"/>
                    </a:cubicBezTo>
                    <a:cubicBezTo>
                      <a:pt x="12372" y="21854"/>
                      <a:pt x="14741" y="21544"/>
                      <a:pt x="17063" y="21044"/>
                    </a:cubicBezTo>
                    <a:cubicBezTo>
                      <a:pt x="20468" y="20306"/>
                      <a:pt x="24111" y="18841"/>
                      <a:pt x="25635" y="15698"/>
                    </a:cubicBezTo>
                    <a:cubicBezTo>
                      <a:pt x="26254" y="14388"/>
                      <a:pt x="26433" y="12948"/>
                      <a:pt x="26266" y="11519"/>
                    </a:cubicBezTo>
                    <a:cubicBezTo>
                      <a:pt x="26064" y="9626"/>
                      <a:pt x="25302" y="7745"/>
                      <a:pt x="24278" y="6113"/>
                    </a:cubicBezTo>
                    <a:cubicBezTo>
                      <a:pt x="22242" y="2863"/>
                      <a:pt x="18884" y="101"/>
                      <a:pt x="15051" y="6"/>
                    </a:cubicBezTo>
                    <a:cubicBezTo>
                      <a:pt x="14944" y="2"/>
                      <a:pt x="14839" y="1"/>
                      <a:pt x="147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6" name="Google Shape;1136;p31"/>
              <p:cNvSpPr/>
              <p:nvPr/>
            </p:nvSpPr>
            <p:spPr>
              <a:xfrm>
                <a:off x="4325225" y="2423650"/>
                <a:ext cx="312275" cy="218200"/>
              </a:xfrm>
              <a:custGeom>
                <a:rect b="b" l="l" r="r" t="t"/>
                <a:pathLst>
                  <a:path extrusionOk="0" fill="none" h="8728" w="12491">
                    <a:moveTo>
                      <a:pt x="8716" y="0"/>
                    </a:moveTo>
                    <a:cubicBezTo>
                      <a:pt x="6263" y="3334"/>
                      <a:pt x="3323" y="6275"/>
                      <a:pt x="1" y="8727"/>
                    </a:cubicBezTo>
                    <a:cubicBezTo>
                      <a:pt x="4275" y="7930"/>
                      <a:pt x="8180" y="5537"/>
                      <a:pt x="12490" y="5132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7" name="Google Shape;1137;p31"/>
              <p:cNvSpPr/>
              <p:nvPr/>
            </p:nvSpPr>
            <p:spPr>
              <a:xfrm>
                <a:off x="3985600" y="2525450"/>
                <a:ext cx="410800" cy="358225"/>
              </a:xfrm>
              <a:custGeom>
                <a:rect b="b" l="l" r="r" t="t"/>
                <a:pathLst>
                  <a:path extrusionOk="0" h="14329" w="16432">
                    <a:moveTo>
                      <a:pt x="8128" y="0"/>
                    </a:moveTo>
                    <a:cubicBezTo>
                      <a:pt x="6044" y="0"/>
                      <a:pt x="3959" y="766"/>
                      <a:pt x="2584" y="2322"/>
                    </a:cubicBezTo>
                    <a:cubicBezTo>
                      <a:pt x="941" y="4215"/>
                      <a:pt x="1" y="7751"/>
                      <a:pt x="941" y="10120"/>
                    </a:cubicBezTo>
                    <a:cubicBezTo>
                      <a:pt x="1918" y="12597"/>
                      <a:pt x="4739" y="13823"/>
                      <a:pt x="7383" y="14216"/>
                    </a:cubicBezTo>
                    <a:cubicBezTo>
                      <a:pt x="7894" y="14291"/>
                      <a:pt x="8408" y="14329"/>
                      <a:pt x="8918" y="14329"/>
                    </a:cubicBezTo>
                    <a:cubicBezTo>
                      <a:pt x="12159" y="14329"/>
                      <a:pt x="15202" y="12786"/>
                      <a:pt x="15943" y="9216"/>
                    </a:cubicBezTo>
                    <a:cubicBezTo>
                      <a:pt x="16431" y="6834"/>
                      <a:pt x="15384" y="4346"/>
                      <a:pt x="13848" y="2477"/>
                    </a:cubicBezTo>
                    <a:cubicBezTo>
                      <a:pt x="12480" y="835"/>
                      <a:pt x="10304" y="0"/>
                      <a:pt x="8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1" name="Shape 1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" name="Google Shape;1142;p32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Sampling Bias</a:t>
            </a:r>
            <a:endParaRPr/>
          </a:p>
        </p:txBody>
      </p:sp>
      <p:sp>
        <p:nvSpPr>
          <p:cNvPr id="1143" name="Google Shape;1143;p32"/>
          <p:cNvSpPr txBox="1"/>
          <p:nvPr>
            <p:ph idx="1" type="subTitle"/>
          </p:nvPr>
        </p:nvSpPr>
        <p:spPr>
          <a:xfrm>
            <a:off x="1039725" y="1433573"/>
            <a:ext cx="3323100" cy="20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latin typeface="DM Sans"/>
                <a:ea typeface="DM Sans"/>
                <a:cs typeface="DM Sans"/>
                <a:sym typeface="DM Sans"/>
              </a:rPr>
              <a:t>Age</a:t>
            </a:r>
            <a:r>
              <a:rPr lang="en"/>
              <a:t>: Predominance of a younger demographic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Mean: 24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Median: 25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54% are aged 26 or under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89% are aged under 30 (compared to broader online dating ages)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4" name="Google Shape;1144;p32"/>
          <p:cNvSpPr txBox="1"/>
          <p:nvPr>
            <p:ph idx="2" type="subTitle"/>
          </p:nvPr>
        </p:nvSpPr>
        <p:spPr>
          <a:xfrm>
            <a:off x="4781225" y="1433573"/>
            <a:ext cx="3323100" cy="20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313131"/>
              </a:buClr>
              <a:buSzPts val="1100"/>
              <a:buFont typeface="Arial"/>
              <a:buNone/>
            </a:pPr>
            <a:r>
              <a:rPr b="1" lang="en" u="sng">
                <a:latin typeface="DM Sans"/>
                <a:ea typeface="DM Sans"/>
                <a:cs typeface="DM Sans"/>
                <a:sym typeface="DM Sans"/>
              </a:rPr>
              <a:t>Racial Representation</a:t>
            </a:r>
            <a:r>
              <a:rPr lang="en"/>
              <a:t>: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Overrepresentation </a:t>
            </a:r>
            <a:endParaRPr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/>
              <a:t>Asian (24%)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Underrepresentation</a:t>
            </a:r>
            <a:endParaRPr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/>
              <a:t>Caucasian (54%)</a:t>
            </a:r>
            <a:endParaRPr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/>
              <a:t>Latino/Hispanic (8%)</a:t>
            </a:r>
            <a:endParaRPr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/>
              <a:t>African American (5%)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*compared to U.S. Population</a:t>
            </a:r>
            <a:endParaRPr sz="1100"/>
          </a:p>
        </p:txBody>
      </p:sp>
      <p:grpSp>
        <p:nvGrpSpPr>
          <p:cNvPr id="1145" name="Google Shape;1145;p32"/>
          <p:cNvGrpSpPr/>
          <p:nvPr/>
        </p:nvGrpSpPr>
        <p:grpSpPr>
          <a:xfrm>
            <a:off x="6328139" y="241015"/>
            <a:ext cx="747961" cy="627956"/>
            <a:chOff x="72671" y="913234"/>
            <a:chExt cx="499507" cy="419364"/>
          </a:xfrm>
        </p:grpSpPr>
        <p:sp>
          <p:nvSpPr>
            <p:cNvPr id="1146" name="Google Shape;1146;p32"/>
            <p:cNvSpPr/>
            <p:nvPr/>
          </p:nvSpPr>
          <p:spPr>
            <a:xfrm flipH="1">
              <a:off x="72750" y="913553"/>
              <a:ext cx="499340" cy="410941"/>
            </a:xfrm>
            <a:custGeom>
              <a:rect b="b" l="l" r="r" t="t"/>
              <a:pathLst>
                <a:path extrusionOk="0" h="29612" w="35982">
                  <a:moveTo>
                    <a:pt x="26367" y="1"/>
                  </a:moveTo>
                  <a:cubicBezTo>
                    <a:pt x="24591" y="1"/>
                    <a:pt x="22821" y="616"/>
                    <a:pt x="21384" y="1656"/>
                  </a:cubicBezTo>
                  <a:lnTo>
                    <a:pt x="21206" y="1787"/>
                  </a:lnTo>
                  <a:cubicBezTo>
                    <a:pt x="20563" y="2287"/>
                    <a:pt x="20027" y="2811"/>
                    <a:pt x="19658" y="3502"/>
                  </a:cubicBezTo>
                  <a:cubicBezTo>
                    <a:pt x="19539" y="3728"/>
                    <a:pt x="18360" y="5788"/>
                    <a:pt x="18360" y="5788"/>
                  </a:cubicBezTo>
                  <a:cubicBezTo>
                    <a:pt x="16896" y="4168"/>
                    <a:pt x="14979" y="3073"/>
                    <a:pt x="12895" y="2466"/>
                  </a:cubicBezTo>
                  <a:cubicBezTo>
                    <a:pt x="11633" y="2085"/>
                    <a:pt x="10303" y="1898"/>
                    <a:pt x="8984" y="1898"/>
                  </a:cubicBezTo>
                  <a:cubicBezTo>
                    <a:pt x="8735" y="1898"/>
                    <a:pt x="8487" y="1905"/>
                    <a:pt x="8240" y="1918"/>
                  </a:cubicBezTo>
                  <a:cubicBezTo>
                    <a:pt x="7240" y="1954"/>
                    <a:pt x="6228" y="2109"/>
                    <a:pt x="5287" y="2466"/>
                  </a:cubicBezTo>
                  <a:cubicBezTo>
                    <a:pt x="3180" y="3264"/>
                    <a:pt x="1584" y="5133"/>
                    <a:pt x="810" y="7240"/>
                  </a:cubicBezTo>
                  <a:cubicBezTo>
                    <a:pt x="36" y="9336"/>
                    <a:pt x="1" y="11681"/>
                    <a:pt x="429" y="13896"/>
                  </a:cubicBezTo>
                  <a:cubicBezTo>
                    <a:pt x="632" y="14979"/>
                    <a:pt x="929" y="16063"/>
                    <a:pt x="1406" y="17063"/>
                  </a:cubicBezTo>
                  <a:cubicBezTo>
                    <a:pt x="2549" y="19504"/>
                    <a:pt x="4596" y="21397"/>
                    <a:pt x="6704" y="23064"/>
                  </a:cubicBezTo>
                  <a:cubicBezTo>
                    <a:pt x="9026" y="24897"/>
                    <a:pt x="11502" y="26540"/>
                    <a:pt x="14086" y="27969"/>
                  </a:cubicBezTo>
                  <a:cubicBezTo>
                    <a:pt x="14776" y="28362"/>
                    <a:pt x="15455" y="28767"/>
                    <a:pt x="16145" y="29076"/>
                  </a:cubicBezTo>
                  <a:cubicBezTo>
                    <a:pt x="16837" y="29394"/>
                    <a:pt x="17546" y="29611"/>
                    <a:pt x="18284" y="29611"/>
                  </a:cubicBezTo>
                  <a:cubicBezTo>
                    <a:pt x="18790" y="29611"/>
                    <a:pt x="19311" y="29509"/>
                    <a:pt x="19848" y="29267"/>
                  </a:cubicBezTo>
                  <a:cubicBezTo>
                    <a:pt x="23908" y="27457"/>
                    <a:pt x="27361" y="24373"/>
                    <a:pt x="29838" y="20670"/>
                  </a:cubicBezTo>
                  <a:cubicBezTo>
                    <a:pt x="32874" y="16110"/>
                    <a:pt x="35981" y="9121"/>
                    <a:pt x="33029" y="3835"/>
                  </a:cubicBezTo>
                  <a:cubicBezTo>
                    <a:pt x="31743" y="1525"/>
                    <a:pt x="29123" y="49"/>
                    <a:pt x="26468" y="1"/>
                  </a:cubicBezTo>
                  <a:cubicBezTo>
                    <a:pt x="26435" y="1"/>
                    <a:pt x="26401" y="1"/>
                    <a:pt x="26367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1143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47" name="Google Shape;1147;p32"/>
            <p:cNvGrpSpPr/>
            <p:nvPr/>
          </p:nvGrpSpPr>
          <p:grpSpPr>
            <a:xfrm flipH="1">
              <a:off x="72671" y="913234"/>
              <a:ext cx="499507" cy="419364"/>
              <a:chOff x="1465050" y="1870600"/>
              <a:chExt cx="899850" cy="755475"/>
            </a:xfrm>
          </p:grpSpPr>
          <p:sp>
            <p:nvSpPr>
              <p:cNvPr id="1148" name="Google Shape;1148;p32"/>
              <p:cNvSpPr/>
              <p:nvPr/>
            </p:nvSpPr>
            <p:spPr>
              <a:xfrm>
                <a:off x="1465050" y="1871175"/>
                <a:ext cx="899550" cy="740300"/>
              </a:xfrm>
              <a:custGeom>
                <a:rect b="b" l="l" r="r" t="t"/>
                <a:pathLst>
                  <a:path extrusionOk="0" h="29612" w="35982">
                    <a:moveTo>
                      <a:pt x="26367" y="1"/>
                    </a:moveTo>
                    <a:cubicBezTo>
                      <a:pt x="24591" y="1"/>
                      <a:pt x="22821" y="616"/>
                      <a:pt x="21384" y="1656"/>
                    </a:cubicBezTo>
                    <a:lnTo>
                      <a:pt x="21206" y="1787"/>
                    </a:lnTo>
                    <a:cubicBezTo>
                      <a:pt x="20563" y="2287"/>
                      <a:pt x="20027" y="2811"/>
                      <a:pt x="19658" y="3502"/>
                    </a:cubicBezTo>
                    <a:cubicBezTo>
                      <a:pt x="19539" y="3728"/>
                      <a:pt x="18360" y="5788"/>
                      <a:pt x="18360" y="5788"/>
                    </a:cubicBezTo>
                    <a:cubicBezTo>
                      <a:pt x="16896" y="4168"/>
                      <a:pt x="14979" y="3073"/>
                      <a:pt x="12895" y="2466"/>
                    </a:cubicBezTo>
                    <a:cubicBezTo>
                      <a:pt x="11633" y="2085"/>
                      <a:pt x="10303" y="1898"/>
                      <a:pt x="8984" y="1898"/>
                    </a:cubicBezTo>
                    <a:cubicBezTo>
                      <a:pt x="8735" y="1898"/>
                      <a:pt x="8487" y="1905"/>
                      <a:pt x="8240" y="1918"/>
                    </a:cubicBezTo>
                    <a:cubicBezTo>
                      <a:pt x="7240" y="1954"/>
                      <a:pt x="6228" y="2109"/>
                      <a:pt x="5287" y="2466"/>
                    </a:cubicBezTo>
                    <a:cubicBezTo>
                      <a:pt x="3180" y="3264"/>
                      <a:pt x="1584" y="5133"/>
                      <a:pt x="810" y="7240"/>
                    </a:cubicBezTo>
                    <a:cubicBezTo>
                      <a:pt x="36" y="9336"/>
                      <a:pt x="1" y="11681"/>
                      <a:pt x="429" y="13896"/>
                    </a:cubicBezTo>
                    <a:cubicBezTo>
                      <a:pt x="632" y="14979"/>
                      <a:pt x="929" y="16063"/>
                      <a:pt x="1406" y="17063"/>
                    </a:cubicBezTo>
                    <a:cubicBezTo>
                      <a:pt x="2549" y="19504"/>
                      <a:pt x="4596" y="21397"/>
                      <a:pt x="6704" y="23064"/>
                    </a:cubicBezTo>
                    <a:cubicBezTo>
                      <a:pt x="9026" y="24897"/>
                      <a:pt x="11502" y="26540"/>
                      <a:pt x="14086" y="27969"/>
                    </a:cubicBezTo>
                    <a:cubicBezTo>
                      <a:pt x="14776" y="28362"/>
                      <a:pt x="15455" y="28767"/>
                      <a:pt x="16145" y="29076"/>
                    </a:cubicBezTo>
                    <a:cubicBezTo>
                      <a:pt x="16837" y="29394"/>
                      <a:pt x="17546" y="29611"/>
                      <a:pt x="18284" y="29611"/>
                    </a:cubicBezTo>
                    <a:cubicBezTo>
                      <a:pt x="18790" y="29611"/>
                      <a:pt x="19311" y="29509"/>
                      <a:pt x="19848" y="29267"/>
                    </a:cubicBezTo>
                    <a:cubicBezTo>
                      <a:pt x="23908" y="27457"/>
                      <a:pt x="27361" y="24373"/>
                      <a:pt x="29838" y="20670"/>
                    </a:cubicBezTo>
                    <a:cubicBezTo>
                      <a:pt x="32874" y="16110"/>
                      <a:pt x="35981" y="9121"/>
                      <a:pt x="33029" y="3835"/>
                    </a:cubicBezTo>
                    <a:cubicBezTo>
                      <a:pt x="31743" y="1525"/>
                      <a:pt x="29123" y="49"/>
                      <a:pt x="26468" y="1"/>
                    </a:cubicBezTo>
                    <a:cubicBezTo>
                      <a:pt x="26435" y="1"/>
                      <a:pt x="26401" y="1"/>
                      <a:pt x="263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9" name="Google Shape;1149;p32"/>
              <p:cNvSpPr/>
              <p:nvPr/>
            </p:nvSpPr>
            <p:spPr>
              <a:xfrm>
                <a:off x="1465050" y="1870600"/>
                <a:ext cx="899850" cy="755475"/>
              </a:xfrm>
              <a:custGeom>
                <a:rect b="b" l="l" r="r" t="t"/>
                <a:pathLst>
                  <a:path extrusionOk="0" fill="none" h="30219" w="35994">
                    <a:moveTo>
                      <a:pt x="12895" y="2477"/>
                    </a:moveTo>
                    <a:cubicBezTo>
                      <a:pt x="11395" y="2024"/>
                      <a:pt x="9799" y="1846"/>
                      <a:pt x="8240" y="1917"/>
                    </a:cubicBezTo>
                    <a:cubicBezTo>
                      <a:pt x="7228" y="1965"/>
                      <a:pt x="6228" y="2120"/>
                      <a:pt x="5287" y="2477"/>
                    </a:cubicBezTo>
                    <a:cubicBezTo>
                      <a:pt x="3191" y="3275"/>
                      <a:pt x="1596" y="5156"/>
                      <a:pt x="810" y="7251"/>
                    </a:cubicBezTo>
                    <a:cubicBezTo>
                      <a:pt x="36" y="9359"/>
                      <a:pt x="1" y="11704"/>
                      <a:pt x="417" y="13907"/>
                    </a:cubicBezTo>
                    <a:cubicBezTo>
                      <a:pt x="632" y="14990"/>
                      <a:pt x="929" y="16062"/>
                      <a:pt x="1406" y="17074"/>
                    </a:cubicBezTo>
                    <a:cubicBezTo>
                      <a:pt x="2549" y="19515"/>
                      <a:pt x="4584" y="21408"/>
                      <a:pt x="6704" y="23075"/>
                    </a:cubicBezTo>
                    <a:cubicBezTo>
                      <a:pt x="9026" y="24896"/>
                      <a:pt x="11490" y="26551"/>
                      <a:pt x="14086" y="27980"/>
                    </a:cubicBezTo>
                    <a:cubicBezTo>
                      <a:pt x="15967" y="29028"/>
                      <a:pt x="17753" y="30218"/>
                      <a:pt x="19848" y="29278"/>
                    </a:cubicBezTo>
                    <a:cubicBezTo>
                      <a:pt x="23908" y="27456"/>
                      <a:pt x="27361" y="24384"/>
                      <a:pt x="29826" y="20670"/>
                    </a:cubicBezTo>
                    <a:cubicBezTo>
                      <a:pt x="32862" y="16133"/>
                      <a:pt x="35993" y="9121"/>
                      <a:pt x="33040" y="3858"/>
                    </a:cubicBezTo>
                    <a:cubicBezTo>
                      <a:pt x="31755" y="1548"/>
                      <a:pt x="29135" y="72"/>
                      <a:pt x="26480" y="36"/>
                    </a:cubicBezTo>
                    <a:cubicBezTo>
                      <a:pt x="24670" y="0"/>
                      <a:pt x="22861" y="631"/>
                      <a:pt x="21396" y="1679"/>
                    </a:cubicBezTo>
                    <a:cubicBezTo>
                      <a:pt x="20682" y="2203"/>
                      <a:pt x="20086" y="2751"/>
                      <a:pt x="19670" y="3513"/>
                    </a:cubicBezTo>
                    <a:cubicBezTo>
                      <a:pt x="19551" y="3739"/>
                      <a:pt x="18372" y="5787"/>
                      <a:pt x="18372" y="5787"/>
                    </a:cubicBezTo>
                    <a:cubicBezTo>
                      <a:pt x="16896" y="4191"/>
                      <a:pt x="14979" y="3084"/>
                      <a:pt x="12895" y="2477"/>
                    </a:cubicBezTo>
                    <a:close/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50" name="Google Shape;1150;p32"/>
          <p:cNvGrpSpPr/>
          <p:nvPr/>
        </p:nvGrpSpPr>
        <p:grpSpPr>
          <a:xfrm flipH="1">
            <a:off x="7243376" y="600320"/>
            <a:ext cx="435270" cy="365434"/>
            <a:chOff x="72671" y="913234"/>
            <a:chExt cx="499507" cy="419364"/>
          </a:xfrm>
        </p:grpSpPr>
        <p:sp>
          <p:nvSpPr>
            <p:cNvPr id="1151" name="Google Shape;1151;p32"/>
            <p:cNvSpPr/>
            <p:nvPr/>
          </p:nvSpPr>
          <p:spPr>
            <a:xfrm flipH="1">
              <a:off x="72750" y="913553"/>
              <a:ext cx="499340" cy="410941"/>
            </a:xfrm>
            <a:custGeom>
              <a:rect b="b" l="l" r="r" t="t"/>
              <a:pathLst>
                <a:path extrusionOk="0" h="29612" w="35982">
                  <a:moveTo>
                    <a:pt x="26367" y="1"/>
                  </a:moveTo>
                  <a:cubicBezTo>
                    <a:pt x="24591" y="1"/>
                    <a:pt x="22821" y="616"/>
                    <a:pt x="21384" y="1656"/>
                  </a:cubicBezTo>
                  <a:lnTo>
                    <a:pt x="21206" y="1787"/>
                  </a:lnTo>
                  <a:cubicBezTo>
                    <a:pt x="20563" y="2287"/>
                    <a:pt x="20027" y="2811"/>
                    <a:pt x="19658" y="3502"/>
                  </a:cubicBezTo>
                  <a:cubicBezTo>
                    <a:pt x="19539" y="3728"/>
                    <a:pt x="18360" y="5788"/>
                    <a:pt x="18360" y="5788"/>
                  </a:cubicBezTo>
                  <a:cubicBezTo>
                    <a:pt x="16896" y="4168"/>
                    <a:pt x="14979" y="3073"/>
                    <a:pt x="12895" y="2466"/>
                  </a:cubicBezTo>
                  <a:cubicBezTo>
                    <a:pt x="11633" y="2085"/>
                    <a:pt x="10303" y="1898"/>
                    <a:pt x="8984" y="1898"/>
                  </a:cubicBezTo>
                  <a:cubicBezTo>
                    <a:pt x="8735" y="1898"/>
                    <a:pt x="8487" y="1905"/>
                    <a:pt x="8240" y="1918"/>
                  </a:cubicBezTo>
                  <a:cubicBezTo>
                    <a:pt x="7240" y="1954"/>
                    <a:pt x="6228" y="2109"/>
                    <a:pt x="5287" y="2466"/>
                  </a:cubicBezTo>
                  <a:cubicBezTo>
                    <a:pt x="3180" y="3264"/>
                    <a:pt x="1584" y="5133"/>
                    <a:pt x="810" y="7240"/>
                  </a:cubicBezTo>
                  <a:cubicBezTo>
                    <a:pt x="36" y="9336"/>
                    <a:pt x="1" y="11681"/>
                    <a:pt x="429" y="13896"/>
                  </a:cubicBezTo>
                  <a:cubicBezTo>
                    <a:pt x="632" y="14979"/>
                    <a:pt x="929" y="16063"/>
                    <a:pt x="1406" y="17063"/>
                  </a:cubicBezTo>
                  <a:cubicBezTo>
                    <a:pt x="2549" y="19504"/>
                    <a:pt x="4596" y="21397"/>
                    <a:pt x="6704" y="23064"/>
                  </a:cubicBezTo>
                  <a:cubicBezTo>
                    <a:pt x="9026" y="24897"/>
                    <a:pt x="11502" y="26540"/>
                    <a:pt x="14086" y="27969"/>
                  </a:cubicBezTo>
                  <a:cubicBezTo>
                    <a:pt x="14776" y="28362"/>
                    <a:pt x="15455" y="28767"/>
                    <a:pt x="16145" y="29076"/>
                  </a:cubicBezTo>
                  <a:cubicBezTo>
                    <a:pt x="16837" y="29394"/>
                    <a:pt x="17546" y="29611"/>
                    <a:pt x="18284" y="29611"/>
                  </a:cubicBezTo>
                  <a:cubicBezTo>
                    <a:pt x="18790" y="29611"/>
                    <a:pt x="19311" y="29509"/>
                    <a:pt x="19848" y="29267"/>
                  </a:cubicBezTo>
                  <a:cubicBezTo>
                    <a:pt x="23908" y="27457"/>
                    <a:pt x="27361" y="24373"/>
                    <a:pt x="29838" y="20670"/>
                  </a:cubicBezTo>
                  <a:cubicBezTo>
                    <a:pt x="32874" y="16110"/>
                    <a:pt x="35981" y="9121"/>
                    <a:pt x="33029" y="3835"/>
                  </a:cubicBezTo>
                  <a:cubicBezTo>
                    <a:pt x="31743" y="1525"/>
                    <a:pt x="29123" y="49"/>
                    <a:pt x="26468" y="1"/>
                  </a:cubicBezTo>
                  <a:cubicBezTo>
                    <a:pt x="26435" y="1"/>
                    <a:pt x="26401" y="1"/>
                    <a:pt x="26367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1143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52" name="Google Shape;1152;p32"/>
            <p:cNvGrpSpPr/>
            <p:nvPr/>
          </p:nvGrpSpPr>
          <p:grpSpPr>
            <a:xfrm flipH="1">
              <a:off x="72671" y="913234"/>
              <a:ext cx="499507" cy="419364"/>
              <a:chOff x="1465050" y="1870600"/>
              <a:chExt cx="899850" cy="755475"/>
            </a:xfrm>
          </p:grpSpPr>
          <p:sp>
            <p:nvSpPr>
              <p:cNvPr id="1153" name="Google Shape;1153;p32"/>
              <p:cNvSpPr/>
              <p:nvPr/>
            </p:nvSpPr>
            <p:spPr>
              <a:xfrm>
                <a:off x="1465050" y="1871175"/>
                <a:ext cx="899550" cy="740300"/>
              </a:xfrm>
              <a:custGeom>
                <a:rect b="b" l="l" r="r" t="t"/>
                <a:pathLst>
                  <a:path extrusionOk="0" h="29612" w="35982">
                    <a:moveTo>
                      <a:pt x="26367" y="1"/>
                    </a:moveTo>
                    <a:cubicBezTo>
                      <a:pt x="24591" y="1"/>
                      <a:pt x="22821" y="616"/>
                      <a:pt x="21384" y="1656"/>
                    </a:cubicBezTo>
                    <a:lnTo>
                      <a:pt x="21206" y="1787"/>
                    </a:lnTo>
                    <a:cubicBezTo>
                      <a:pt x="20563" y="2287"/>
                      <a:pt x="20027" y="2811"/>
                      <a:pt x="19658" y="3502"/>
                    </a:cubicBezTo>
                    <a:cubicBezTo>
                      <a:pt x="19539" y="3728"/>
                      <a:pt x="18360" y="5788"/>
                      <a:pt x="18360" y="5788"/>
                    </a:cubicBezTo>
                    <a:cubicBezTo>
                      <a:pt x="16896" y="4168"/>
                      <a:pt x="14979" y="3073"/>
                      <a:pt x="12895" y="2466"/>
                    </a:cubicBezTo>
                    <a:cubicBezTo>
                      <a:pt x="11633" y="2085"/>
                      <a:pt x="10303" y="1898"/>
                      <a:pt x="8984" y="1898"/>
                    </a:cubicBezTo>
                    <a:cubicBezTo>
                      <a:pt x="8735" y="1898"/>
                      <a:pt x="8487" y="1905"/>
                      <a:pt x="8240" y="1918"/>
                    </a:cubicBezTo>
                    <a:cubicBezTo>
                      <a:pt x="7240" y="1954"/>
                      <a:pt x="6228" y="2109"/>
                      <a:pt x="5287" y="2466"/>
                    </a:cubicBezTo>
                    <a:cubicBezTo>
                      <a:pt x="3180" y="3264"/>
                      <a:pt x="1584" y="5133"/>
                      <a:pt x="810" y="7240"/>
                    </a:cubicBezTo>
                    <a:cubicBezTo>
                      <a:pt x="36" y="9336"/>
                      <a:pt x="1" y="11681"/>
                      <a:pt x="429" y="13896"/>
                    </a:cubicBezTo>
                    <a:cubicBezTo>
                      <a:pt x="632" y="14979"/>
                      <a:pt x="929" y="16063"/>
                      <a:pt x="1406" y="17063"/>
                    </a:cubicBezTo>
                    <a:cubicBezTo>
                      <a:pt x="2549" y="19504"/>
                      <a:pt x="4596" y="21397"/>
                      <a:pt x="6704" y="23064"/>
                    </a:cubicBezTo>
                    <a:cubicBezTo>
                      <a:pt x="9026" y="24897"/>
                      <a:pt x="11502" y="26540"/>
                      <a:pt x="14086" y="27969"/>
                    </a:cubicBezTo>
                    <a:cubicBezTo>
                      <a:pt x="14776" y="28362"/>
                      <a:pt x="15455" y="28767"/>
                      <a:pt x="16145" y="29076"/>
                    </a:cubicBezTo>
                    <a:cubicBezTo>
                      <a:pt x="16837" y="29394"/>
                      <a:pt x="17546" y="29611"/>
                      <a:pt x="18284" y="29611"/>
                    </a:cubicBezTo>
                    <a:cubicBezTo>
                      <a:pt x="18790" y="29611"/>
                      <a:pt x="19311" y="29509"/>
                      <a:pt x="19848" y="29267"/>
                    </a:cubicBezTo>
                    <a:cubicBezTo>
                      <a:pt x="23908" y="27457"/>
                      <a:pt x="27361" y="24373"/>
                      <a:pt x="29838" y="20670"/>
                    </a:cubicBezTo>
                    <a:cubicBezTo>
                      <a:pt x="32874" y="16110"/>
                      <a:pt x="35981" y="9121"/>
                      <a:pt x="33029" y="3835"/>
                    </a:cubicBezTo>
                    <a:cubicBezTo>
                      <a:pt x="31743" y="1525"/>
                      <a:pt x="29123" y="49"/>
                      <a:pt x="26468" y="1"/>
                    </a:cubicBezTo>
                    <a:cubicBezTo>
                      <a:pt x="26435" y="1"/>
                      <a:pt x="26401" y="1"/>
                      <a:pt x="263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4" name="Google Shape;1154;p32"/>
              <p:cNvSpPr/>
              <p:nvPr/>
            </p:nvSpPr>
            <p:spPr>
              <a:xfrm>
                <a:off x="1465050" y="1870600"/>
                <a:ext cx="899850" cy="755475"/>
              </a:xfrm>
              <a:custGeom>
                <a:rect b="b" l="l" r="r" t="t"/>
                <a:pathLst>
                  <a:path extrusionOk="0" fill="none" h="30219" w="35994">
                    <a:moveTo>
                      <a:pt x="12895" y="2477"/>
                    </a:moveTo>
                    <a:cubicBezTo>
                      <a:pt x="11395" y="2024"/>
                      <a:pt x="9799" y="1846"/>
                      <a:pt x="8240" y="1917"/>
                    </a:cubicBezTo>
                    <a:cubicBezTo>
                      <a:pt x="7228" y="1965"/>
                      <a:pt x="6228" y="2120"/>
                      <a:pt x="5287" y="2477"/>
                    </a:cubicBezTo>
                    <a:cubicBezTo>
                      <a:pt x="3191" y="3275"/>
                      <a:pt x="1596" y="5156"/>
                      <a:pt x="810" y="7251"/>
                    </a:cubicBezTo>
                    <a:cubicBezTo>
                      <a:pt x="36" y="9359"/>
                      <a:pt x="1" y="11704"/>
                      <a:pt x="417" y="13907"/>
                    </a:cubicBezTo>
                    <a:cubicBezTo>
                      <a:pt x="632" y="14990"/>
                      <a:pt x="929" y="16062"/>
                      <a:pt x="1406" y="17074"/>
                    </a:cubicBezTo>
                    <a:cubicBezTo>
                      <a:pt x="2549" y="19515"/>
                      <a:pt x="4584" y="21408"/>
                      <a:pt x="6704" y="23075"/>
                    </a:cubicBezTo>
                    <a:cubicBezTo>
                      <a:pt x="9026" y="24896"/>
                      <a:pt x="11490" y="26551"/>
                      <a:pt x="14086" y="27980"/>
                    </a:cubicBezTo>
                    <a:cubicBezTo>
                      <a:pt x="15967" y="29028"/>
                      <a:pt x="17753" y="30218"/>
                      <a:pt x="19848" y="29278"/>
                    </a:cubicBezTo>
                    <a:cubicBezTo>
                      <a:pt x="23908" y="27456"/>
                      <a:pt x="27361" y="24384"/>
                      <a:pt x="29826" y="20670"/>
                    </a:cubicBezTo>
                    <a:cubicBezTo>
                      <a:pt x="32862" y="16133"/>
                      <a:pt x="35993" y="9121"/>
                      <a:pt x="33040" y="3858"/>
                    </a:cubicBezTo>
                    <a:cubicBezTo>
                      <a:pt x="31755" y="1548"/>
                      <a:pt x="29135" y="72"/>
                      <a:pt x="26480" y="36"/>
                    </a:cubicBezTo>
                    <a:cubicBezTo>
                      <a:pt x="24670" y="0"/>
                      <a:pt x="22861" y="631"/>
                      <a:pt x="21396" y="1679"/>
                    </a:cubicBezTo>
                    <a:cubicBezTo>
                      <a:pt x="20682" y="2203"/>
                      <a:pt x="20086" y="2751"/>
                      <a:pt x="19670" y="3513"/>
                    </a:cubicBezTo>
                    <a:cubicBezTo>
                      <a:pt x="19551" y="3739"/>
                      <a:pt x="18372" y="5787"/>
                      <a:pt x="18372" y="5787"/>
                    </a:cubicBezTo>
                    <a:cubicBezTo>
                      <a:pt x="16896" y="4191"/>
                      <a:pt x="14979" y="3084"/>
                      <a:pt x="12895" y="2477"/>
                    </a:cubicBezTo>
                    <a:close/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55" name="Google Shape;1155;p32"/>
          <p:cNvGrpSpPr/>
          <p:nvPr/>
        </p:nvGrpSpPr>
        <p:grpSpPr>
          <a:xfrm flipH="1">
            <a:off x="4136188" y="4324720"/>
            <a:ext cx="871573" cy="801120"/>
            <a:chOff x="914546" y="312873"/>
            <a:chExt cx="572688" cy="526394"/>
          </a:xfrm>
        </p:grpSpPr>
        <p:grpSp>
          <p:nvGrpSpPr>
            <p:cNvPr id="1156" name="Google Shape;1156;p32"/>
            <p:cNvGrpSpPr/>
            <p:nvPr/>
          </p:nvGrpSpPr>
          <p:grpSpPr>
            <a:xfrm>
              <a:off x="914546" y="312873"/>
              <a:ext cx="572688" cy="526394"/>
              <a:chOff x="3513525" y="2055475"/>
              <a:chExt cx="1347500" cy="1238575"/>
            </a:xfrm>
          </p:grpSpPr>
          <p:sp>
            <p:nvSpPr>
              <p:cNvPr id="1157" name="Google Shape;1157;p32"/>
              <p:cNvSpPr/>
              <p:nvPr/>
            </p:nvSpPr>
            <p:spPr>
              <a:xfrm>
                <a:off x="3775150" y="2055475"/>
                <a:ext cx="588200" cy="587700"/>
              </a:xfrm>
              <a:custGeom>
                <a:rect b="b" l="l" r="r" t="t"/>
                <a:pathLst>
                  <a:path extrusionOk="0" h="23508" w="23528">
                    <a:moveTo>
                      <a:pt x="12290" y="0"/>
                    </a:moveTo>
                    <a:cubicBezTo>
                      <a:pt x="11565" y="0"/>
                      <a:pt x="10838" y="67"/>
                      <a:pt x="10121" y="213"/>
                    </a:cubicBezTo>
                    <a:cubicBezTo>
                      <a:pt x="6371" y="940"/>
                      <a:pt x="2751" y="2738"/>
                      <a:pt x="1406" y="6476"/>
                    </a:cubicBezTo>
                    <a:cubicBezTo>
                      <a:pt x="1" y="10417"/>
                      <a:pt x="1906" y="12870"/>
                      <a:pt x="4668" y="15346"/>
                    </a:cubicBezTo>
                    <a:cubicBezTo>
                      <a:pt x="6145" y="16668"/>
                      <a:pt x="7621" y="17501"/>
                      <a:pt x="8895" y="18859"/>
                    </a:cubicBezTo>
                    <a:cubicBezTo>
                      <a:pt x="9955" y="19990"/>
                      <a:pt x="10800" y="21026"/>
                      <a:pt x="11967" y="22014"/>
                    </a:cubicBezTo>
                    <a:cubicBezTo>
                      <a:pt x="11967" y="22026"/>
                      <a:pt x="11979" y="22026"/>
                      <a:pt x="11979" y="22026"/>
                    </a:cubicBezTo>
                    <a:cubicBezTo>
                      <a:pt x="13618" y="23049"/>
                      <a:pt x="15054" y="23507"/>
                      <a:pt x="16311" y="23507"/>
                    </a:cubicBezTo>
                    <a:cubicBezTo>
                      <a:pt x="19354" y="23507"/>
                      <a:pt x="21343" y="20818"/>
                      <a:pt x="22599" y="16942"/>
                    </a:cubicBezTo>
                    <a:cubicBezTo>
                      <a:pt x="23373" y="14572"/>
                      <a:pt x="23528" y="12286"/>
                      <a:pt x="23480" y="9953"/>
                    </a:cubicBezTo>
                    <a:cubicBezTo>
                      <a:pt x="23361" y="6536"/>
                      <a:pt x="22456" y="3762"/>
                      <a:pt x="19658" y="1761"/>
                    </a:cubicBezTo>
                    <a:cubicBezTo>
                      <a:pt x="18491" y="904"/>
                      <a:pt x="17098" y="833"/>
                      <a:pt x="15729" y="475"/>
                    </a:cubicBezTo>
                    <a:cubicBezTo>
                      <a:pt x="14620" y="174"/>
                      <a:pt x="13457" y="0"/>
                      <a:pt x="1229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8" name="Google Shape;1158;p32"/>
              <p:cNvSpPr/>
              <p:nvPr/>
            </p:nvSpPr>
            <p:spPr>
              <a:xfrm>
                <a:off x="3513525" y="2376550"/>
                <a:ext cx="692675" cy="539475"/>
              </a:xfrm>
              <a:custGeom>
                <a:rect b="b" l="l" r="r" t="t"/>
                <a:pathLst>
                  <a:path extrusionOk="0" h="21579" w="27707">
                    <a:moveTo>
                      <a:pt x="8489" y="0"/>
                    </a:moveTo>
                    <a:cubicBezTo>
                      <a:pt x="7205" y="0"/>
                      <a:pt x="5955" y="253"/>
                      <a:pt x="4811" y="872"/>
                    </a:cubicBezTo>
                    <a:cubicBezTo>
                      <a:pt x="3525" y="1563"/>
                      <a:pt x="2548" y="2622"/>
                      <a:pt x="1834" y="3873"/>
                    </a:cubicBezTo>
                    <a:cubicBezTo>
                      <a:pt x="881" y="5527"/>
                      <a:pt x="405" y="7504"/>
                      <a:pt x="262" y="9409"/>
                    </a:cubicBezTo>
                    <a:cubicBezTo>
                      <a:pt x="0" y="13255"/>
                      <a:pt x="1084" y="17446"/>
                      <a:pt x="4132" y="19779"/>
                    </a:cubicBezTo>
                    <a:cubicBezTo>
                      <a:pt x="5837" y="21093"/>
                      <a:pt x="7505" y="21579"/>
                      <a:pt x="9156" y="21579"/>
                    </a:cubicBezTo>
                    <a:cubicBezTo>
                      <a:pt x="10618" y="21579"/>
                      <a:pt x="12066" y="21198"/>
                      <a:pt x="13514" y="20672"/>
                    </a:cubicBezTo>
                    <a:cubicBezTo>
                      <a:pt x="15169" y="20077"/>
                      <a:pt x="16812" y="19291"/>
                      <a:pt x="18503" y="18672"/>
                    </a:cubicBezTo>
                    <a:cubicBezTo>
                      <a:pt x="19908" y="18136"/>
                      <a:pt x="21336" y="17600"/>
                      <a:pt x="22563" y="16731"/>
                    </a:cubicBezTo>
                    <a:lnTo>
                      <a:pt x="22575" y="16719"/>
                    </a:lnTo>
                    <a:cubicBezTo>
                      <a:pt x="27706" y="13088"/>
                      <a:pt x="25718" y="7992"/>
                      <a:pt x="21134" y="4980"/>
                    </a:cubicBezTo>
                    <a:cubicBezTo>
                      <a:pt x="19134" y="3670"/>
                      <a:pt x="17050" y="2539"/>
                      <a:pt x="14883" y="1587"/>
                    </a:cubicBezTo>
                    <a:cubicBezTo>
                      <a:pt x="12879" y="707"/>
                      <a:pt x="10636" y="0"/>
                      <a:pt x="848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9" name="Google Shape;1159;p32"/>
              <p:cNvSpPr/>
              <p:nvPr/>
            </p:nvSpPr>
            <p:spPr>
              <a:xfrm>
                <a:off x="3754925" y="2729225"/>
                <a:ext cx="532525" cy="564825"/>
              </a:xfrm>
              <a:custGeom>
                <a:rect b="b" l="l" r="r" t="t"/>
                <a:pathLst>
                  <a:path extrusionOk="0" h="22593" w="21301">
                    <a:moveTo>
                      <a:pt x="14527" y="1"/>
                    </a:moveTo>
                    <a:cubicBezTo>
                      <a:pt x="12818" y="1"/>
                      <a:pt x="10910" y="810"/>
                      <a:pt x="8847" y="2184"/>
                    </a:cubicBezTo>
                    <a:cubicBezTo>
                      <a:pt x="6787" y="3565"/>
                      <a:pt x="5418" y="4898"/>
                      <a:pt x="3810" y="6387"/>
                    </a:cubicBezTo>
                    <a:cubicBezTo>
                      <a:pt x="1441" y="8613"/>
                      <a:pt x="0" y="10637"/>
                      <a:pt x="298" y="13947"/>
                    </a:cubicBezTo>
                    <a:cubicBezTo>
                      <a:pt x="429" y="15340"/>
                      <a:pt x="1072" y="16793"/>
                      <a:pt x="1953" y="17971"/>
                    </a:cubicBezTo>
                    <a:cubicBezTo>
                      <a:pt x="3108" y="19531"/>
                      <a:pt x="4763" y="20793"/>
                      <a:pt x="6561" y="21555"/>
                    </a:cubicBezTo>
                    <a:cubicBezTo>
                      <a:pt x="8183" y="22246"/>
                      <a:pt x="9957" y="22592"/>
                      <a:pt x="11700" y="22592"/>
                    </a:cubicBezTo>
                    <a:cubicBezTo>
                      <a:pt x="13834" y="22592"/>
                      <a:pt x="15923" y="22073"/>
                      <a:pt x="17634" y="21031"/>
                    </a:cubicBezTo>
                    <a:cubicBezTo>
                      <a:pt x="20908" y="19043"/>
                      <a:pt x="21253" y="16745"/>
                      <a:pt x="21277" y="13518"/>
                    </a:cubicBezTo>
                    <a:cubicBezTo>
                      <a:pt x="21301" y="11804"/>
                      <a:pt x="20824" y="10637"/>
                      <a:pt x="20765" y="8982"/>
                    </a:cubicBezTo>
                    <a:cubicBezTo>
                      <a:pt x="20705" y="7601"/>
                      <a:pt x="20515" y="6137"/>
                      <a:pt x="20146" y="4767"/>
                    </a:cubicBezTo>
                    <a:cubicBezTo>
                      <a:pt x="20146" y="4755"/>
                      <a:pt x="20134" y="4744"/>
                      <a:pt x="20134" y="4744"/>
                    </a:cubicBezTo>
                    <a:cubicBezTo>
                      <a:pt x="18674" y="1397"/>
                      <a:pt x="16772" y="1"/>
                      <a:pt x="14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0" name="Google Shape;1160;p32"/>
              <p:cNvSpPr/>
              <p:nvPr/>
            </p:nvSpPr>
            <p:spPr>
              <a:xfrm>
                <a:off x="4151100" y="2665125"/>
                <a:ext cx="641475" cy="529875"/>
              </a:xfrm>
              <a:custGeom>
                <a:rect b="b" l="l" r="r" t="t"/>
                <a:pathLst>
                  <a:path extrusionOk="0" h="21195" w="25659">
                    <a:moveTo>
                      <a:pt x="7297" y="0"/>
                    </a:moveTo>
                    <a:cubicBezTo>
                      <a:pt x="7049" y="0"/>
                      <a:pt x="6800" y="7"/>
                      <a:pt x="6549" y="21"/>
                    </a:cubicBezTo>
                    <a:lnTo>
                      <a:pt x="6525" y="21"/>
                    </a:lnTo>
                    <a:cubicBezTo>
                      <a:pt x="96" y="1724"/>
                      <a:pt x="1" y="5843"/>
                      <a:pt x="2834" y="11129"/>
                    </a:cubicBezTo>
                    <a:cubicBezTo>
                      <a:pt x="4049" y="13404"/>
                      <a:pt x="5620" y="15309"/>
                      <a:pt x="7525" y="17190"/>
                    </a:cubicBezTo>
                    <a:cubicBezTo>
                      <a:pt x="9931" y="19544"/>
                      <a:pt x="12962" y="21195"/>
                      <a:pt x="16240" y="21195"/>
                    </a:cubicBezTo>
                    <a:cubicBezTo>
                      <a:pt x="16774" y="21195"/>
                      <a:pt x="17314" y="21151"/>
                      <a:pt x="17860" y="21059"/>
                    </a:cubicBezTo>
                    <a:cubicBezTo>
                      <a:pt x="19503" y="20773"/>
                      <a:pt x="20706" y="19869"/>
                      <a:pt x="21670" y="18952"/>
                    </a:cubicBezTo>
                    <a:cubicBezTo>
                      <a:pt x="22944" y="17761"/>
                      <a:pt x="23539" y="16844"/>
                      <a:pt x="24111" y="15297"/>
                    </a:cubicBezTo>
                    <a:cubicBezTo>
                      <a:pt x="25278" y="12189"/>
                      <a:pt x="25659" y="8986"/>
                      <a:pt x="24051" y="5903"/>
                    </a:cubicBezTo>
                    <a:cubicBezTo>
                      <a:pt x="22361" y="2640"/>
                      <a:pt x="19527" y="1676"/>
                      <a:pt x="16134" y="1104"/>
                    </a:cubicBezTo>
                    <a:cubicBezTo>
                      <a:pt x="14324" y="795"/>
                      <a:pt x="12669" y="700"/>
                      <a:pt x="10919" y="378"/>
                    </a:cubicBezTo>
                    <a:cubicBezTo>
                      <a:pt x="9701" y="160"/>
                      <a:pt x="8517" y="0"/>
                      <a:pt x="72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1" name="Google Shape;1161;p32"/>
              <p:cNvSpPr/>
              <p:nvPr/>
            </p:nvSpPr>
            <p:spPr>
              <a:xfrm>
                <a:off x="4200200" y="2209500"/>
                <a:ext cx="660825" cy="549125"/>
              </a:xfrm>
              <a:custGeom>
                <a:rect b="b" l="l" r="r" t="t"/>
                <a:pathLst>
                  <a:path extrusionOk="0" h="21965" w="26433">
                    <a:moveTo>
                      <a:pt x="14735" y="1"/>
                    </a:moveTo>
                    <a:cubicBezTo>
                      <a:pt x="10886" y="1"/>
                      <a:pt x="8739" y="2125"/>
                      <a:pt x="6942" y="4780"/>
                    </a:cubicBezTo>
                    <a:cubicBezTo>
                      <a:pt x="5954" y="6221"/>
                      <a:pt x="5097" y="7828"/>
                      <a:pt x="4097" y="9328"/>
                    </a:cubicBezTo>
                    <a:cubicBezTo>
                      <a:pt x="3275" y="10578"/>
                      <a:pt x="2430" y="11864"/>
                      <a:pt x="1954" y="13281"/>
                    </a:cubicBezTo>
                    <a:cubicBezTo>
                      <a:pt x="1942" y="13281"/>
                      <a:pt x="1942" y="13293"/>
                      <a:pt x="1942" y="13293"/>
                    </a:cubicBezTo>
                    <a:cubicBezTo>
                      <a:pt x="0" y="19004"/>
                      <a:pt x="4162" y="21965"/>
                      <a:pt x="9339" y="21965"/>
                    </a:cubicBezTo>
                    <a:cubicBezTo>
                      <a:pt x="9559" y="21965"/>
                      <a:pt x="9780" y="21959"/>
                      <a:pt x="10002" y="21949"/>
                    </a:cubicBezTo>
                    <a:cubicBezTo>
                      <a:pt x="12372" y="21854"/>
                      <a:pt x="14741" y="21544"/>
                      <a:pt x="17063" y="21044"/>
                    </a:cubicBezTo>
                    <a:cubicBezTo>
                      <a:pt x="20468" y="20306"/>
                      <a:pt x="24111" y="18841"/>
                      <a:pt x="25635" y="15698"/>
                    </a:cubicBezTo>
                    <a:cubicBezTo>
                      <a:pt x="26254" y="14388"/>
                      <a:pt x="26433" y="12948"/>
                      <a:pt x="26266" y="11519"/>
                    </a:cubicBezTo>
                    <a:cubicBezTo>
                      <a:pt x="26064" y="9626"/>
                      <a:pt x="25302" y="7745"/>
                      <a:pt x="24278" y="6113"/>
                    </a:cubicBezTo>
                    <a:cubicBezTo>
                      <a:pt x="22242" y="2863"/>
                      <a:pt x="18884" y="101"/>
                      <a:pt x="15051" y="6"/>
                    </a:cubicBezTo>
                    <a:cubicBezTo>
                      <a:pt x="14944" y="2"/>
                      <a:pt x="14839" y="1"/>
                      <a:pt x="147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2" name="Google Shape;1162;p32"/>
              <p:cNvSpPr/>
              <p:nvPr/>
            </p:nvSpPr>
            <p:spPr>
              <a:xfrm>
                <a:off x="3985600" y="2525450"/>
                <a:ext cx="410800" cy="358225"/>
              </a:xfrm>
              <a:custGeom>
                <a:rect b="b" l="l" r="r" t="t"/>
                <a:pathLst>
                  <a:path extrusionOk="0" h="14329" w="16432">
                    <a:moveTo>
                      <a:pt x="8128" y="0"/>
                    </a:moveTo>
                    <a:cubicBezTo>
                      <a:pt x="6044" y="0"/>
                      <a:pt x="3959" y="766"/>
                      <a:pt x="2584" y="2322"/>
                    </a:cubicBezTo>
                    <a:cubicBezTo>
                      <a:pt x="941" y="4215"/>
                      <a:pt x="1" y="7751"/>
                      <a:pt x="941" y="10120"/>
                    </a:cubicBezTo>
                    <a:cubicBezTo>
                      <a:pt x="1918" y="12597"/>
                      <a:pt x="4739" y="13823"/>
                      <a:pt x="7383" y="14216"/>
                    </a:cubicBezTo>
                    <a:cubicBezTo>
                      <a:pt x="7894" y="14291"/>
                      <a:pt x="8408" y="14329"/>
                      <a:pt x="8918" y="14329"/>
                    </a:cubicBezTo>
                    <a:cubicBezTo>
                      <a:pt x="12159" y="14329"/>
                      <a:pt x="15202" y="12786"/>
                      <a:pt x="15943" y="9216"/>
                    </a:cubicBezTo>
                    <a:cubicBezTo>
                      <a:pt x="16431" y="6834"/>
                      <a:pt x="15384" y="4346"/>
                      <a:pt x="13848" y="2477"/>
                    </a:cubicBezTo>
                    <a:cubicBezTo>
                      <a:pt x="12480" y="835"/>
                      <a:pt x="10304" y="0"/>
                      <a:pt x="81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762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63" name="Google Shape;1163;p32"/>
            <p:cNvGrpSpPr/>
            <p:nvPr/>
          </p:nvGrpSpPr>
          <p:grpSpPr>
            <a:xfrm>
              <a:off x="914546" y="312873"/>
              <a:ext cx="572688" cy="526394"/>
              <a:chOff x="3513525" y="2055475"/>
              <a:chExt cx="1347500" cy="1238575"/>
            </a:xfrm>
          </p:grpSpPr>
          <p:sp>
            <p:nvSpPr>
              <p:cNvPr id="1164" name="Google Shape;1164;p32"/>
              <p:cNvSpPr/>
              <p:nvPr/>
            </p:nvSpPr>
            <p:spPr>
              <a:xfrm>
                <a:off x="3775150" y="2055475"/>
                <a:ext cx="588200" cy="587700"/>
              </a:xfrm>
              <a:custGeom>
                <a:rect b="b" l="l" r="r" t="t"/>
                <a:pathLst>
                  <a:path extrusionOk="0" h="23508" w="23528">
                    <a:moveTo>
                      <a:pt x="12290" y="0"/>
                    </a:moveTo>
                    <a:cubicBezTo>
                      <a:pt x="11565" y="0"/>
                      <a:pt x="10838" y="67"/>
                      <a:pt x="10121" y="213"/>
                    </a:cubicBezTo>
                    <a:cubicBezTo>
                      <a:pt x="6371" y="940"/>
                      <a:pt x="2751" y="2738"/>
                      <a:pt x="1406" y="6476"/>
                    </a:cubicBezTo>
                    <a:cubicBezTo>
                      <a:pt x="1" y="10417"/>
                      <a:pt x="1906" y="12870"/>
                      <a:pt x="4668" y="15346"/>
                    </a:cubicBezTo>
                    <a:cubicBezTo>
                      <a:pt x="6145" y="16668"/>
                      <a:pt x="7621" y="17501"/>
                      <a:pt x="8895" y="18859"/>
                    </a:cubicBezTo>
                    <a:cubicBezTo>
                      <a:pt x="9955" y="19990"/>
                      <a:pt x="10800" y="21026"/>
                      <a:pt x="11967" y="22014"/>
                    </a:cubicBezTo>
                    <a:cubicBezTo>
                      <a:pt x="11967" y="22026"/>
                      <a:pt x="11979" y="22026"/>
                      <a:pt x="11979" y="22026"/>
                    </a:cubicBezTo>
                    <a:cubicBezTo>
                      <a:pt x="13618" y="23049"/>
                      <a:pt x="15054" y="23507"/>
                      <a:pt x="16311" y="23507"/>
                    </a:cubicBezTo>
                    <a:cubicBezTo>
                      <a:pt x="19354" y="23507"/>
                      <a:pt x="21343" y="20818"/>
                      <a:pt x="22599" y="16942"/>
                    </a:cubicBezTo>
                    <a:cubicBezTo>
                      <a:pt x="23373" y="14572"/>
                      <a:pt x="23528" y="12286"/>
                      <a:pt x="23480" y="9953"/>
                    </a:cubicBezTo>
                    <a:cubicBezTo>
                      <a:pt x="23361" y="6536"/>
                      <a:pt x="22456" y="3762"/>
                      <a:pt x="19658" y="1761"/>
                    </a:cubicBezTo>
                    <a:cubicBezTo>
                      <a:pt x="18491" y="904"/>
                      <a:pt x="17098" y="833"/>
                      <a:pt x="15729" y="475"/>
                    </a:cubicBezTo>
                    <a:cubicBezTo>
                      <a:pt x="14620" y="174"/>
                      <a:pt x="13457" y="0"/>
                      <a:pt x="122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5" name="Google Shape;1165;p32"/>
              <p:cNvSpPr/>
              <p:nvPr/>
            </p:nvSpPr>
            <p:spPr>
              <a:xfrm>
                <a:off x="4023100" y="2252200"/>
                <a:ext cx="176550" cy="310775"/>
              </a:xfrm>
              <a:custGeom>
                <a:rect b="b" l="l" r="r" t="t"/>
                <a:pathLst>
                  <a:path extrusionOk="0" fill="none" h="12431" w="7062">
                    <a:moveTo>
                      <a:pt x="1" y="2108"/>
                    </a:moveTo>
                    <a:cubicBezTo>
                      <a:pt x="3204" y="5156"/>
                      <a:pt x="5216" y="8263"/>
                      <a:pt x="6704" y="12430"/>
                    </a:cubicBezTo>
                    <a:cubicBezTo>
                      <a:pt x="7061" y="8251"/>
                      <a:pt x="6311" y="4167"/>
                      <a:pt x="6299" y="0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6" name="Google Shape;1166;p32"/>
              <p:cNvSpPr/>
              <p:nvPr/>
            </p:nvSpPr>
            <p:spPr>
              <a:xfrm>
                <a:off x="3513525" y="2376550"/>
                <a:ext cx="692675" cy="539475"/>
              </a:xfrm>
              <a:custGeom>
                <a:rect b="b" l="l" r="r" t="t"/>
                <a:pathLst>
                  <a:path extrusionOk="0" h="21579" w="27707">
                    <a:moveTo>
                      <a:pt x="8489" y="0"/>
                    </a:moveTo>
                    <a:cubicBezTo>
                      <a:pt x="7205" y="0"/>
                      <a:pt x="5955" y="253"/>
                      <a:pt x="4811" y="872"/>
                    </a:cubicBezTo>
                    <a:cubicBezTo>
                      <a:pt x="3525" y="1563"/>
                      <a:pt x="2548" y="2622"/>
                      <a:pt x="1834" y="3873"/>
                    </a:cubicBezTo>
                    <a:cubicBezTo>
                      <a:pt x="881" y="5527"/>
                      <a:pt x="405" y="7504"/>
                      <a:pt x="262" y="9409"/>
                    </a:cubicBezTo>
                    <a:cubicBezTo>
                      <a:pt x="0" y="13255"/>
                      <a:pt x="1084" y="17446"/>
                      <a:pt x="4132" y="19779"/>
                    </a:cubicBezTo>
                    <a:cubicBezTo>
                      <a:pt x="5837" y="21093"/>
                      <a:pt x="7505" y="21579"/>
                      <a:pt x="9156" y="21579"/>
                    </a:cubicBezTo>
                    <a:cubicBezTo>
                      <a:pt x="10618" y="21579"/>
                      <a:pt x="12066" y="21198"/>
                      <a:pt x="13514" y="20672"/>
                    </a:cubicBezTo>
                    <a:cubicBezTo>
                      <a:pt x="15169" y="20077"/>
                      <a:pt x="16812" y="19291"/>
                      <a:pt x="18503" y="18672"/>
                    </a:cubicBezTo>
                    <a:cubicBezTo>
                      <a:pt x="19908" y="18136"/>
                      <a:pt x="21336" y="17600"/>
                      <a:pt x="22563" y="16731"/>
                    </a:cubicBezTo>
                    <a:lnTo>
                      <a:pt x="22575" y="16719"/>
                    </a:lnTo>
                    <a:cubicBezTo>
                      <a:pt x="27706" y="13088"/>
                      <a:pt x="25718" y="7992"/>
                      <a:pt x="21134" y="4980"/>
                    </a:cubicBezTo>
                    <a:cubicBezTo>
                      <a:pt x="19134" y="3670"/>
                      <a:pt x="17050" y="2539"/>
                      <a:pt x="14883" y="1587"/>
                    </a:cubicBezTo>
                    <a:cubicBezTo>
                      <a:pt x="12879" y="707"/>
                      <a:pt x="10636" y="0"/>
                      <a:pt x="84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7" name="Google Shape;1167;p32"/>
              <p:cNvSpPr/>
              <p:nvPr/>
            </p:nvSpPr>
            <p:spPr>
              <a:xfrm>
                <a:off x="3768325" y="2558175"/>
                <a:ext cx="305400" cy="159275"/>
              </a:xfrm>
              <a:custGeom>
                <a:rect b="b" l="l" r="r" t="t"/>
                <a:pathLst>
                  <a:path extrusionOk="0" fill="none" h="6371" w="12216">
                    <a:moveTo>
                      <a:pt x="48" y="6371"/>
                    </a:moveTo>
                    <a:cubicBezTo>
                      <a:pt x="3977" y="5109"/>
                      <a:pt x="8096" y="4454"/>
                      <a:pt x="12216" y="4418"/>
                    </a:cubicBezTo>
                    <a:cubicBezTo>
                      <a:pt x="8287" y="2561"/>
                      <a:pt x="3739" y="2215"/>
                      <a:pt x="0" y="1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8" name="Google Shape;1168;p32"/>
              <p:cNvSpPr/>
              <p:nvPr/>
            </p:nvSpPr>
            <p:spPr>
              <a:xfrm>
                <a:off x="3754925" y="2729225"/>
                <a:ext cx="532525" cy="564825"/>
              </a:xfrm>
              <a:custGeom>
                <a:rect b="b" l="l" r="r" t="t"/>
                <a:pathLst>
                  <a:path extrusionOk="0" h="22593" w="21301">
                    <a:moveTo>
                      <a:pt x="14527" y="1"/>
                    </a:moveTo>
                    <a:cubicBezTo>
                      <a:pt x="12818" y="1"/>
                      <a:pt x="10910" y="810"/>
                      <a:pt x="8847" y="2184"/>
                    </a:cubicBezTo>
                    <a:cubicBezTo>
                      <a:pt x="6787" y="3565"/>
                      <a:pt x="5418" y="4898"/>
                      <a:pt x="3810" y="6387"/>
                    </a:cubicBezTo>
                    <a:cubicBezTo>
                      <a:pt x="1441" y="8613"/>
                      <a:pt x="0" y="10637"/>
                      <a:pt x="298" y="13947"/>
                    </a:cubicBezTo>
                    <a:cubicBezTo>
                      <a:pt x="429" y="15340"/>
                      <a:pt x="1072" y="16793"/>
                      <a:pt x="1953" y="17971"/>
                    </a:cubicBezTo>
                    <a:cubicBezTo>
                      <a:pt x="3108" y="19531"/>
                      <a:pt x="4763" y="20793"/>
                      <a:pt x="6561" y="21555"/>
                    </a:cubicBezTo>
                    <a:cubicBezTo>
                      <a:pt x="8183" y="22246"/>
                      <a:pt x="9957" y="22592"/>
                      <a:pt x="11700" y="22592"/>
                    </a:cubicBezTo>
                    <a:cubicBezTo>
                      <a:pt x="13834" y="22592"/>
                      <a:pt x="15923" y="22073"/>
                      <a:pt x="17634" y="21031"/>
                    </a:cubicBezTo>
                    <a:cubicBezTo>
                      <a:pt x="20908" y="19043"/>
                      <a:pt x="21253" y="16745"/>
                      <a:pt x="21277" y="13518"/>
                    </a:cubicBezTo>
                    <a:cubicBezTo>
                      <a:pt x="21301" y="11804"/>
                      <a:pt x="20824" y="10637"/>
                      <a:pt x="20765" y="8982"/>
                    </a:cubicBezTo>
                    <a:cubicBezTo>
                      <a:pt x="20705" y="7601"/>
                      <a:pt x="20515" y="6137"/>
                      <a:pt x="20146" y="4767"/>
                    </a:cubicBezTo>
                    <a:cubicBezTo>
                      <a:pt x="20146" y="4755"/>
                      <a:pt x="20134" y="4744"/>
                      <a:pt x="20134" y="4744"/>
                    </a:cubicBezTo>
                    <a:cubicBezTo>
                      <a:pt x="18674" y="1397"/>
                      <a:pt x="16772" y="1"/>
                      <a:pt x="145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9" name="Google Shape;1169;p32"/>
              <p:cNvSpPr/>
              <p:nvPr/>
            </p:nvSpPr>
            <p:spPr>
              <a:xfrm>
                <a:off x="3944825" y="2811775"/>
                <a:ext cx="193500" cy="272675"/>
              </a:xfrm>
              <a:custGeom>
                <a:rect b="b" l="l" r="r" t="t"/>
                <a:pathLst>
                  <a:path extrusionOk="0" fill="none" h="10907" w="7740">
                    <a:moveTo>
                      <a:pt x="6025" y="10907"/>
                    </a:moveTo>
                    <a:cubicBezTo>
                      <a:pt x="5966" y="7168"/>
                      <a:pt x="6632" y="3573"/>
                      <a:pt x="7740" y="1"/>
                    </a:cubicBezTo>
                    <a:cubicBezTo>
                      <a:pt x="5037" y="3025"/>
                      <a:pt x="3287" y="6692"/>
                      <a:pt x="1" y="9145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0" name="Google Shape;1170;p32"/>
              <p:cNvSpPr/>
              <p:nvPr/>
            </p:nvSpPr>
            <p:spPr>
              <a:xfrm>
                <a:off x="4151100" y="2665125"/>
                <a:ext cx="641475" cy="529875"/>
              </a:xfrm>
              <a:custGeom>
                <a:rect b="b" l="l" r="r" t="t"/>
                <a:pathLst>
                  <a:path extrusionOk="0" h="21195" w="25659">
                    <a:moveTo>
                      <a:pt x="7297" y="0"/>
                    </a:moveTo>
                    <a:cubicBezTo>
                      <a:pt x="7049" y="0"/>
                      <a:pt x="6800" y="7"/>
                      <a:pt x="6549" y="21"/>
                    </a:cubicBezTo>
                    <a:lnTo>
                      <a:pt x="6525" y="21"/>
                    </a:lnTo>
                    <a:cubicBezTo>
                      <a:pt x="96" y="1724"/>
                      <a:pt x="1" y="5843"/>
                      <a:pt x="2834" y="11129"/>
                    </a:cubicBezTo>
                    <a:cubicBezTo>
                      <a:pt x="4049" y="13404"/>
                      <a:pt x="5620" y="15309"/>
                      <a:pt x="7525" y="17190"/>
                    </a:cubicBezTo>
                    <a:cubicBezTo>
                      <a:pt x="9931" y="19544"/>
                      <a:pt x="12962" y="21195"/>
                      <a:pt x="16240" y="21195"/>
                    </a:cubicBezTo>
                    <a:cubicBezTo>
                      <a:pt x="16774" y="21195"/>
                      <a:pt x="17314" y="21151"/>
                      <a:pt x="17860" y="21059"/>
                    </a:cubicBezTo>
                    <a:cubicBezTo>
                      <a:pt x="19503" y="20773"/>
                      <a:pt x="20706" y="19869"/>
                      <a:pt x="21670" y="18952"/>
                    </a:cubicBezTo>
                    <a:cubicBezTo>
                      <a:pt x="22944" y="17761"/>
                      <a:pt x="23539" y="16844"/>
                      <a:pt x="24111" y="15297"/>
                    </a:cubicBezTo>
                    <a:cubicBezTo>
                      <a:pt x="25278" y="12189"/>
                      <a:pt x="25659" y="8986"/>
                      <a:pt x="24051" y="5903"/>
                    </a:cubicBezTo>
                    <a:cubicBezTo>
                      <a:pt x="22361" y="2640"/>
                      <a:pt x="19527" y="1676"/>
                      <a:pt x="16134" y="1104"/>
                    </a:cubicBezTo>
                    <a:cubicBezTo>
                      <a:pt x="14324" y="795"/>
                      <a:pt x="12669" y="700"/>
                      <a:pt x="10919" y="378"/>
                    </a:cubicBezTo>
                    <a:cubicBezTo>
                      <a:pt x="9701" y="160"/>
                      <a:pt x="8517" y="0"/>
                      <a:pt x="72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1" name="Google Shape;1171;p32"/>
              <p:cNvSpPr/>
              <p:nvPr/>
            </p:nvSpPr>
            <p:spPr>
              <a:xfrm>
                <a:off x="4264200" y="2775475"/>
                <a:ext cx="286375" cy="241125"/>
              </a:xfrm>
              <a:custGeom>
                <a:rect b="b" l="l" r="r" t="t"/>
                <a:pathLst>
                  <a:path extrusionOk="0" fill="none" h="9645" w="11455">
                    <a:moveTo>
                      <a:pt x="11455" y="4739"/>
                    </a:moveTo>
                    <a:cubicBezTo>
                      <a:pt x="7442" y="3572"/>
                      <a:pt x="3787" y="1715"/>
                      <a:pt x="1" y="0"/>
                    </a:cubicBezTo>
                    <a:cubicBezTo>
                      <a:pt x="3037" y="3286"/>
                      <a:pt x="6240" y="6442"/>
                      <a:pt x="9395" y="9644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2" name="Google Shape;1172;p32"/>
              <p:cNvSpPr/>
              <p:nvPr/>
            </p:nvSpPr>
            <p:spPr>
              <a:xfrm>
                <a:off x="4200200" y="2209500"/>
                <a:ext cx="660825" cy="549125"/>
              </a:xfrm>
              <a:custGeom>
                <a:rect b="b" l="l" r="r" t="t"/>
                <a:pathLst>
                  <a:path extrusionOk="0" h="21965" w="26433">
                    <a:moveTo>
                      <a:pt x="14735" y="1"/>
                    </a:moveTo>
                    <a:cubicBezTo>
                      <a:pt x="10886" y="1"/>
                      <a:pt x="8739" y="2125"/>
                      <a:pt x="6942" y="4780"/>
                    </a:cubicBezTo>
                    <a:cubicBezTo>
                      <a:pt x="5954" y="6221"/>
                      <a:pt x="5097" y="7828"/>
                      <a:pt x="4097" y="9328"/>
                    </a:cubicBezTo>
                    <a:cubicBezTo>
                      <a:pt x="3275" y="10578"/>
                      <a:pt x="2430" y="11864"/>
                      <a:pt x="1954" y="13281"/>
                    </a:cubicBezTo>
                    <a:cubicBezTo>
                      <a:pt x="1942" y="13281"/>
                      <a:pt x="1942" y="13293"/>
                      <a:pt x="1942" y="13293"/>
                    </a:cubicBezTo>
                    <a:cubicBezTo>
                      <a:pt x="0" y="19004"/>
                      <a:pt x="4162" y="21965"/>
                      <a:pt x="9339" y="21965"/>
                    </a:cubicBezTo>
                    <a:cubicBezTo>
                      <a:pt x="9559" y="21965"/>
                      <a:pt x="9780" y="21959"/>
                      <a:pt x="10002" y="21949"/>
                    </a:cubicBezTo>
                    <a:cubicBezTo>
                      <a:pt x="12372" y="21854"/>
                      <a:pt x="14741" y="21544"/>
                      <a:pt x="17063" y="21044"/>
                    </a:cubicBezTo>
                    <a:cubicBezTo>
                      <a:pt x="20468" y="20306"/>
                      <a:pt x="24111" y="18841"/>
                      <a:pt x="25635" y="15698"/>
                    </a:cubicBezTo>
                    <a:cubicBezTo>
                      <a:pt x="26254" y="14388"/>
                      <a:pt x="26433" y="12948"/>
                      <a:pt x="26266" y="11519"/>
                    </a:cubicBezTo>
                    <a:cubicBezTo>
                      <a:pt x="26064" y="9626"/>
                      <a:pt x="25302" y="7745"/>
                      <a:pt x="24278" y="6113"/>
                    </a:cubicBezTo>
                    <a:cubicBezTo>
                      <a:pt x="22242" y="2863"/>
                      <a:pt x="18884" y="101"/>
                      <a:pt x="15051" y="6"/>
                    </a:cubicBezTo>
                    <a:cubicBezTo>
                      <a:pt x="14944" y="2"/>
                      <a:pt x="14839" y="1"/>
                      <a:pt x="147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3" name="Google Shape;1173;p32"/>
              <p:cNvSpPr/>
              <p:nvPr/>
            </p:nvSpPr>
            <p:spPr>
              <a:xfrm>
                <a:off x="4325225" y="2423650"/>
                <a:ext cx="312275" cy="218200"/>
              </a:xfrm>
              <a:custGeom>
                <a:rect b="b" l="l" r="r" t="t"/>
                <a:pathLst>
                  <a:path extrusionOk="0" fill="none" h="8728" w="12491">
                    <a:moveTo>
                      <a:pt x="8716" y="0"/>
                    </a:moveTo>
                    <a:cubicBezTo>
                      <a:pt x="6263" y="3334"/>
                      <a:pt x="3323" y="6275"/>
                      <a:pt x="1" y="8727"/>
                    </a:cubicBezTo>
                    <a:cubicBezTo>
                      <a:pt x="4275" y="7930"/>
                      <a:pt x="8180" y="5537"/>
                      <a:pt x="12490" y="5132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4" name="Google Shape;1174;p32"/>
              <p:cNvSpPr/>
              <p:nvPr/>
            </p:nvSpPr>
            <p:spPr>
              <a:xfrm>
                <a:off x="3985600" y="2525450"/>
                <a:ext cx="410800" cy="358225"/>
              </a:xfrm>
              <a:custGeom>
                <a:rect b="b" l="l" r="r" t="t"/>
                <a:pathLst>
                  <a:path extrusionOk="0" h="14329" w="16432">
                    <a:moveTo>
                      <a:pt x="8128" y="0"/>
                    </a:moveTo>
                    <a:cubicBezTo>
                      <a:pt x="6044" y="0"/>
                      <a:pt x="3959" y="766"/>
                      <a:pt x="2584" y="2322"/>
                    </a:cubicBezTo>
                    <a:cubicBezTo>
                      <a:pt x="941" y="4215"/>
                      <a:pt x="1" y="7751"/>
                      <a:pt x="941" y="10120"/>
                    </a:cubicBezTo>
                    <a:cubicBezTo>
                      <a:pt x="1918" y="12597"/>
                      <a:pt x="4739" y="13823"/>
                      <a:pt x="7383" y="14216"/>
                    </a:cubicBezTo>
                    <a:cubicBezTo>
                      <a:pt x="7894" y="14291"/>
                      <a:pt x="8408" y="14329"/>
                      <a:pt x="8918" y="14329"/>
                    </a:cubicBezTo>
                    <a:cubicBezTo>
                      <a:pt x="12159" y="14329"/>
                      <a:pt x="15202" y="12786"/>
                      <a:pt x="15943" y="9216"/>
                    </a:cubicBezTo>
                    <a:cubicBezTo>
                      <a:pt x="16431" y="6834"/>
                      <a:pt x="15384" y="4346"/>
                      <a:pt x="13848" y="2477"/>
                    </a:cubicBezTo>
                    <a:cubicBezTo>
                      <a:pt x="12480" y="835"/>
                      <a:pt x="10304" y="0"/>
                      <a:pt x="8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8" name="Shape 1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9" name="Google Shape;1179;p33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Sampling Bias</a:t>
            </a:r>
            <a:endParaRPr/>
          </a:p>
        </p:txBody>
      </p:sp>
      <p:sp>
        <p:nvSpPr>
          <p:cNvPr id="1180" name="Google Shape;1180;p33"/>
          <p:cNvSpPr txBox="1"/>
          <p:nvPr>
            <p:ph idx="1" type="subTitle"/>
          </p:nvPr>
        </p:nvSpPr>
        <p:spPr>
          <a:xfrm>
            <a:off x="982800" y="1225675"/>
            <a:ext cx="7178400" cy="309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latin typeface="DM Sans"/>
                <a:ea typeface="DM Sans"/>
                <a:cs typeface="DM Sans"/>
                <a:sym typeface="DM Sans"/>
              </a:rPr>
              <a:t>Possible Contributing Factors:</a:t>
            </a:r>
            <a:endParaRPr b="1" u="sng">
              <a:latin typeface="DM Sans"/>
              <a:ea typeface="DM Sans"/>
              <a:cs typeface="DM Sans"/>
              <a:sym typeface="DM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G</a:t>
            </a:r>
            <a:r>
              <a:rPr lang="en"/>
              <a:t>eographic, social, or demographic factors related to the Columbia Business School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Speed dating may be more popular </a:t>
            </a:r>
            <a:r>
              <a:rPr lang="en"/>
              <a:t>among</a:t>
            </a:r>
            <a:r>
              <a:rPr lang="en"/>
              <a:t> younger individuals in White/Asian communities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Data was collected in an area with higher concentrations of certain races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latin typeface="DM Sans"/>
                <a:ea typeface="DM Sans"/>
                <a:cs typeface="DM Sans"/>
                <a:sym typeface="DM Sans"/>
              </a:rPr>
              <a:t>Impacts</a:t>
            </a:r>
            <a:endParaRPr b="1" u="sng">
              <a:latin typeface="DM Sans"/>
              <a:ea typeface="DM Sans"/>
              <a:cs typeface="DM Sans"/>
              <a:sym typeface="DM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Potentially excludes preferences of underrepresented groups in partner selection algorithms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Data does not accurately account for the entire population of online-dating participants</a:t>
            </a:r>
            <a:endParaRPr/>
          </a:p>
        </p:txBody>
      </p:sp>
      <p:grpSp>
        <p:nvGrpSpPr>
          <p:cNvPr id="1181" name="Google Shape;1181;p33"/>
          <p:cNvGrpSpPr/>
          <p:nvPr/>
        </p:nvGrpSpPr>
        <p:grpSpPr>
          <a:xfrm>
            <a:off x="6328139" y="241015"/>
            <a:ext cx="747961" cy="627956"/>
            <a:chOff x="72671" y="913234"/>
            <a:chExt cx="499507" cy="419364"/>
          </a:xfrm>
        </p:grpSpPr>
        <p:sp>
          <p:nvSpPr>
            <p:cNvPr id="1182" name="Google Shape;1182;p33"/>
            <p:cNvSpPr/>
            <p:nvPr/>
          </p:nvSpPr>
          <p:spPr>
            <a:xfrm flipH="1">
              <a:off x="72750" y="913553"/>
              <a:ext cx="499340" cy="410941"/>
            </a:xfrm>
            <a:custGeom>
              <a:rect b="b" l="l" r="r" t="t"/>
              <a:pathLst>
                <a:path extrusionOk="0" h="29612" w="35982">
                  <a:moveTo>
                    <a:pt x="26367" y="1"/>
                  </a:moveTo>
                  <a:cubicBezTo>
                    <a:pt x="24591" y="1"/>
                    <a:pt x="22821" y="616"/>
                    <a:pt x="21384" y="1656"/>
                  </a:cubicBezTo>
                  <a:lnTo>
                    <a:pt x="21206" y="1787"/>
                  </a:lnTo>
                  <a:cubicBezTo>
                    <a:pt x="20563" y="2287"/>
                    <a:pt x="20027" y="2811"/>
                    <a:pt x="19658" y="3502"/>
                  </a:cubicBezTo>
                  <a:cubicBezTo>
                    <a:pt x="19539" y="3728"/>
                    <a:pt x="18360" y="5788"/>
                    <a:pt x="18360" y="5788"/>
                  </a:cubicBezTo>
                  <a:cubicBezTo>
                    <a:pt x="16896" y="4168"/>
                    <a:pt x="14979" y="3073"/>
                    <a:pt x="12895" y="2466"/>
                  </a:cubicBezTo>
                  <a:cubicBezTo>
                    <a:pt x="11633" y="2085"/>
                    <a:pt x="10303" y="1898"/>
                    <a:pt x="8984" y="1898"/>
                  </a:cubicBezTo>
                  <a:cubicBezTo>
                    <a:pt x="8735" y="1898"/>
                    <a:pt x="8487" y="1905"/>
                    <a:pt x="8240" y="1918"/>
                  </a:cubicBezTo>
                  <a:cubicBezTo>
                    <a:pt x="7240" y="1954"/>
                    <a:pt x="6228" y="2109"/>
                    <a:pt x="5287" y="2466"/>
                  </a:cubicBezTo>
                  <a:cubicBezTo>
                    <a:pt x="3180" y="3264"/>
                    <a:pt x="1584" y="5133"/>
                    <a:pt x="810" y="7240"/>
                  </a:cubicBezTo>
                  <a:cubicBezTo>
                    <a:pt x="36" y="9336"/>
                    <a:pt x="1" y="11681"/>
                    <a:pt x="429" y="13896"/>
                  </a:cubicBezTo>
                  <a:cubicBezTo>
                    <a:pt x="632" y="14979"/>
                    <a:pt x="929" y="16063"/>
                    <a:pt x="1406" y="17063"/>
                  </a:cubicBezTo>
                  <a:cubicBezTo>
                    <a:pt x="2549" y="19504"/>
                    <a:pt x="4596" y="21397"/>
                    <a:pt x="6704" y="23064"/>
                  </a:cubicBezTo>
                  <a:cubicBezTo>
                    <a:pt x="9026" y="24897"/>
                    <a:pt x="11502" y="26540"/>
                    <a:pt x="14086" y="27969"/>
                  </a:cubicBezTo>
                  <a:cubicBezTo>
                    <a:pt x="14776" y="28362"/>
                    <a:pt x="15455" y="28767"/>
                    <a:pt x="16145" y="29076"/>
                  </a:cubicBezTo>
                  <a:cubicBezTo>
                    <a:pt x="16837" y="29394"/>
                    <a:pt x="17546" y="29611"/>
                    <a:pt x="18284" y="29611"/>
                  </a:cubicBezTo>
                  <a:cubicBezTo>
                    <a:pt x="18790" y="29611"/>
                    <a:pt x="19311" y="29509"/>
                    <a:pt x="19848" y="29267"/>
                  </a:cubicBezTo>
                  <a:cubicBezTo>
                    <a:pt x="23908" y="27457"/>
                    <a:pt x="27361" y="24373"/>
                    <a:pt x="29838" y="20670"/>
                  </a:cubicBezTo>
                  <a:cubicBezTo>
                    <a:pt x="32874" y="16110"/>
                    <a:pt x="35981" y="9121"/>
                    <a:pt x="33029" y="3835"/>
                  </a:cubicBezTo>
                  <a:cubicBezTo>
                    <a:pt x="31743" y="1525"/>
                    <a:pt x="29123" y="49"/>
                    <a:pt x="26468" y="1"/>
                  </a:cubicBezTo>
                  <a:cubicBezTo>
                    <a:pt x="26435" y="1"/>
                    <a:pt x="26401" y="1"/>
                    <a:pt x="26367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1143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83" name="Google Shape;1183;p33"/>
            <p:cNvGrpSpPr/>
            <p:nvPr/>
          </p:nvGrpSpPr>
          <p:grpSpPr>
            <a:xfrm flipH="1">
              <a:off x="72671" y="913234"/>
              <a:ext cx="499507" cy="419364"/>
              <a:chOff x="1465050" y="1870600"/>
              <a:chExt cx="899850" cy="755475"/>
            </a:xfrm>
          </p:grpSpPr>
          <p:sp>
            <p:nvSpPr>
              <p:cNvPr id="1184" name="Google Shape;1184;p33"/>
              <p:cNvSpPr/>
              <p:nvPr/>
            </p:nvSpPr>
            <p:spPr>
              <a:xfrm>
                <a:off x="1465050" y="1871175"/>
                <a:ext cx="899550" cy="740300"/>
              </a:xfrm>
              <a:custGeom>
                <a:rect b="b" l="l" r="r" t="t"/>
                <a:pathLst>
                  <a:path extrusionOk="0" h="29612" w="35982">
                    <a:moveTo>
                      <a:pt x="26367" y="1"/>
                    </a:moveTo>
                    <a:cubicBezTo>
                      <a:pt x="24591" y="1"/>
                      <a:pt x="22821" y="616"/>
                      <a:pt x="21384" y="1656"/>
                    </a:cubicBezTo>
                    <a:lnTo>
                      <a:pt x="21206" y="1787"/>
                    </a:lnTo>
                    <a:cubicBezTo>
                      <a:pt x="20563" y="2287"/>
                      <a:pt x="20027" y="2811"/>
                      <a:pt x="19658" y="3502"/>
                    </a:cubicBezTo>
                    <a:cubicBezTo>
                      <a:pt x="19539" y="3728"/>
                      <a:pt x="18360" y="5788"/>
                      <a:pt x="18360" y="5788"/>
                    </a:cubicBezTo>
                    <a:cubicBezTo>
                      <a:pt x="16896" y="4168"/>
                      <a:pt x="14979" y="3073"/>
                      <a:pt x="12895" y="2466"/>
                    </a:cubicBezTo>
                    <a:cubicBezTo>
                      <a:pt x="11633" y="2085"/>
                      <a:pt x="10303" y="1898"/>
                      <a:pt x="8984" y="1898"/>
                    </a:cubicBezTo>
                    <a:cubicBezTo>
                      <a:pt x="8735" y="1898"/>
                      <a:pt x="8487" y="1905"/>
                      <a:pt x="8240" y="1918"/>
                    </a:cubicBezTo>
                    <a:cubicBezTo>
                      <a:pt x="7240" y="1954"/>
                      <a:pt x="6228" y="2109"/>
                      <a:pt x="5287" y="2466"/>
                    </a:cubicBezTo>
                    <a:cubicBezTo>
                      <a:pt x="3180" y="3264"/>
                      <a:pt x="1584" y="5133"/>
                      <a:pt x="810" y="7240"/>
                    </a:cubicBezTo>
                    <a:cubicBezTo>
                      <a:pt x="36" y="9336"/>
                      <a:pt x="1" y="11681"/>
                      <a:pt x="429" y="13896"/>
                    </a:cubicBezTo>
                    <a:cubicBezTo>
                      <a:pt x="632" y="14979"/>
                      <a:pt x="929" y="16063"/>
                      <a:pt x="1406" y="17063"/>
                    </a:cubicBezTo>
                    <a:cubicBezTo>
                      <a:pt x="2549" y="19504"/>
                      <a:pt x="4596" y="21397"/>
                      <a:pt x="6704" y="23064"/>
                    </a:cubicBezTo>
                    <a:cubicBezTo>
                      <a:pt x="9026" y="24897"/>
                      <a:pt x="11502" y="26540"/>
                      <a:pt x="14086" y="27969"/>
                    </a:cubicBezTo>
                    <a:cubicBezTo>
                      <a:pt x="14776" y="28362"/>
                      <a:pt x="15455" y="28767"/>
                      <a:pt x="16145" y="29076"/>
                    </a:cubicBezTo>
                    <a:cubicBezTo>
                      <a:pt x="16837" y="29394"/>
                      <a:pt x="17546" y="29611"/>
                      <a:pt x="18284" y="29611"/>
                    </a:cubicBezTo>
                    <a:cubicBezTo>
                      <a:pt x="18790" y="29611"/>
                      <a:pt x="19311" y="29509"/>
                      <a:pt x="19848" y="29267"/>
                    </a:cubicBezTo>
                    <a:cubicBezTo>
                      <a:pt x="23908" y="27457"/>
                      <a:pt x="27361" y="24373"/>
                      <a:pt x="29838" y="20670"/>
                    </a:cubicBezTo>
                    <a:cubicBezTo>
                      <a:pt x="32874" y="16110"/>
                      <a:pt x="35981" y="9121"/>
                      <a:pt x="33029" y="3835"/>
                    </a:cubicBezTo>
                    <a:cubicBezTo>
                      <a:pt x="31743" y="1525"/>
                      <a:pt x="29123" y="49"/>
                      <a:pt x="26468" y="1"/>
                    </a:cubicBezTo>
                    <a:cubicBezTo>
                      <a:pt x="26435" y="1"/>
                      <a:pt x="26401" y="1"/>
                      <a:pt x="263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5" name="Google Shape;1185;p33"/>
              <p:cNvSpPr/>
              <p:nvPr/>
            </p:nvSpPr>
            <p:spPr>
              <a:xfrm>
                <a:off x="1465050" y="1870600"/>
                <a:ext cx="899850" cy="755475"/>
              </a:xfrm>
              <a:custGeom>
                <a:rect b="b" l="l" r="r" t="t"/>
                <a:pathLst>
                  <a:path extrusionOk="0" fill="none" h="30219" w="35994">
                    <a:moveTo>
                      <a:pt x="12895" y="2477"/>
                    </a:moveTo>
                    <a:cubicBezTo>
                      <a:pt x="11395" y="2024"/>
                      <a:pt x="9799" y="1846"/>
                      <a:pt x="8240" y="1917"/>
                    </a:cubicBezTo>
                    <a:cubicBezTo>
                      <a:pt x="7228" y="1965"/>
                      <a:pt x="6228" y="2120"/>
                      <a:pt x="5287" y="2477"/>
                    </a:cubicBezTo>
                    <a:cubicBezTo>
                      <a:pt x="3191" y="3275"/>
                      <a:pt x="1596" y="5156"/>
                      <a:pt x="810" y="7251"/>
                    </a:cubicBezTo>
                    <a:cubicBezTo>
                      <a:pt x="36" y="9359"/>
                      <a:pt x="1" y="11704"/>
                      <a:pt x="417" y="13907"/>
                    </a:cubicBezTo>
                    <a:cubicBezTo>
                      <a:pt x="632" y="14990"/>
                      <a:pt x="929" y="16062"/>
                      <a:pt x="1406" y="17074"/>
                    </a:cubicBezTo>
                    <a:cubicBezTo>
                      <a:pt x="2549" y="19515"/>
                      <a:pt x="4584" y="21408"/>
                      <a:pt x="6704" y="23075"/>
                    </a:cubicBezTo>
                    <a:cubicBezTo>
                      <a:pt x="9026" y="24896"/>
                      <a:pt x="11490" y="26551"/>
                      <a:pt x="14086" y="27980"/>
                    </a:cubicBezTo>
                    <a:cubicBezTo>
                      <a:pt x="15967" y="29028"/>
                      <a:pt x="17753" y="30218"/>
                      <a:pt x="19848" y="29278"/>
                    </a:cubicBezTo>
                    <a:cubicBezTo>
                      <a:pt x="23908" y="27456"/>
                      <a:pt x="27361" y="24384"/>
                      <a:pt x="29826" y="20670"/>
                    </a:cubicBezTo>
                    <a:cubicBezTo>
                      <a:pt x="32862" y="16133"/>
                      <a:pt x="35993" y="9121"/>
                      <a:pt x="33040" y="3858"/>
                    </a:cubicBezTo>
                    <a:cubicBezTo>
                      <a:pt x="31755" y="1548"/>
                      <a:pt x="29135" y="72"/>
                      <a:pt x="26480" y="36"/>
                    </a:cubicBezTo>
                    <a:cubicBezTo>
                      <a:pt x="24670" y="0"/>
                      <a:pt x="22861" y="631"/>
                      <a:pt x="21396" y="1679"/>
                    </a:cubicBezTo>
                    <a:cubicBezTo>
                      <a:pt x="20682" y="2203"/>
                      <a:pt x="20086" y="2751"/>
                      <a:pt x="19670" y="3513"/>
                    </a:cubicBezTo>
                    <a:cubicBezTo>
                      <a:pt x="19551" y="3739"/>
                      <a:pt x="18372" y="5787"/>
                      <a:pt x="18372" y="5787"/>
                    </a:cubicBezTo>
                    <a:cubicBezTo>
                      <a:pt x="16896" y="4191"/>
                      <a:pt x="14979" y="3084"/>
                      <a:pt x="12895" y="2477"/>
                    </a:cubicBezTo>
                    <a:close/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86" name="Google Shape;1186;p33"/>
          <p:cNvGrpSpPr/>
          <p:nvPr/>
        </p:nvGrpSpPr>
        <p:grpSpPr>
          <a:xfrm flipH="1">
            <a:off x="7243376" y="600320"/>
            <a:ext cx="435270" cy="365434"/>
            <a:chOff x="72671" y="913234"/>
            <a:chExt cx="499507" cy="419364"/>
          </a:xfrm>
        </p:grpSpPr>
        <p:sp>
          <p:nvSpPr>
            <p:cNvPr id="1187" name="Google Shape;1187;p33"/>
            <p:cNvSpPr/>
            <p:nvPr/>
          </p:nvSpPr>
          <p:spPr>
            <a:xfrm flipH="1">
              <a:off x="72750" y="913553"/>
              <a:ext cx="499340" cy="410941"/>
            </a:xfrm>
            <a:custGeom>
              <a:rect b="b" l="l" r="r" t="t"/>
              <a:pathLst>
                <a:path extrusionOk="0" h="29612" w="35982">
                  <a:moveTo>
                    <a:pt x="26367" y="1"/>
                  </a:moveTo>
                  <a:cubicBezTo>
                    <a:pt x="24591" y="1"/>
                    <a:pt x="22821" y="616"/>
                    <a:pt x="21384" y="1656"/>
                  </a:cubicBezTo>
                  <a:lnTo>
                    <a:pt x="21206" y="1787"/>
                  </a:lnTo>
                  <a:cubicBezTo>
                    <a:pt x="20563" y="2287"/>
                    <a:pt x="20027" y="2811"/>
                    <a:pt x="19658" y="3502"/>
                  </a:cubicBezTo>
                  <a:cubicBezTo>
                    <a:pt x="19539" y="3728"/>
                    <a:pt x="18360" y="5788"/>
                    <a:pt x="18360" y="5788"/>
                  </a:cubicBezTo>
                  <a:cubicBezTo>
                    <a:pt x="16896" y="4168"/>
                    <a:pt x="14979" y="3073"/>
                    <a:pt x="12895" y="2466"/>
                  </a:cubicBezTo>
                  <a:cubicBezTo>
                    <a:pt x="11633" y="2085"/>
                    <a:pt x="10303" y="1898"/>
                    <a:pt x="8984" y="1898"/>
                  </a:cubicBezTo>
                  <a:cubicBezTo>
                    <a:pt x="8735" y="1898"/>
                    <a:pt x="8487" y="1905"/>
                    <a:pt x="8240" y="1918"/>
                  </a:cubicBezTo>
                  <a:cubicBezTo>
                    <a:pt x="7240" y="1954"/>
                    <a:pt x="6228" y="2109"/>
                    <a:pt x="5287" y="2466"/>
                  </a:cubicBezTo>
                  <a:cubicBezTo>
                    <a:pt x="3180" y="3264"/>
                    <a:pt x="1584" y="5133"/>
                    <a:pt x="810" y="7240"/>
                  </a:cubicBezTo>
                  <a:cubicBezTo>
                    <a:pt x="36" y="9336"/>
                    <a:pt x="1" y="11681"/>
                    <a:pt x="429" y="13896"/>
                  </a:cubicBezTo>
                  <a:cubicBezTo>
                    <a:pt x="632" y="14979"/>
                    <a:pt x="929" y="16063"/>
                    <a:pt x="1406" y="17063"/>
                  </a:cubicBezTo>
                  <a:cubicBezTo>
                    <a:pt x="2549" y="19504"/>
                    <a:pt x="4596" y="21397"/>
                    <a:pt x="6704" y="23064"/>
                  </a:cubicBezTo>
                  <a:cubicBezTo>
                    <a:pt x="9026" y="24897"/>
                    <a:pt x="11502" y="26540"/>
                    <a:pt x="14086" y="27969"/>
                  </a:cubicBezTo>
                  <a:cubicBezTo>
                    <a:pt x="14776" y="28362"/>
                    <a:pt x="15455" y="28767"/>
                    <a:pt x="16145" y="29076"/>
                  </a:cubicBezTo>
                  <a:cubicBezTo>
                    <a:pt x="16837" y="29394"/>
                    <a:pt x="17546" y="29611"/>
                    <a:pt x="18284" y="29611"/>
                  </a:cubicBezTo>
                  <a:cubicBezTo>
                    <a:pt x="18790" y="29611"/>
                    <a:pt x="19311" y="29509"/>
                    <a:pt x="19848" y="29267"/>
                  </a:cubicBezTo>
                  <a:cubicBezTo>
                    <a:pt x="23908" y="27457"/>
                    <a:pt x="27361" y="24373"/>
                    <a:pt x="29838" y="20670"/>
                  </a:cubicBezTo>
                  <a:cubicBezTo>
                    <a:pt x="32874" y="16110"/>
                    <a:pt x="35981" y="9121"/>
                    <a:pt x="33029" y="3835"/>
                  </a:cubicBezTo>
                  <a:cubicBezTo>
                    <a:pt x="31743" y="1525"/>
                    <a:pt x="29123" y="49"/>
                    <a:pt x="26468" y="1"/>
                  </a:cubicBezTo>
                  <a:cubicBezTo>
                    <a:pt x="26435" y="1"/>
                    <a:pt x="26401" y="1"/>
                    <a:pt x="26367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1143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88" name="Google Shape;1188;p33"/>
            <p:cNvGrpSpPr/>
            <p:nvPr/>
          </p:nvGrpSpPr>
          <p:grpSpPr>
            <a:xfrm flipH="1">
              <a:off x="72671" y="913234"/>
              <a:ext cx="499507" cy="419364"/>
              <a:chOff x="1465050" y="1870600"/>
              <a:chExt cx="899850" cy="755475"/>
            </a:xfrm>
          </p:grpSpPr>
          <p:sp>
            <p:nvSpPr>
              <p:cNvPr id="1189" name="Google Shape;1189;p33"/>
              <p:cNvSpPr/>
              <p:nvPr/>
            </p:nvSpPr>
            <p:spPr>
              <a:xfrm>
                <a:off x="1465050" y="1871175"/>
                <a:ext cx="899550" cy="740300"/>
              </a:xfrm>
              <a:custGeom>
                <a:rect b="b" l="l" r="r" t="t"/>
                <a:pathLst>
                  <a:path extrusionOk="0" h="29612" w="35982">
                    <a:moveTo>
                      <a:pt x="26367" y="1"/>
                    </a:moveTo>
                    <a:cubicBezTo>
                      <a:pt x="24591" y="1"/>
                      <a:pt x="22821" y="616"/>
                      <a:pt x="21384" y="1656"/>
                    </a:cubicBezTo>
                    <a:lnTo>
                      <a:pt x="21206" y="1787"/>
                    </a:lnTo>
                    <a:cubicBezTo>
                      <a:pt x="20563" y="2287"/>
                      <a:pt x="20027" y="2811"/>
                      <a:pt x="19658" y="3502"/>
                    </a:cubicBezTo>
                    <a:cubicBezTo>
                      <a:pt x="19539" y="3728"/>
                      <a:pt x="18360" y="5788"/>
                      <a:pt x="18360" y="5788"/>
                    </a:cubicBezTo>
                    <a:cubicBezTo>
                      <a:pt x="16896" y="4168"/>
                      <a:pt x="14979" y="3073"/>
                      <a:pt x="12895" y="2466"/>
                    </a:cubicBezTo>
                    <a:cubicBezTo>
                      <a:pt x="11633" y="2085"/>
                      <a:pt x="10303" y="1898"/>
                      <a:pt x="8984" y="1898"/>
                    </a:cubicBezTo>
                    <a:cubicBezTo>
                      <a:pt x="8735" y="1898"/>
                      <a:pt x="8487" y="1905"/>
                      <a:pt x="8240" y="1918"/>
                    </a:cubicBezTo>
                    <a:cubicBezTo>
                      <a:pt x="7240" y="1954"/>
                      <a:pt x="6228" y="2109"/>
                      <a:pt x="5287" y="2466"/>
                    </a:cubicBezTo>
                    <a:cubicBezTo>
                      <a:pt x="3180" y="3264"/>
                      <a:pt x="1584" y="5133"/>
                      <a:pt x="810" y="7240"/>
                    </a:cubicBezTo>
                    <a:cubicBezTo>
                      <a:pt x="36" y="9336"/>
                      <a:pt x="1" y="11681"/>
                      <a:pt x="429" y="13896"/>
                    </a:cubicBezTo>
                    <a:cubicBezTo>
                      <a:pt x="632" y="14979"/>
                      <a:pt x="929" y="16063"/>
                      <a:pt x="1406" y="17063"/>
                    </a:cubicBezTo>
                    <a:cubicBezTo>
                      <a:pt x="2549" y="19504"/>
                      <a:pt x="4596" y="21397"/>
                      <a:pt x="6704" y="23064"/>
                    </a:cubicBezTo>
                    <a:cubicBezTo>
                      <a:pt x="9026" y="24897"/>
                      <a:pt x="11502" y="26540"/>
                      <a:pt x="14086" y="27969"/>
                    </a:cubicBezTo>
                    <a:cubicBezTo>
                      <a:pt x="14776" y="28362"/>
                      <a:pt x="15455" y="28767"/>
                      <a:pt x="16145" y="29076"/>
                    </a:cubicBezTo>
                    <a:cubicBezTo>
                      <a:pt x="16837" y="29394"/>
                      <a:pt x="17546" y="29611"/>
                      <a:pt x="18284" y="29611"/>
                    </a:cubicBezTo>
                    <a:cubicBezTo>
                      <a:pt x="18790" y="29611"/>
                      <a:pt x="19311" y="29509"/>
                      <a:pt x="19848" y="29267"/>
                    </a:cubicBezTo>
                    <a:cubicBezTo>
                      <a:pt x="23908" y="27457"/>
                      <a:pt x="27361" y="24373"/>
                      <a:pt x="29838" y="20670"/>
                    </a:cubicBezTo>
                    <a:cubicBezTo>
                      <a:pt x="32874" y="16110"/>
                      <a:pt x="35981" y="9121"/>
                      <a:pt x="33029" y="3835"/>
                    </a:cubicBezTo>
                    <a:cubicBezTo>
                      <a:pt x="31743" y="1525"/>
                      <a:pt x="29123" y="49"/>
                      <a:pt x="26468" y="1"/>
                    </a:cubicBezTo>
                    <a:cubicBezTo>
                      <a:pt x="26435" y="1"/>
                      <a:pt x="26401" y="1"/>
                      <a:pt x="263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0" name="Google Shape;1190;p33"/>
              <p:cNvSpPr/>
              <p:nvPr/>
            </p:nvSpPr>
            <p:spPr>
              <a:xfrm>
                <a:off x="1465050" y="1870600"/>
                <a:ext cx="899850" cy="755475"/>
              </a:xfrm>
              <a:custGeom>
                <a:rect b="b" l="l" r="r" t="t"/>
                <a:pathLst>
                  <a:path extrusionOk="0" fill="none" h="30219" w="35994">
                    <a:moveTo>
                      <a:pt x="12895" y="2477"/>
                    </a:moveTo>
                    <a:cubicBezTo>
                      <a:pt x="11395" y="2024"/>
                      <a:pt x="9799" y="1846"/>
                      <a:pt x="8240" y="1917"/>
                    </a:cubicBezTo>
                    <a:cubicBezTo>
                      <a:pt x="7228" y="1965"/>
                      <a:pt x="6228" y="2120"/>
                      <a:pt x="5287" y="2477"/>
                    </a:cubicBezTo>
                    <a:cubicBezTo>
                      <a:pt x="3191" y="3275"/>
                      <a:pt x="1596" y="5156"/>
                      <a:pt x="810" y="7251"/>
                    </a:cubicBezTo>
                    <a:cubicBezTo>
                      <a:pt x="36" y="9359"/>
                      <a:pt x="1" y="11704"/>
                      <a:pt x="417" y="13907"/>
                    </a:cubicBezTo>
                    <a:cubicBezTo>
                      <a:pt x="632" y="14990"/>
                      <a:pt x="929" y="16062"/>
                      <a:pt x="1406" y="17074"/>
                    </a:cubicBezTo>
                    <a:cubicBezTo>
                      <a:pt x="2549" y="19515"/>
                      <a:pt x="4584" y="21408"/>
                      <a:pt x="6704" y="23075"/>
                    </a:cubicBezTo>
                    <a:cubicBezTo>
                      <a:pt x="9026" y="24896"/>
                      <a:pt x="11490" y="26551"/>
                      <a:pt x="14086" y="27980"/>
                    </a:cubicBezTo>
                    <a:cubicBezTo>
                      <a:pt x="15967" y="29028"/>
                      <a:pt x="17753" y="30218"/>
                      <a:pt x="19848" y="29278"/>
                    </a:cubicBezTo>
                    <a:cubicBezTo>
                      <a:pt x="23908" y="27456"/>
                      <a:pt x="27361" y="24384"/>
                      <a:pt x="29826" y="20670"/>
                    </a:cubicBezTo>
                    <a:cubicBezTo>
                      <a:pt x="32862" y="16133"/>
                      <a:pt x="35993" y="9121"/>
                      <a:pt x="33040" y="3858"/>
                    </a:cubicBezTo>
                    <a:cubicBezTo>
                      <a:pt x="31755" y="1548"/>
                      <a:pt x="29135" y="72"/>
                      <a:pt x="26480" y="36"/>
                    </a:cubicBezTo>
                    <a:cubicBezTo>
                      <a:pt x="24670" y="0"/>
                      <a:pt x="22861" y="631"/>
                      <a:pt x="21396" y="1679"/>
                    </a:cubicBezTo>
                    <a:cubicBezTo>
                      <a:pt x="20682" y="2203"/>
                      <a:pt x="20086" y="2751"/>
                      <a:pt x="19670" y="3513"/>
                    </a:cubicBezTo>
                    <a:cubicBezTo>
                      <a:pt x="19551" y="3739"/>
                      <a:pt x="18372" y="5787"/>
                      <a:pt x="18372" y="5787"/>
                    </a:cubicBezTo>
                    <a:cubicBezTo>
                      <a:pt x="16896" y="4191"/>
                      <a:pt x="14979" y="3084"/>
                      <a:pt x="12895" y="2477"/>
                    </a:cubicBezTo>
                    <a:close/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91" name="Google Shape;1191;p33"/>
          <p:cNvGrpSpPr/>
          <p:nvPr/>
        </p:nvGrpSpPr>
        <p:grpSpPr>
          <a:xfrm flipH="1">
            <a:off x="4136188" y="4324720"/>
            <a:ext cx="871573" cy="801120"/>
            <a:chOff x="914546" y="312873"/>
            <a:chExt cx="572688" cy="526394"/>
          </a:xfrm>
        </p:grpSpPr>
        <p:grpSp>
          <p:nvGrpSpPr>
            <p:cNvPr id="1192" name="Google Shape;1192;p33"/>
            <p:cNvGrpSpPr/>
            <p:nvPr/>
          </p:nvGrpSpPr>
          <p:grpSpPr>
            <a:xfrm>
              <a:off x="914546" y="312873"/>
              <a:ext cx="572688" cy="526394"/>
              <a:chOff x="3513525" y="2055475"/>
              <a:chExt cx="1347500" cy="1238575"/>
            </a:xfrm>
          </p:grpSpPr>
          <p:sp>
            <p:nvSpPr>
              <p:cNvPr id="1193" name="Google Shape;1193;p33"/>
              <p:cNvSpPr/>
              <p:nvPr/>
            </p:nvSpPr>
            <p:spPr>
              <a:xfrm>
                <a:off x="3775150" y="2055475"/>
                <a:ext cx="588200" cy="587700"/>
              </a:xfrm>
              <a:custGeom>
                <a:rect b="b" l="l" r="r" t="t"/>
                <a:pathLst>
                  <a:path extrusionOk="0" h="23508" w="23528">
                    <a:moveTo>
                      <a:pt x="12290" y="0"/>
                    </a:moveTo>
                    <a:cubicBezTo>
                      <a:pt x="11565" y="0"/>
                      <a:pt x="10838" y="67"/>
                      <a:pt x="10121" y="213"/>
                    </a:cubicBezTo>
                    <a:cubicBezTo>
                      <a:pt x="6371" y="940"/>
                      <a:pt x="2751" y="2738"/>
                      <a:pt x="1406" y="6476"/>
                    </a:cubicBezTo>
                    <a:cubicBezTo>
                      <a:pt x="1" y="10417"/>
                      <a:pt x="1906" y="12870"/>
                      <a:pt x="4668" y="15346"/>
                    </a:cubicBezTo>
                    <a:cubicBezTo>
                      <a:pt x="6145" y="16668"/>
                      <a:pt x="7621" y="17501"/>
                      <a:pt x="8895" y="18859"/>
                    </a:cubicBezTo>
                    <a:cubicBezTo>
                      <a:pt x="9955" y="19990"/>
                      <a:pt x="10800" y="21026"/>
                      <a:pt x="11967" y="22014"/>
                    </a:cubicBezTo>
                    <a:cubicBezTo>
                      <a:pt x="11967" y="22026"/>
                      <a:pt x="11979" y="22026"/>
                      <a:pt x="11979" y="22026"/>
                    </a:cubicBezTo>
                    <a:cubicBezTo>
                      <a:pt x="13618" y="23049"/>
                      <a:pt x="15054" y="23507"/>
                      <a:pt x="16311" y="23507"/>
                    </a:cubicBezTo>
                    <a:cubicBezTo>
                      <a:pt x="19354" y="23507"/>
                      <a:pt x="21343" y="20818"/>
                      <a:pt x="22599" y="16942"/>
                    </a:cubicBezTo>
                    <a:cubicBezTo>
                      <a:pt x="23373" y="14572"/>
                      <a:pt x="23528" y="12286"/>
                      <a:pt x="23480" y="9953"/>
                    </a:cubicBezTo>
                    <a:cubicBezTo>
                      <a:pt x="23361" y="6536"/>
                      <a:pt x="22456" y="3762"/>
                      <a:pt x="19658" y="1761"/>
                    </a:cubicBezTo>
                    <a:cubicBezTo>
                      <a:pt x="18491" y="904"/>
                      <a:pt x="17098" y="833"/>
                      <a:pt x="15729" y="475"/>
                    </a:cubicBezTo>
                    <a:cubicBezTo>
                      <a:pt x="14620" y="174"/>
                      <a:pt x="13457" y="0"/>
                      <a:pt x="1229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4" name="Google Shape;1194;p33"/>
              <p:cNvSpPr/>
              <p:nvPr/>
            </p:nvSpPr>
            <p:spPr>
              <a:xfrm>
                <a:off x="3513525" y="2376550"/>
                <a:ext cx="692675" cy="539475"/>
              </a:xfrm>
              <a:custGeom>
                <a:rect b="b" l="l" r="r" t="t"/>
                <a:pathLst>
                  <a:path extrusionOk="0" h="21579" w="27707">
                    <a:moveTo>
                      <a:pt x="8489" y="0"/>
                    </a:moveTo>
                    <a:cubicBezTo>
                      <a:pt x="7205" y="0"/>
                      <a:pt x="5955" y="253"/>
                      <a:pt x="4811" y="872"/>
                    </a:cubicBezTo>
                    <a:cubicBezTo>
                      <a:pt x="3525" y="1563"/>
                      <a:pt x="2548" y="2622"/>
                      <a:pt x="1834" y="3873"/>
                    </a:cubicBezTo>
                    <a:cubicBezTo>
                      <a:pt x="881" y="5527"/>
                      <a:pt x="405" y="7504"/>
                      <a:pt x="262" y="9409"/>
                    </a:cubicBezTo>
                    <a:cubicBezTo>
                      <a:pt x="0" y="13255"/>
                      <a:pt x="1084" y="17446"/>
                      <a:pt x="4132" y="19779"/>
                    </a:cubicBezTo>
                    <a:cubicBezTo>
                      <a:pt x="5837" y="21093"/>
                      <a:pt x="7505" y="21579"/>
                      <a:pt x="9156" y="21579"/>
                    </a:cubicBezTo>
                    <a:cubicBezTo>
                      <a:pt x="10618" y="21579"/>
                      <a:pt x="12066" y="21198"/>
                      <a:pt x="13514" y="20672"/>
                    </a:cubicBezTo>
                    <a:cubicBezTo>
                      <a:pt x="15169" y="20077"/>
                      <a:pt x="16812" y="19291"/>
                      <a:pt x="18503" y="18672"/>
                    </a:cubicBezTo>
                    <a:cubicBezTo>
                      <a:pt x="19908" y="18136"/>
                      <a:pt x="21336" y="17600"/>
                      <a:pt x="22563" y="16731"/>
                    </a:cubicBezTo>
                    <a:lnTo>
                      <a:pt x="22575" y="16719"/>
                    </a:lnTo>
                    <a:cubicBezTo>
                      <a:pt x="27706" y="13088"/>
                      <a:pt x="25718" y="7992"/>
                      <a:pt x="21134" y="4980"/>
                    </a:cubicBezTo>
                    <a:cubicBezTo>
                      <a:pt x="19134" y="3670"/>
                      <a:pt x="17050" y="2539"/>
                      <a:pt x="14883" y="1587"/>
                    </a:cubicBezTo>
                    <a:cubicBezTo>
                      <a:pt x="12879" y="707"/>
                      <a:pt x="10636" y="0"/>
                      <a:pt x="848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" name="Google Shape;1195;p33"/>
              <p:cNvSpPr/>
              <p:nvPr/>
            </p:nvSpPr>
            <p:spPr>
              <a:xfrm>
                <a:off x="3754925" y="2729225"/>
                <a:ext cx="532525" cy="564825"/>
              </a:xfrm>
              <a:custGeom>
                <a:rect b="b" l="l" r="r" t="t"/>
                <a:pathLst>
                  <a:path extrusionOk="0" h="22593" w="21301">
                    <a:moveTo>
                      <a:pt x="14527" y="1"/>
                    </a:moveTo>
                    <a:cubicBezTo>
                      <a:pt x="12818" y="1"/>
                      <a:pt x="10910" y="810"/>
                      <a:pt x="8847" y="2184"/>
                    </a:cubicBezTo>
                    <a:cubicBezTo>
                      <a:pt x="6787" y="3565"/>
                      <a:pt x="5418" y="4898"/>
                      <a:pt x="3810" y="6387"/>
                    </a:cubicBezTo>
                    <a:cubicBezTo>
                      <a:pt x="1441" y="8613"/>
                      <a:pt x="0" y="10637"/>
                      <a:pt x="298" y="13947"/>
                    </a:cubicBezTo>
                    <a:cubicBezTo>
                      <a:pt x="429" y="15340"/>
                      <a:pt x="1072" y="16793"/>
                      <a:pt x="1953" y="17971"/>
                    </a:cubicBezTo>
                    <a:cubicBezTo>
                      <a:pt x="3108" y="19531"/>
                      <a:pt x="4763" y="20793"/>
                      <a:pt x="6561" y="21555"/>
                    </a:cubicBezTo>
                    <a:cubicBezTo>
                      <a:pt x="8183" y="22246"/>
                      <a:pt x="9957" y="22592"/>
                      <a:pt x="11700" y="22592"/>
                    </a:cubicBezTo>
                    <a:cubicBezTo>
                      <a:pt x="13834" y="22592"/>
                      <a:pt x="15923" y="22073"/>
                      <a:pt x="17634" y="21031"/>
                    </a:cubicBezTo>
                    <a:cubicBezTo>
                      <a:pt x="20908" y="19043"/>
                      <a:pt x="21253" y="16745"/>
                      <a:pt x="21277" y="13518"/>
                    </a:cubicBezTo>
                    <a:cubicBezTo>
                      <a:pt x="21301" y="11804"/>
                      <a:pt x="20824" y="10637"/>
                      <a:pt x="20765" y="8982"/>
                    </a:cubicBezTo>
                    <a:cubicBezTo>
                      <a:pt x="20705" y="7601"/>
                      <a:pt x="20515" y="6137"/>
                      <a:pt x="20146" y="4767"/>
                    </a:cubicBezTo>
                    <a:cubicBezTo>
                      <a:pt x="20146" y="4755"/>
                      <a:pt x="20134" y="4744"/>
                      <a:pt x="20134" y="4744"/>
                    </a:cubicBezTo>
                    <a:cubicBezTo>
                      <a:pt x="18674" y="1397"/>
                      <a:pt x="16772" y="1"/>
                      <a:pt x="14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6" name="Google Shape;1196;p33"/>
              <p:cNvSpPr/>
              <p:nvPr/>
            </p:nvSpPr>
            <p:spPr>
              <a:xfrm>
                <a:off x="4151100" y="2665125"/>
                <a:ext cx="641475" cy="529875"/>
              </a:xfrm>
              <a:custGeom>
                <a:rect b="b" l="l" r="r" t="t"/>
                <a:pathLst>
                  <a:path extrusionOk="0" h="21195" w="25659">
                    <a:moveTo>
                      <a:pt x="7297" y="0"/>
                    </a:moveTo>
                    <a:cubicBezTo>
                      <a:pt x="7049" y="0"/>
                      <a:pt x="6800" y="7"/>
                      <a:pt x="6549" y="21"/>
                    </a:cubicBezTo>
                    <a:lnTo>
                      <a:pt x="6525" y="21"/>
                    </a:lnTo>
                    <a:cubicBezTo>
                      <a:pt x="96" y="1724"/>
                      <a:pt x="1" y="5843"/>
                      <a:pt x="2834" y="11129"/>
                    </a:cubicBezTo>
                    <a:cubicBezTo>
                      <a:pt x="4049" y="13404"/>
                      <a:pt x="5620" y="15309"/>
                      <a:pt x="7525" y="17190"/>
                    </a:cubicBezTo>
                    <a:cubicBezTo>
                      <a:pt x="9931" y="19544"/>
                      <a:pt x="12962" y="21195"/>
                      <a:pt x="16240" y="21195"/>
                    </a:cubicBezTo>
                    <a:cubicBezTo>
                      <a:pt x="16774" y="21195"/>
                      <a:pt x="17314" y="21151"/>
                      <a:pt x="17860" y="21059"/>
                    </a:cubicBezTo>
                    <a:cubicBezTo>
                      <a:pt x="19503" y="20773"/>
                      <a:pt x="20706" y="19869"/>
                      <a:pt x="21670" y="18952"/>
                    </a:cubicBezTo>
                    <a:cubicBezTo>
                      <a:pt x="22944" y="17761"/>
                      <a:pt x="23539" y="16844"/>
                      <a:pt x="24111" y="15297"/>
                    </a:cubicBezTo>
                    <a:cubicBezTo>
                      <a:pt x="25278" y="12189"/>
                      <a:pt x="25659" y="8986"/>
                      <a:pt x="24051" y="5903"/>
                    </a:cubicBezTo>
                    <a:cubicBezTo>
                      <a:pt x="22361" y="2640"/>
                      <a:pt x="19527" y="1676"/>
                      <a:pt x="16134" y="1104"/>
                    </a:cubicBezTo>
                    <a:cubicBezTo>
                      <a:pt x="14324" y="795"/>
                      <a:pt x="12669" y="700"/>
                      <a:pt x="10919" y="378"/>
                    </a:cubicBezTo>
                    <a:cubicBezTo>
                      <a:pt x="9701" y="160"/>
                      <a:pt x="8517" y="0"/>
                      <a:pt x="72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7" name="Google Shape;1197;p33"/>
              <p:cNvSpPr/>
              <p:nvPr/>
            </p:nvSpPr>
            <p:spPr>
              <a:xfrm>
                <a:off x="4200200" y="2209500"/>
                <a:ext cx="660825" cy="549125"/>
              </a:xfrm>
              <a:custGeom>
                <a:rect b="b" l="l" r="r" t="t"/>
                <a:pathLst>
                  <a:path extrusionOk="0" h="21965" w="26433">
                    <a:moveTo>
                      <a:pt x="14735" y="1"/>
                    </a:moveTo>
                    <a:cubicBezTo>
                      <a:pt x="10886" y="1"/>
                      <a:pt x="8739" y="2125"/>
                      <a:pt x="6942" y="4780"/>
                    </a:cubicBezTo>
                    <a:cubicBezTo>
                      <a:pt x="5954" y="6221"/>
                      <a:pt x="5097" y="7828"/>
                      <a:pt x="4097" y="9328"/>
                    </a:cubicBezTo>
                    <a:cubicBezTo>
                      <a:pt x="3275" y="10578"/>
                      <a:pt x="2430" y="11864"/>
                      <a:pt x="1954" y="13281"/>
                    </a:cubicBezTo>
                    <a:cubicBezTo>
                      <a:pt x="1942" y="13281"/>
                      <a:pt x="1942" y="13293"/>
                      <a:pt x="1942" y="13293"/>
                    </a:cubicBezTo>
                    <a:cubicBezTo>
                      <a:pt x="0" y="19004"/>
                      <a:pt x="4162" y="21965"/>
                      <a:pt x="9339" y="21965"/>
                    </a:cubicBezTo>
                    <a:cubicBezTo>
                      <a:pt x="9559" y="21965"/>
                      <a:pt x="9780" y="21959"/>
                      <a:pt x="10002" y="21949"/>
                    </a:cubicBezTo>
                    <a:cubicBezTo>
                      <a:pt x="12372" y="21854"/>
                      <a:pt x="14741" y="21544"/>
                      <a:pt x="17063" y="21044"/>
                    </a:cubicBezTo>
                    <a:cubicBezTo>
                      <a:pt x="20468" y="20306"/>
                      <a:pt x="24111" y="18841"/>
                      <a:pt x="25635" y="15698"/>
                    </a:cubicBezTo>
                    <a:cubicBezTo>
                      <a:pt x="26254" y="14388"/>
                      <a:pt x="26433" y="12948"/>
                      <a:pt x="26266" y="11519"/>
                    </a:cubicBezTo>
                    <a:cubicBezTo>
                      <a:pt x="26064" y="9626"/>
                      <a:pt x="25302" y="7745"/>
                      <a:pt x="24278" y="6113"/>
                    </a:cubicBezTo>
                    <a:cubicBezTo>
                      <a:pt x="22242" y="2863"/>
                      <a:pt x="18884" y="101"/>
                      <a:pt x="15051" y="6"/>
                    </a:cubicBezTo>
                    <a:cubicBezTo>
                      <a:pt x="14944" y="2"/>
                      <a:pt x="14839" y="1"/>
                      <a:pt x="147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8" name="Google Shape;1198;p33"/>
              <p:cNvSpPr/>
              <p:nvPr/>
            </p:nvSpPr>
            <p:spPr>
              <a:xfrm>
                <a:off x="3985600" y="2525450"/>
                <a:ext cx="410800" cy="358225"/>
              </a:xfrm>
              <a:custGeom>
                <a:rect b="b" l="l" r="r" t="t"/>
                <a:pathLst>
                  <a:path extrusionOk="0" h="14329" w="16432">
                    <a:moveTo>
                      <a:pt x="8128" y="0"/>
                    </a:moveTo>
                    <a:cubicBezTo>
                      <a:pt x="6044" y="0"/>
                      <a:pt x="3959" y="766"/>
                      <a:pt x="2584" y="2322"/>
                    </a:cubicBezTo>
                    <a:cubicBezTo>
                      <a:pt x="941" y="4215"/>
                      <a:pt x="1" y="7751"/>
                      <a:pt x="941" y="10120"/>
                    </a:cubicBezTo>
                    <a:cubicBezTo>
                      <a:pt x="1918" y="12597"/>
                      <a:pt x="4739" y="13823"/>
                      <a:pt x="7383" y="14216"/>
                    </a:cubicBezTo>
                    <a:cubicBezTo>
                      <a:pt x="7894" y="14291"/>
                      <a:pt x="8408" y="14329"/>
                      <a:pt x="8918" y="14329"/>
                    </a:cubicBezTo>
                    <a:cubicBezTo>
                      <a:pt x="12159" y="14329"/>
                      <a:pt x="15202" y="12786"/>
                      <a:pt x="15943" y="9216"/>
                    </a:cubicBezTo>
                    <a:cubicBezTo>
                      <a:pt x="16431" y="6834"/>
                      <a:pt x="15384" y="4346"/>
                      <a:pt x="13848" y="2477"/>
                    </a:cubicBezTo>
                    <a:cubicBezTo>
                      <a:pt x="12480" y="835"/>
                      <a:pt x="10304" y="0"/>
                      <a:pt x="81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762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99" name="Google Shape;1199;p33"/>
            <p:cNvGrpSpPr/>
            <p:nvPr/>
          </p:nvGrpSpPr>
          <p:grpSpPr>
            <a:xfrm>
              <a:off x="914546" y="312873"/>
              <a:ext cx="572688" cy="526394"/>
              <a:chOff x="3513525" y="2055475"/>
              <a:chExt cx="1347500" cy="1238575"/>
            </a:xfrm>
          </p:grpSpPr>
          <p:sp>
            <p:nvSpPr>
              <p:cNvPr id="1200" name="Google Shape;1200;p33"/>
              <p:cNvSpPr/>
              <p:nvPr/>
            </p:nvSpPr>
            <p:spPr>
              <a:xfrm>
                <a:off x="3775150" y="2055475"/>
                <a:ext cx="588200" cy="587700"/>
              </a:xfrm>
              <a:custGeom>
                <a:rect b="b" l="l" r="r" t="t"/>
                <a:pathLst>
                  <a:path extrusionOk="0" h="23508" w="23528">
                    <a:moveTo>
                      <a:pt x="12290" y="0"/>
                    </a:moveTo>
                    <a:cubicBezTo>
                      <a:pt x="11565" y="0"/>
                      <a:pt x="10838" y="67"/>
                      <a:pt x="10121" y="213"/>
                    </a:cubicBezTo>
                    <a:cubicBezTo>
                      <a:pt x="6371" y="940"/>
                      <a:pt x="2751" y="2738"/>
                      <a:pt x="1406" y="6476"/>
                    </a:cubicBezTo>
                    <a:cubicBezTo>
                      <a:pt x="1" y="10417"/>
                      <a:pt x="1906" y="12870"/>
                      <a:pt x="4668" y="15346"/>
                    </a:cubicBezTo>
                    <a:cubicBezTo>
                      <a:pt x="6145" y="16668"/>
                      <a:pt x="7621" y="17501"/>
                      <a:pt x="8895" y="18859"/>
                    </a:cubicBezTo>
                    <a:cubicBezTo>
                      <a:pt x="9955" y="19990"/>
                      <a:pt x="10800" y="21026"/>
                      <a:pt x="11967" y="22014"/>
                    </a:cubicBezTo>
                    <a:cubicBezTo>
                      <a:pt x="11967" y="22026"/>
                      <a:pt x="11979" y="22026"/>
                      <a:pt x="11979" y="22026"/>
                    </a:cubicBezTo>
                    <a:cubicBezTo>
                      <a:pt x="13618" y="23049"/>
                      <a:pt x="15054" y="23507"/>
                      <a:pt x="16311" y="23507"/>
                    </a:cubicBezTo>
                    <a:cubicBezTo>
                      <a:pt x="19354" y="23507"/>
                      <a:pt x="21343" y="20818"/>
                      <a:pt x="22599" y="16942"/>
                    </a:cubicBezTo>
                    <a:cubicBezTo>
                      <a:pt x="23373" y="14572"/>
                      <a:pt x="23528" y="12286"/>
                      <a:pt x="23480" y="9953"/>
                    </a:cubicBezTo>
                    <a:cubicBezTo>
                      <a:pt x="23361" y="6536"/>
                      <a:pt x="22456" y="3762"/>
                      <a:pt x="19658" y="1761"/>
                    </a:cubicBezTo>
                    <a:cubicBezTo>
                      <a:pt x="18491" y="904"/>
                      <a:pt x="17098" y="833"/>
                      <a:pt x="15729" y="475"/>
                    </a:cubicBezTo>
                    <a:cubicBezTo>
                      <a:pt x="14620" y="174"/>
                      <a:pt x="13457" y="0"/>
                      <a:pt x="122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1" name="Google Shape;1201;p33"/>
              <p:cNvSpPr/>
              <p:nvPr/>
            </p:nvSpPr>
            <p:spPr>
              <a:xfrm>
                <a:off x="4023100" y="2252200"/>
                <a:ext cx="176550" cy="310775"/>
              </a:xfrm>
              <a:custGeom>
                <a:rect b="b" l="l" r="r" t="t"/>
                <a:pathLst>
                  <a:path extrusionOk="0" fill="none" h="12431" w="7062">
                    <a:moveTo>
                      <a:pt x="1" y="2108"/>
                    </a:moveTo>
                    <a:cubicBezTo>
                      <a:pt x="3204" y="5156"/>
                      <a:pt x="5216" y="8263"/>
                      <a:pt x="6704" y="12430"/>
                    </a:cubicBezTo>
                    <a:cubicBezTo>
                      <a:pt x="7061" y="8251"/>
                      <a:pt x="6311" y="4167"/>
                      <a:pt x="6299" y="0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2" name="Google Shape;1202;p33"/>
              <p:cNvSpPr/>
              <p:nvPr/>
            </p:nvSpPr>
            <p:spPr>
              <a:xfrm>
                <a:off x="3513525" y="2376550"/>
                <a:ext cx="692675" cy="539475"/>
              </a:xfrm>
              <a:custGeom>
                <a:rect b="b" l="l" r="r" t="t"/>
                <a:pathLst>
                  <a:path extrusionOk="0" h="21579" w="27707">
                    <a:moveTo>
                      <a:pt x="8489" y="0"/>
                    </a:moveTo>
                    <a:cubicBezTo>
                      <a:pt x="7205" y="0"/>
                      <a:pt x="5955" y="253"/>
                      <a:pt x="4811" y="872"/>
                    </a:cubicBezTo>
                    <a:cubicBezTo>
                      <a:pt x="3525" y="1563"/>
                      <a:pt x="2548" y="2622"/>
                      <a:pt x="1834" y="3873"/>
                    </a:cubicBezTo>
                    <a:cubicBezTo>
                      <a:pt x="881" y="5527"/>
                      <a:pt x="405" y="7504"/>
                      <a:pt x="262" y="9409"/>
                    </a:cubicBezTo>
                    <a:cubicBezTo>
                      <a:pt x="0" y="13255"/>
                      <a:pt x="1084" y="17446"/>
                      <a:pt x="4132" y="19779"/>
                    </a:cubicBezTo>
                    <a:cubicBezTo>
                      <a:pt x="5837" y="21093"/>
                      <a:pt x="7505" y="21579"/>
                      <a:pt x="9156" y="21579"/>
                    </a:cubicBezTo>
                    <a:cubicBezTo>
                      <a:pt x="10618" y="21579"/>
                      <a:pt x="12066" y="21198"/>
                      <a:pt x="13514" y="20672"/>
                    </a:cubicBezTo>
                    <a:cubicBezTo>
                      <a:pt x="15169" y="20077"/>
                      <a:pt x="16812" y="19291"/>
                      <a:pt x="18503" y="18672"/>
                    </a:cubicBezTo>
                    <a:cubicBezTo>
                      <a:pt x="19908" y="18136"/>
                      <a:pt x="21336" y="17600"/>
                      <a:pt x="22563" y="16731"/>
                    </a:cubicBezTo>
                    <a:lnTo>
                      <a:pt x="22575" y="16719"/>
                    </a:lnTo>
                    <a:cubicBezTo>
                      <a:pt x="27706" y="13088"/>
                      <a:pt x="25718" y="7992"/>
                      <a:pt x="21134" y="4980"/>
                    </a:cubicBezTo>
                    <a:cubicBezTo>
                      <a:pt x="19134" y="3670"/>
                      <a:pt x="17050" y="2539"/>
                      <a:pt x="14883" y="1587"/>
                    </a:cubicBezTo>
                    <a:cubicBezTo>
                      <a:pt x="12879" y="707"/>
                      <a:pt x="10636" y="0"/>
                      <a:pt x="84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3" name="Google Shape;1203;p33"/>
              <p:cNvSpPr/>
              <p:nvPr/>
            </p:nvSpPr>
            <p:spPr>
              <a:xfrm>
                <a:off x="3768325" y="2558175"/>
                <a:ext cx="305400" cy="159275"/>
              </a:xfrm>
              <a:custGeom>
                <a:rect b="b" l="l" r="r" t="t"/>
                <a:pathLst>
                  <a:path extrusionOk="0" fill="none" h="6371" w="12216">
                    <a:moveTo>
                      <a:pt x="48" y="6371"/>
                    </a:moveTo>
                    <a:cubicBezTo>
                      <a:pt x="3977" y="5109"/>
                      <a:pt x="8096" y="4454"/>
                      <a:pt x="12216" y="4418"/>
                    </a:cubicBezTo>
                    <a:cubicBezTo>
                      <a:pt x="8287" y="2561"/>
                      <a:pt x="3739" y="2215"/>
                      <a:pt x="0" y="1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4" name="Google Shape;1204;p33"/>
              <p:cNvSpPr/>
              <p:nvPr/>
            </p:nvSpPr>
            <p:spPr>
              <a:xfrm>
                <a:off x="3754925" y="2729225"/>
                <a:ext cx="532525" cy="564825"/>
              </a:xfrm>
              <a:custGeom>
                <a:rect b="b" l="l" r="r" t="t"/>
                <a:pathLst>
                  <a:path extrusionOk="0" h="22593" w="21301">
                    <a:moveTo>
                      <a:pt x="14527" y="1"/>
                    </a:moveTo>
                    <a:cubicBezTo>
                      <a:pt x="12818" y="1"/>
                      <a:pt x="10910" y="810"/>
                      <a:pt x="8847" y="2184"/>
                    </a:cubicBezTo>
                    <a:cubicBezTo>
                      <a:pt x="6787" y="3565"/>
                      <a:pt x="5418" y="4898"/>
                      <a:pt x="3810" y="6387"/>
                    </a:cubicBezTo>
                    <a:cubicBezTo>
                      <a:pt x="1441" y="8613"/>
                      <a:pt x="0" y="10637"/>
                      <a:pt x="298" y="13947"/>
                    </a:cubicBezTo>
                    <a:cubicBezTo>
                      <a:pt x="429" y="15340"/>
                      <a:pt x="1072" y="16793"/>
                      <a:pt x="1953" y="17971"/>
                    </a:cubicBezTo>
                    <a:cubicBezTo>
                      <a:pt x="3108" y="19531"/>
                      <a:pt x="4763" y="20793"/>
                      <a:pt x="6561" y="21555"/>
                    </a:cubicBezTo>
                    <a:cubicBezTo>
                      <a:pt x="8183" y="22246"/>
                      <a:pt x="9957" y="22592"/>
                      <a:pt x="11700" y="22592"/>
                    </a:cubicBezTo>
                    <a:cubicBezTo>
                      <a:pt x="13834" y="22592"/>
                      <a:pt x="15923" y="22073"/>
                      <a:pt x="17634" y="21031"/>
                    </a:cubicBezTo>
                    <a:cubicBezTo>
                      <a:pt x="20908" y="19043"/>
                      <a:pt x="21253" y="16745"/>
                      <a:pt x="21277" y="13518"/>
                    </a:cubicBezTo>
                    <a:cubicBezTo>
                      <a:pt x="21301" y="11804"/>
                      <a:pt x="20824" y="10637"/>
                      <a:pt x="20765" y="8982"/>
                    </a:cubicBezTo>
                    <a:cubicBezTo>
                      <a:pt x="20705" y="7601"/>
                      <a:pt x="20515" y="6137"/>
                      <a:pt x="20146" y="4767"/>
                    </a:cubicBezTo>
                    <a:cubicBezTo>
                      <a:pt x="20146" y="4755"/>
                      <a:pt x="20134" y="4744"/>
                      <a:pt x="20134" y="4744"/>
                    </a:cubicBezTo>
                    <a:cubicBezTo>
                      <a:pt x="18674" y="1397"/>
                      <a:pt x="16772" y="1"/>
                      <a:pt x="145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5" name="Google Shape;1205;p33"/>
              <p:cNvSpPr/>
              <p:nvPr/>
            </p:nvSpPr>
            <p:spPr>
              <a:xfrm>
                <a:off x="3944825" y="2811775"/>
                <a:ext cx="193500" cy="272675"/>
              </a:xfrm>
              <a:custGeom>
                <a:rect b="b" l="l" r="r" t="t"/>
                <a:pathLst>
                  <a:path extrusionOk="0" fill="none" h="10907" w="7740">
                    <a:moveTo>
                      <a:pt x="6025" y="10907"/>
                    </a:moveTo>
                    <a:cubicBezTo>
                      <a:pt x="5966" y="7168"/>
                      <a:pt x="6632" y="3573"/>
                      <a:pt x="7740" y="1"/>
                    </a:cubicBezTo>
                    <a:cubicBezTo>
                      <a:pt x="5037" y="3025"/>
                      <a:pt x="3287" y="6692"/>
                      <a:pt x="1" y="9145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6" name="Google Shape;1206;p33"/>
              <p:cNvSpPr/>
              <p:nvPr/>
            </p:nvSpPr>
            <p:spPr>
              <a:xfrm>
                <a:off x="4151100" y="2665125"/>
                <a:ext cx="641475" cy="529875"/>
              </a:xfrm>
              <a:custGeom>
                <a:rect b="b" l="l" r="r" t="t"/>
                <a:pathLst>
                  <a:path extrusionOk="0" h="21195" w="25659">
                    <a:moveTo>
                      <a:pt x="7297" y="0"/>
                    </a:moveTo>
                    <a:cubicBezTo>
                      <a:pt x="7049" y="0"/>
                      <a:pt x="6800" y="7"/>
                      <a:pt x="6549" y="21"/>
                    </a:cubicBezTo>
                    <a:lnTo>
                      <a:pt x="6525" y="21"/>
                    </a:lnTo>
                    <a:cubicBezTo>
                      <a:pt x="96" y="1724"/>
                      <a:pt x="1" y="5843"/>
                      <a:pt x="2834" y="11129"/>
                    </a:cubicBezTo>
                    <a:cubicBezTo>
                      <a:pt x="4049" y="13404"/>
                      <a:pt x="5620" y="15309"/>
                      <a:pt x="7525" y="17190"/>
                    </a:cubicBezTo>
                    <a:cubicBezTo>
                      <a:pt x="9931" y="19544"/>
                      <a:pt x="12962" y="21195"/>
                      <a:pt x="16240" y="21195"/>
                    </a:cubicBezTo>
                    <a:cubicBezTo>
                      <a:pt x="16774" y="21195"/>
                      <a:pt x="17314" y="21151"/>
                      <a:pt x="17860" y="21059"/>
                    </a:cubicBezTo>
                    <a:cubicBezTo>
                      <a:pt x="19503" y="20773"/>
                      <a:pt x="20706" y="19869"/>
                      <a:pt x="21670" y="18952"/>
                    </a:cubicBezTo>
                    <a:cubicBezTo>
                      <a:pt x="22944" y="17761"/>
                      <a:pt x="23539" y="16844"/>
                      <a:pt x="24111" y="15297"/>
                    </a:cubicBezTo>
                    <a:cubicBezTo>
                      <a:pt x="25278" y="12189"/>
                      <a:pt x="25659" y="8986"/>
                      <a:pt x="24051" y="5903"/>
                    </a:cubicBezTo>
                    <a:cubicBezTo>
                      <a:pt x="22361" y="2640"/>
                      <a:pt x="19527" y="1676"/>
                      <a:pt x="16134" y="1104"/>
                    </a:cubicBezTo>
                    <a:cubicBezTo>
                      <a:pt x="14324" y="795"/>
                      <a:pt x="12669" y="700"/>
                      <a:pt x="10919" y="378"/>
                    </a:cubicBezTo>
                    <a:cubicBezTo>
                      <a:pt x="9701" y="160"/>
                      <a:pt x="8517" y="0"/>
                      <a:pt x="72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" name="Google Shape;1207;p33"/>
              <p:cNvSpPr/>
              <p:nvPr/>
            </p:nvSpPr>
            <p:spPr>
              <a:xfrm>
                <a:off x="4264200" y="2775475"/>
                <a:ext cx="286375" cy="241125"/>
              </a:xfrm>
              <a:custGeom>
                <a:rect b="b" l="l" r="r" t="t"/>
                <a:pathLst>
                  <a:path extrusionOk="0" fill="none" h="9645" w="11455">
                    <a:moveTo>
                      <a:pt x="11455" y="4739"/>
                    </a:moveTo>
                    <a:cubicBezTo>
                      <a:pt x="7442" y="3572"/>
                      <a:pt x="3787" y="1715"/>
                      <a:pt x="1" y="0"/>
                    </a:cubicBezTo>
                    <a:cubicBezTo>
                      <a:pt x="3037" y="3286"/>
                      <a:pt x="6240" y="6442"/>
                      <a:pt x="9395" y="9644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" name="Google Shape;1208;p33"/>
              <p:cNvSpPr/>
              <p:nvPr/>
            </p:nvSpPr>
            <p:spPr>
              <a:xfrm>
                <a:off x="4200200" y="2209500"/>
                <a:ext cx="660825" cy="549125"/>
              </a:xfrm>
              <a:custGeom>
                <a:rect b="b" l="l" r="r" t="t"/>
                <a:pathLst>
                  <a:path extrusionOk="0" h="21965" w="26433">
                    <a:moveTo>
                      <a:pt x="14735" y="1"/>
                    </a:moveTo>
                    <a:cubicBezTo>
                      <a:pt x="10886" y="1"/>
                      <a:pt x="8739" y="2125"/>
                      <a:pt x="6942" y="4780"/>
                    </a:cubicBezTo>
                    <a:cubicBezTo>
                      <a:pt x="5954" y="6221"/>
                      <a:pt x="5097" y="7828"/>
                      <a:pt x="4097" y="9328"/>
                    </a:cubicBezTo>
                    <a:cubicBezTo>
                      <a:pt x="3275" y="10578"/>
                      <a:pt x="2430" y="11864"/>
                      <a:pt x="1954" y="13281"/>
                    </a:cubicBezTo>
                    <a:cubicBezTo>
                      <a:pt x="1942" y="13281"/>
                      <a:pt x="1942" y="13293"/>
                      <a:pt x="1942" y="13293"/>
                    </a:cubicBezTo>
                    <a:cubicBezTo>
                      <a:pt x="0" y="19004"/>
                      <a:pt x="4162" y="21965"/>
                      <a:pt x="9339" y="21965"/>
                    </a:cubicBezTo>
                    <a:cubicBezTo>
                      <a:pt x="9559" y="21965"/>
                      <a:pt x="9780" y="21959"/>
                      <a:pt x="10002" y="21949"/>
                    </a:cubicBezTo>
                    <a:cubicBezTo>
                      <a:pt x="12372" y="21854"/>
                      <a:pt x="14741" y="21544"/>
                      <a:pt x="17063" y="21044"/>
                    </a:cubicBezTo>
                    <a:cubicBezTo>
                      <a:pt x="20468" y="20306"/>
                      <a:pt x="24111" y="18841"/>
                      <a:pt x="25635" y="15698"/>
                    </a:cubicBezTo>
                    <a:cubicBezTo>
                      <a:pt x="26254" y="14388"/>
                      <a:pt x="26433" y="12948"/>
                      <a:pt x="26266" y="11519"/>
                    </a:cubicBezTo>
                    <a:cubicBezTo>
                      <a:pt x="26064" y="9626"/>
                      <a:pt x="25302" y="7745"/>
                      <a:pt x="24278" y="6113"/>
                    </a:cubicBezTo>
                    <a:cubicBezTo>
                      <a:pt x="22242" y="2863"/>
                      <a:pt x="18884" y="101"/>
                      <a:pt x="15051" y="6"/>
                    </a:cubicBezTo>
                    <a:cubicBezTo>
                      <a:pt x="14944" y="2"/>
                      <a:pt x="14839" y="1"/>
                      <a:pt x="147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" name="Google Shape;1209;p33"/>
              <p:cNvSpPr/>
              <p:nvPr/>
            </p:nvSpPr>
            <p:spPr>
              <a:xfrm>
                <a:off x="4325225" y="2423650"/>
                <a:ext cx="312275" cy="218200"/>
              </a:xfrm>
              <a:custGeom>
                <a:rect b="b" l="l" r="r" t="t"/>
                <a:pathLst>
                  <a:path extrusionOk="0" fill="none" h="8728" w="12491">
                    <a:moveTo>
                      <a:pt x="8716" y="0"/>
                    </a:moveTo>
                    <a:cubicBezTo>
                      <a:pt x="6263" y="3334"/>
                      <a:pt x="3323" y="6275"/>
                      <a:pt x="1" y="8727"/>
                    </a:cubicBezTo>
                    <a:cubicBezTo>
                      <a:pt x="4275" y="7930"/>
                      <a:pt x="8180" y="5537"/>
                      <a:pt x="12490" y="5132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" name="Google Shape;1210;p33"/>
              <p:cNvSpPr/>
              <p:nvPr/>
            </p:nvSpPr>
            <p:spPr>
              <a:xfrm>
                <a:off x="3985600" y="2525450"/>
                <a:ext cx="410800" cy="358225"/>
              </a:xfrm>
              <a:custGeom>
                <a:rect b="b" l="l" r="r" t="t"/>
                <a:pathLst>
                  <a:path extrusionOk="0" h="14329" w="16432">
                    <a:moveTo>
                      <a:pt x="8128" y="0"/>
                    </a:moveTo>
                    <a:cubicBezTo>
                      <a:pt x="6044" y="0"/>
                      <a:pt x="3959" y="766"/>
                      <a:pt x="2584" y="2322"/>
                    </a:cubicBezTo>
                    <a:cubicBezTo>
                      <a:pt x="941" y="4215"/>
                      <a:pt x="1" y="7751"/>
                      <a:pt x="941" y="10120"/>
                    </a:cubicBezTo>
                    <a:cubicBezTo>
                      <a:pt x="1918" y="12597"/>
                      <a:pt x="4739" y="13823"/>
                      <a:pt x="7383" y="14216"/>
                    </a:cubicBezTo>
                    <a:cubicBezTo>
                      <a:pt x="7894" y="14291"/>
                      <a:pt x="8408" y="14329"/>
                      <a:pt x="8918" y="14329"/>
                    </a:cubicBezTo>
                    <a:cubicBezTo>
                      <a:pt x="12159" y="14329"/>
                      <a:pt x="15202" y="12786"/>
                      <a:pt x="15943" y="9216"/>
                    </a:cubicBezTo>
                    <a:cubicBezTo>
                      <a:pt x="16431" y="6834"/>
                      <a:pt x="15384" y="4346"/>
                      <a:pt x="13848" y="2477"/>
                    </a:cubicBezTo>
                    <a:cubicBezTo>
                      <a:pt x="12480" y="835"/>
                      <a:pt x="10304" y="0"/>
                      <a:pt x="8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4" name="Shape 1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" name="Google Shape;1215;p34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Differential Subgroup Validity</a:t>
            </a:r>
            <a:endParaRPr/>
          </a:p>
        </p:txBody>
      </p:sp>
      <p:grpSp>
        <p:nvGrpSpPr>
          <p:cNvPr id="1216" name="Google Shape;1216;p34"/>
          <p:cNvGrpSpPr/>
          <p:nvPr/>
        </p:nvGrpSpPr>
        <p:grpSpPr>
          <a:xfrm flipH="1">
            <a:off x="7692938" y="4102745"/>
            <a:ext cx="871573" cy="801120"/>
            <a:chOff x="914546" y="312873"/>
            <a:chExt cx="572688" cy="526394"/>
          </a:xfrm>
        </p:grpSpPr>
        <p:grpSp>
          <p:nvGrpSpPr>
            <p:cNvPr id="1217" name="Google Shape;1217;p34"/>
            <p:cNvGrpSpPr/>
            <p:nvPr/>
          </p:nvGrpSpPr>
          <p:grpSpPr>
            <a:xfrm>
              <a:off x="914546" y="312873"/>
              <a:ext cx="572688" cy="526394"/>
              <a:chOff x="3513525" y="2055475"/>
              <a:chExt cx="1347500" cy="1238575"/>
            </a:xfrm>
          </p:grpSpPr>
          <p:sp>
            <p:nvSpPr>
              <p:cNvPr id="1218" name="Google Shape;1218;p34"/>
              <p:cNvSpPr/>
              <p:nvPr/>
            </p:nvSpPr>
            <p:spPr>
              <a:xfrm>
                <a:off x="3775150" y="2055475"/>
                <a:ext cx="588200" cy="587700"/>
              </a:xfrm>
              <a:custGeom>
                <a:rect b="b" l="l" r="r" t="t"/>
                <a:pathLst>
                  <a:path extrusionOk="0" h="23508" w="23528">
                    <a:moveTo>
                      <a:pt x="12290" y="0"/>
                    </a:moveTo>
                    <a:cubicBezTo>
                      <a:pt x="11565" y="0"/>
                      <a:pt x="10838" y="67"/>
                      <a:pt x="10121" y="213"/>
                    </a:cubicBezTo>
                    <a:cubicBezTo>
                      <a:pt x="6371" y="940"/>
                      <a:pt x="2751" y="2738"/>
                      <a:pt x="1406" y="6476"/>
                    </a:cubicBezTo>
                    <a:cubicBezTo>
                      <a:pt x="1" y="10417"/>
                      <a:pt x="1906" y="12870"/>
                      <a:pt x="4668" y="15346"/>
                    </a:cubicBezTo>
                    <a:cubicBezTo>
                      <a:pt x="6145" y="16668"/>
                      <a:pt x="7621" y="17501"/>
                      <a:pt x="8895" y="18859"/>
                    </a:cubicBezTo>
                    <a:cubicBezTo>
                      <a:pt x="9955" y="19990"/>
                      <a:pt x="10800" y="21026"/>
                      <a:pt x="11967" y="22014"/>
                    </a:cubicBezTo>
                    <a:cubicBezTo>
                      <a:pt x="11967" y="22026"/>
                      <a:pt x="11979" y="22026"/>
                      <a:pt x="11979" y="22026"/>
                    </a:cubicBezTo>
                    <a:cubicBezTo>
                      <a:pt x="13618" y="23049"/>
                      <a:pt x="15054" y="23507"/>
                      <a:pt x="16311" y="23507"/>
                    </a:cubicBezTo>
                    <a:cubicBezTo>
                      <a:pt x="19354" y="23507"/>
                      <a:pt x="21343" y="20818"/>
                      <a:pt x="22599" y="16942"/>
                    </a:cubicBezTo>
                    <a:cubicBezTo>
                      <a:pt x="23373" y="14572"/>
                      <a:pt x="23528" y="12286"/>
                      <a:pt x="23480" y="9953"/>
                    </a:cubicBezTo>
                    <a:cubicBezTo>
                      <a:pt x="23361" y="6536"/>
                      <a:pt x="22456" y="3762"/>
                      <a:pt x="19658" y="1761"/>
                    </a:cubicBezTo>
                    <a:cubicBezTo>
                      <a:pt x="18491" y="904"/>
                      <a:pt x="17098" y="833"/>
                      <a:pt x="15729" y="475"/>
                    </a:cubicBezTo>
                    <a:cubicBezTo>
                      <a:pt x="14620" y="174"/>
                      <a:pt x="13457" y="0"/>
                      <a:pt x="1229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9" name="Google Shape;1219;p34"/>
              <p:cNvSpPr/>
              <p:nvPr/>
            </p:nvSpPr>
            <p:spPr>
              <a:xfrm>
                <a:off x="3513525" y="2376550"/>
                <a:ext cx="692675" cy="539475"/>
              </a:xfrm>
              <a:custGeom>
                <a:rect b="b" l="l" r="r" t="t"/>
                <a:pathLst>
                  <a:path extrusionOk="0" h="21579" w="27707">
                    <a:moveTo>
                      <a:pt x="8489" y="0"/>
                    </a:moveTo>
                    <a:cubicBezTo>
                      <a:pt x="7205" y="0"/>
                      <a:pt x="5955" y="253"/>
                      <a:pt x="4811" y="872"/>
                    </a:cubicBezTo>
                    <a:cubicBezTo>
                      <a:pt x="3525" y="1563"/>
                      <a:pt x="2548" y="2622"/>
                      <a:pt x="1834" y="3873"/>
                    </a:cubicBezTo>
                    <a:cubicBezTo>
                      <a:pt x="881" y="5527"/>
                      <a:pt x="405" y="7504"/>
                      <a:pt x="262" y="9409"/>
                    </a:cubicBezTo>
                    <a:cubicBezTo>
                      <a:pt x="0" y="13255"/>
                      <a:pt x="1084" y="17446"/>
                      <a:pt x="4132" y="19779"/>
                    </a:cubicBezTo>
                    <a:cubicBezTo>
                      <a:pt x="5837" y="21093"/>
                      <a:pt x="7505" y="21579"/>
                      <a:pt x="9156" y="21579"/>
                    </a:cubicBezTo>
                    <a:cubicBezTo>
                      <a:pt x="10618" y="21579"/>
                      <a:pt x="12066" y="21198"/>
                      <a:pt x="13514" y="20672"/>
                    </a:cubicBezTo>
                    <a:cubicBezTo>
                      <a:pt x="15169" y="20077"/>
                      <a:pt x="16812" y="19291"/>
                      <a:pt x="18503" y="18672"/>
                    </a:cubicBezTo>
                    <a:cubicBezTo>
                      <a:pt x="19908" y="18136"/>
                      <a:pt x="21336" y="17600"/>
                      <a:pt x="22563" y="16731"/>
                    </a:cubicBezTo>
                    <a:lnTo>
                      <a:pt x="22575" y="16719"/>
                    </a:lnTo>
                    <a:cubicBezTo>
                      <a:pt x="27706" y="13088"/>
                      <a:pt x="25718" y="7992"/>
                      <a:pt x="21134" y="4980"/>
                    </a:cubicBezTo>
                    <a:cubicBezTo>
                      <a:pt x="19134" y="3670"/>
                      <a:pt x="17050" y="2539"/>
                      <a:pt x="14883" y="1587"/>
                    </a:cubicBezTo>
                    <a:cubicBezTo>
                      <a:pt x="12879" y="707"/>
                      <a:pt x="10636" y="0"/>
                      <a:pt x="848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0" name="Google Shape;1220;p34"/>
              <p:cNvSpPr/>
              <p:nvPr/>
            </p:nvSpPr>
            <p:spPr>
              <a:xfrm>
                <a:off x="3754925" y="2729225"/>
                <a:ext cx="532525" cy="564825"/>
              </a:xfrm>
              <a:custGeom>
                <a:rect b="b" l="l" r="r" t="t"/>
                <a:pathLst>
                  <a:path extrusionOk="0" h="22593" w="21301">
                    <a:moveTo>
                      <a:pt x="14527" y="1"/>
                    </a:moveTo>
                    <a:cubicBezTo>
                      <a:pt x="12818" y="1"/>
                      <a:pt x="10910" y="810"/>
                      <a:pt x="8847" y="2184"/>
                    </a:cubicBezTo>
                    <a:cubicBezTo>
                      <a:pt x="6787" y="3565"/>
                      <a:pt x="5418" y="4898"/>
                      <a:pt x="3810" y="6387"/>
                    </a:cubicBezTo>
                    <a:cubicBezTo>
                      <a:pt x="1441" y="8613"/>
                      <a:pt x="0" y="10637"/>
                      <a:pt x="298" y="13947"/>
                    </a:cubicBezTo>
                    <a:cubicBezTo>
                      <a:pt x="429" y="15340"/>
                      <a:pt x="1072" y="16793"/>
                      <a:pt x="1953" y="17971"/>
                    </a:cubicBezTo>
                    <a:cubicBezTo>
                      <a:pt x="3108" y="19531"/>
                      <a:pt x="4763" y="20793"/>
                      <a:pt x="6561" y="21555"/>
                    </a:cubicBezTo>
                    <a:cubicBezTo>
                      <a:pt x="8183" y="22246"/>
                      <a:pt x="9957" y="22592"/>
                      <a:pt x="11700" y="22592"/>
                    </a:cubicBezTo>
                    <a:cubicBezTo>
                      <a:pt x="13834" y="22592"/>
                      <a:pt x="15923" y="22073"/>
                      <a:pt x="17634" y="21031"/>
                    </a:cubicBezTo>
                    <a:cubicBezTo>
                      <a:pt x="20908" y="19043"/>
                      <a:pt x="21253" y="16745"/>
                      <a:pt x="21277" y="13518"/>
                    </a:cubicBezTo>
                    <a:cubicBezTo>
                      <a:pt x="21301" y="11804"/>
                      <a:pt x="20824" y="10637"/>
                      <a:pt x="20765" y="8982"/>
                    </a:cubicBezTo>
                    <a:cubicBezTo>
                      <a:pt x="20705" y="7601"/>
                      <a:pt x="20515" y="6137"/>
                      <a:pt x="20146" y="4767"/>
                    </a:cubicBezTo>
                    <a:cubicBezTo>
                      <a:pt x="20146" y="4755"/>
                      <a:pt x="20134" y="4744"/>
                      <a:pt x="20134" y="4744"/>
                    </a:cubicBezTo>
                    <a:cubicBezTo>
                      <a:pt x="18674" y="1397"/>
                      <a:pt x="16772" y="1"/>
                      <a:pt x="14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1" name="Google Shape;1221;p34"/>
              <p:cNvSpPr/>
              <p:nvPr/>
            </p:nvSpPr>
            <p:spPr>
              <a:xfrm>
                <a:off x="4151100" y="2665125"/>
                <a:ext cx="641475" cy="529875"/>
              </a:xfrm>
              <a:custGeom>
                <a:rect b="b" l="l" r="r" t="t"/>
                <a:pathLst>
                  <a:path extrusionOk="0" h="21195" w="25659">
                    <a:moveTo>
                      <a:pt x="7297" y="0"/>
                    </a:moveTo>
                    <a:cubicBezTo>
                      <a:pt x="7049" y="0"/>
                      <a:pt x="6800" y="7"/>
                      <a:pt x="6549" y="21"/>
                    </a:cubicBezTo>
                    <a:lnTo>
                      <a:pt x="6525" y="21"/>
                    </a:lnTo>
                    <a:cubicBezTo>
                      <a:pt x="96" y="1724"/>
                      <a:pt x="1" y="5843"/>
                      <a:pt x="2834" y="11129"/>
                    </a:cubicBezTo>
                    <a:cubicBezTo>
                      <a:pt x="4049" y="13404"/>
                      <a:pt x="5620" y="15309"/>
                      <a:pt x="7525" y="17190"/>
                    </a:cubicBezTo>
                    <a:cubicBezTo>
                      <a:pt x="9931" y="19544"/>
                      <a:pt x="12962" y="21195"/>
                      <a:pt x="16240" y="21195"/>
                    </a:cubicBezTo>
                    <a:cubicBezTo>
                      <a:pt x="16774" y="21195"/>
                      <a:pt x="17314" y="21151"/>
                      <a:pt x="17860" y="21059"/>
                    </a:cubicBezTo>
                    <a:cubicBezTo>
                      <a:pt x="19503" y="20773"/>
                      <a:pt x="20706" y="19869"/>
                      <a:pt x="21670" y="18952"/>
                    </a:cubicBezTo>
                    <a:cubicBezTo>
                      <a:pt x="22944" y="17761"/>
                      <a:pt x="23539" y="16844"/>
                      <a:pt x="24111" y="15297"/>
                    </a:cubicBezTo>
                    <a:cubicBezTo>
                      <a:pt x="25278" y="12189"/>
                      <a:pt x="25659" y="8986"/>
                      <a:pt x="24051" y="5903"/>
                    </a:cubicBezTo>
                    <a:cubicBezTo>
                      <a:pt x="22361" y="2640"/>
                      <a:pt x="19527" y="1676"/>
                      <a:pt x="16134" y="1104"/>
                    </a:cubicBezTo>
                    <a:cubicBezTo>
                      <a:pt x="14324" y="795"/>
                      <a:pt x="12669" y="700"/>
                      <a:pt x="10919" y="378"/>
                    </a:cubicBezTo>
                    <a:cubicBezTo>
                      <a:pt x="9701" y="160"/>
                      <a:pt x="8517" y="0"/>
                      <a:pt x="72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2" name="Google Shape;1222;p34"/>
              <p:cNvSpPr/>
              <p:nvPr/>
            </p:nvSpPr>
            <p:spPr>
              <a:xfrm>
                <a:off x="4200200" y="2209500"/>
                <a:ext cx="660825" cy="549125"/>
              </a:xfrm>
              <a:custGeom>
                <a:rect b="b" l="l" r="r" t="t"/>
                <a:pathLst>
                  <a:path extrusionOk="0" h="21965" w="26433">
                    <a:moveTo>
                      <a:pt x="14735" y="1"/>
                    </a:moveTo>
                    <a:cubicBezTo>
                      <a:pt x="10886" y="1"/>
                      <a:pt x="8739" y="2125"/>
                      <a:pt x="6942" y="4780"/>
                    </a:cubicBezTo>
                    <a:cubicBezTo>
                      <a:pt x="5954" y="6221"/>
                      <a:pt x="5097" y="7828"/>
                      <a:pt x="4097" y="9328"/>
                    </a:cubicBezTo>
                    <a:cubicBezTo>
                      <a:pt x="3275" y="10578"/>
                      <a:pt x="2430" y="11864"/>
                      <a:pt x="1954" y="13281"/>
                    </a:cubicBezTo>
                    <a:cubicBezTo>
                      <a:pt x="1942" y="13281"/>
                      <a:pt x="1942" y="13293"/>
                      <a:pt x="1942" y="13293"/>
                    </a:cubicBezTo>
                    <a:cubicBezTo>
                      <a:pt x="0" y="19004"/>
                      <a:pt x="4162" y="21965"/>
                      <a:pt x="9339" y="21965"/>
                    </a:cubicBezTo>
                    <a:cubicBezTo>
                      <a:pt x="9559" y="21965"/>
                      <a:pt x="9780" y="21959"/>
                      <a:pt x="10002" y="21949"/>
                    </a:cubicBezTo>
                    <a:cubicBezTo>
                      <a:pt x="12372" y="21854"/>
                      <a:pt x="14741" y="21544"/>
                      <a:pt x="17063" y="21044"/>
                    </a:cubicBezTo>
                    <a:cubicBezTo>
                      <a:pt x="20468" y="20306"/>
                      <a:pt x="24111" y="18841"/>
                      <a:pt x="25635" y="15698"/>
                    </a:cubicBezTo>
                    <a:cubicBezTo>
                      <a:pt x="26254" y="14388"/>
                      <a:pt x="26433" y="12948"/>
                      <a:pt x="26266" y="11519"/>
                    </a:cubicBezTo>
                    <a:cubicBezTo>
                      <a:pt x="26064" y="9626"/>
                      <a:pt x="25302" y="7745"/>
                      <a:pt x="24278" y="6113"/>
                    </a:cubicBezTo>
                    <a:cubicBezTo>
                      <a:pt x="22242" y="2863"/>
                      <a:pt x="18884" y="101"/>
                      <a:pt x="15051" y="6"/>
                    </a:cubicBezTo>
                    <a:cubicBezTo>
                      <a:pt x="14944" y="2"/>
                      <a:pt x="14839" y="1"/>
                      <a:pt x="147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1143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3" name="Google Shape;1223;p34"/>
              <p:cNvSpPr/>
              <p:nvPr/>
            </p:nvSpPr>
            <p:spPr>
              <a:xfrm>
                <a:off x="3985600" y="2525450"/>
                <a:ext cx="410800" cy="358225"/>
              </a:xfrm>
              <a:custGeom>
                <a:rect b="b" l="l" r="r" t="t"/>
                <a:pathLst>
                  <a:path extrusionOk="0" h="14329" w="16432">
                    <a:moveTo>
                      <a:pt x="8128" y="0"/>
                    </a:moveTo>
                    <a:cubicBezTo>
                      <a:pt x="6044" y="0"/>
                      <a:pt x="3959" y="766"/>
                      <a:pt x="2584" y="2322"/>
                    </a:cubicBezTo>
                    <a:cubicBezTo>
                      <a:pt x="941" y="4215"/>
                      <a:pt x="1" y="7751"/>
                      <a:pt x="941" y="10120"/>
                    </a:cubicBezTo>
                    <a:cubicBezTo>
                      <a:pt x="1918" y="12597"/>
                      <a:pt x="4739" y="13823"/>
                      <a:pt x="7383" y="14216"/>
                    </a:cubicBezTo>
                    <a:cubicBezTo>
                      <a:pt x="7894" y="14291"/>
                      <a:pt x="8408" y="14329"/>
                      <a:pt x="8918" y="14329"/>
                    </a:cubicBezTo>
                    <a:cubicBezTo>
                      <a:pt x="12159" y="14329"/>
                      <a:pt x="15202" y="12786"/>
                      <a:pt x="15943" y="9216"/>
                    </a:cubicBezTo>
                    <a:cubicBezTo>
                      <a:pt x="16431" y="6834"/>
                      <a:pt x="15384" y="4346"/>
                      <a:pt x="13848" y="2477"/>
                    </a:cubicBezTo>
                    <a:cubicBezTo>
                      <a:pt x="12480" y="835"/>
                      <a:pt x="10304" y="0"/>
                      <a:pt x="81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76200">
                <a:solidFill>
                  <a:schemeClr val="accen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4" name="Google Shape;1224;p34"/>
            <p:cNvGrpSpPr/>
            <p:nvPr/>
          </p:nvGrpSpPr>
          <p:grpSpPr>
            <a:xfrm>
              <a:off x="914546" y="312873"/>
              <a:ext cx="572688" cy="526394"/>
              <a:chOff x="3513525" y="2055475"/>
              <a:chExt cx="1347500" cy="1238575"/>
            </a:xfrm>
          </p:grpSpPr>
          <p:sp>
            <p:nvSpPr>
              <p:cNvPr id="1225" name="Google Shape;1225;p34"/>
              <p:cNvSpPr/>
              <p:nvPr/>
            </p:nvSpPr>
            <p:spPr>
              <a:xfrm>
                <a:off x="3775150" y="2055475"/>
                <a:ext cx="588200" cy="587700"/>
              </a:xfrm>
              <a:custGeom>
                <a:rect b="b" l="l" r="r" t="t"/>
                <a:pathLst>
                  <a:path extrusionOk="0" h="23508" w="23528">
                    <a:moveTo>
                      <a:pt x="12290" y="0"/>
                    </a:moveTo>
                    <a:cubicBezTo>
                      <a:pt x="11565" y="0"/>
                      <a:pt x="10838" y="67"/>
                      <a:pt x="10121" y="213"/>
                    </a:cubicBezTo>
                    <a:cubicBezTo>
                      <a:pt x="6371" y="940"/>
                      <a:pt x="2751" y="2738"/>
                      <a:pt x="1406" y="6476"/>
                    </a:cubicBezTo>
                    <a:cubicBezTo>
                      <a:pt x="1" y="10417"/>
                      <a:pt x="1906" y="12870"/>
                      <a:pt x="4668" y="15346"/>
                    </a:cubicBezTo>
                    <a:cubicBezTo>
                      <a:pt x="6145" y="16668"/>
                      <a:pt x="7621" y="17501"/>
                      <a:pt x="8895" y="18859"/>
                    </a:cubicBezTo>
                    <a:cubicBezTo>
                      <a:pt x="9955" y="19990"/>
                      <a:pt x="10800" y="21026"/>
                      <a:pt x="11967" y="22014"/>
                    </a:cubicBezTo>
                    <a:cubicBezTo>
                      <a:pt x="11967" y="22026"/>
                      <a:pt x="11979" y="22026"/>
                      <a:pt x="11979" y="22026"/>
                    </a:cubicBezTo>
                    <a:cubicBezTo>
                      <a:pt x="13618" y="23049"/>
                      <a:pt x="15054" y="23507"/>
                      <a:pt x="16311" y="23507"/>
                    </a:cubicBezTo>
                    <a:cubicBezTo>
                      <a:pt x="19354" y="23507"/>
                      <a:pt x="21343" y="20818"/>
                      <a:pt x="22599" y="16942"/>
                    </a:cubicBezTo>
                    <a:cubicBezTo>
                      <a:pt x="23373" y="14572"/>
                      <a:pt x="23528" y="12286"/>
                      <a:pt x="23480" y="9953"/>
                    </a:cubicBezTo>
                    <a:cubicBezTo>
                      <a:pt x="23361" y="6536"/>
                      <a:pt x="22456" y="3762"/>
                      <a:pt x="19658" y="1761"/>
                    </a:cubicBezTo>
                    <a:cubicBezTo>
                      <a:pt x="18491" y="904"/>
                      <a:pt x="17098" y="833"/>
                      <a:pt x="15729" y="475"/>
                    </a:cubicBezTo>
                    <a:cubicBezTo>
                      <a:pt x="14620" y="174"/>
                      <a:pt x="13457" y="0"/>
                      <a:pt x="122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6" name="Google Shape;1226;p34"/>
              <p:cNvSpPr/>
              <p:nvPr/>
            </p:nvSpPr>
            <p:spPr>
              <a:xfrm>
                <a:off x="4023100" y="2252200"/>
                <a:ext cx="176550" cy="310775"/>
              </a:xfrm>
              <a:custGeom>
                <a:rect b="b" l="l" r="r" t="t"/>
                <a:pathLst>
                  <a:path extrusionOk="0" fill="none" h="12431" w="7062">
                    <a:moveTo>
                      <a:pt x="1" y="2108"/>
                    </a:moveTo>
                    <a:cubicBezTo>
                      <a:pt x="3204" y="5156"/>
                      <a:pt x="5216" y="8263"/>
                      <a:pt x="6704" y="12430"/>
                    </a:cubicBezTo>
                    <a:cubicBezTo>
                      <a:pt x="7061" y="8251"/>
                      <a:pt x="6311" y="4167"/>
                      <a:pt x="6299" y="0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7" name="Google Shape;1227;p34"/>
              <p:cNvSpPr/>
              <p:nvPr/>
            </p:nvSpPr>
            <p:spPr>
              <a:xfrm>
                <a:off x="3513525" y="2376550"/>
                <a:ext cx="692675" cy="539475"/>
              </a:xfrm>
              <a:custGeom>
                <a:rect b="b" l="l" r="r" t="t"/>
                <a:pathLst>
                  <a:path extrusionOk="0" h="21579" w="27707">
                    <a:moveTo>
                      <a:pt x="8489" y="0"/>
                    </a:moveTo>
                    <a:cubicBezTo>
                      <a:pt x="7205" y="0"/>
                      <a:pt x="5955" y="253"/>
                      <a:pt x="4811" y="872"/>
                    </a:cubicBezTo>
                    <a:cubicBezTo>
                      <a:pt x="3525" y="1563"/>
                      <a:pt x="2548" y="2622"/>
                      <a:pt x="1834" y="3873"/>
                    </a:cubicBezTo>
                    <a:cubicBezTo>
                      <a:pt x="881" y="5527"/>
                      <a:pt x="405" y="7504"/>
                      <a:pt x="262" y="9409"/>
                    </a:cubicBezTo>
                    <a:cubicBezTo>
                      <a:pt x="0" y="13255"/>
                      <a:pt x="1084" y="17446"/>
                      <a:pt x="4132" y="19779"/>
                    </a:cubicBezTo>
                    <a:cubicBezTo>
                      <a:pt x="5837" y="21093"/>
                      <a:pt x="7505" y="21579"/>
                      <a:pt x="9156" y="21579"/>
                    </a:cubicBezTo>
                    <a:cubicBezTo>
                      <a:pt x="10618" y="21579"/>
                      <a:pt x="12066" y="21198"/>
                      <a:pt x="13514" y="20672"/>
                    </a:cubicBezTo>
                    <a:cubicBezTo>
                      <a:pt x="15169" y="20077"/>
                      <a:pt x="16812" y="19291"/>
                      <a:pt x="18503" y="18672"/>
                    </a:cubicBezTo>
                    <a:cubicBezTo>
                      <a:pt x="19908" y="18136"/>
                      <a:pt x="21336" y="17600"/>
                      <a:pt x="22563" y="16731"/>
                    </a:cubicBezTo>
                    <a:lnTo>
                      <a:pt x="22575" y="16719"/>
                    </a:lnTo>
                    <a:cubicBezTo>
                      <a:pt x="27706" y="13088"/>
                      <a:pt x="25718" y="7992"/>
                      <a:pt x="21134" y="4980"/>
                    </a:cubicBezTo>
                    <a:cubicBezTo>
                      <a:pt x="19134" y="3670"/>
                      <a:pt x="17050" y="2539"/>
                      <a:pt x="14883" y="1587"/>
                    </a:cubicBezTo>
                    <a:cubicBezTo>
                      <a:pt x="12879" y="707"/>
                      <a:pt x="10636" y="0"/>
                      <a:pt x="84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" name="Google Shape;1228;p34"/>
              <p:cNvSpPr/>
              <p:nvPr/>
            </p:nvSpPr>
            <p:spPr>
              <a:xfrm>
                <a:off x="3768325" y="2558175"/>
                <a:ext cx="305400" cy="159275"/>
              </a:xfrm>
              <a:custGeom>
                <a:rect b="b" l="l" r="r" t="t"/>
                <a:pathLst>
                  <a:path extrusionOk="0" fill="none" h="6371" w="12216">
                    <a:moveTo>
                      <a:pt x="48" y="6371"/>
                    </a:moveTo>
                    <a:cubicBezTo>
                      <a:pt x="3977" y="5109"/>
                      <a:pt x="8096" y="4454"/>
                      <a:pt x="12216" y="4418"/>
                    </a:cubicBezTo>
                    <a:cubicBezTo>
                      <a:pt x="8287" y="2561"/>
                      <a:pt x="3739" y="2215"/>
                      <a:pt x="0" y="1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9" name="Google Shape;1229;p34"/>
              <p:cNvSpPr/>
              <p:nvPr/>
            </p:nvSpPr>
            <p:spPr>
              <a:xfrm>
                <a:off x="3754925" y="2729225"/>
                <a:ext cx="532525" cy="564825"/>
              </a:xfrm>
              <a:custGeom>
                <a:rect b="b" l="l" r="r" t="t"/>
                <a:pathLst>
                  <a:path extrusionOk="0" h="22593" w="21301">
                    <a:moveTo>
                      <a:pt x="14527" y="1"/>
                    </a:moveTo>
                    <a:cubicBezTo>
                      <a:pt x="12818" y="1"/>
                      <a:pt x="10910" y="810"/>
                      <a:pt x="8847" y="2184"/>
                    </a:cubicBezTo>
                    <a:cubicBezTo>
                      <a:pt x="6787" y="3565"/>
                      <a:pt x="5418" y="4898"/>
                      <a:pt x="3810" y="6387"/>
                    </a:cubicBezTo>
                    <a:cubicBezTo>
                      <a:pt x="1441" y="8613"/>
                      <a:pt x="0" y="10637"/>
                      <a:pt x="298" y="13947"/>
                    </a:cubicBezTo>
                    <a:cubicBezTo>
                      <a:pt x="429" y="15340"/>
                      <a:pt x="1072" y="16793"/>
                      <a:pt x="1953" y="17971"/>
                    </a:cubicBezTo>
                    <a:cubicBezTo>
                      <a:pt x="3108" y="19531"/>
                      <a:pt x="4763" y="20793"/>
                      <a:pt x="6561" y="21555"/>
                    </a:cubicBezTo>
                    <a:cubicBezTo>
                      <a:pt x="8183" y="22246"/>
                      <a:pt x="9957" y="22592"/>
                      <a:pt x="11700" y="22592"/>
                    </a:cubicBezTo>
                    <a:cubicBezTo>
                      <a:pt x="13834" y="22592"/>
                      <a:pt x="15923" y="22073"/>
                      <a:pt x="17634" y="21031"/>
                    </a:cubicBezTo>
                    <a:cubicBezTo>
                      <a:pt x="20908" y="19043"/>
                      <a:pt x="21253" y="16745"/>
                      <a:pt x="21277" y="13518"/>
                    </a:cubicBezTo>
                    <a:cubicBezTo>
                      <a:pt x="21301" y="11804"/>
                      <a:pt x="20824" y="10637"/>
                      <a:pt x="20765" y="8982"/>
                    </a:cubicBezTo>
                    <a:cubicBezTo>
                      <a:pt x="20705" y="7601"/>
                      <a:pt x="20515" y="6137"/>
                      <a:pt x="20146" y="4767"/>
                    </a:cubicBezTo>
                    <a:cubicBezTo>
                      <a:pt x="20146" y="4755"/>
                      <a:pt x="20134" y="4744"/>
                      <a:pt x="20134" y="4744"/>
                    </a:cubicBezTo>
                    <a:cubicBezTo>
                      <a:pt x="18674" y="1397"/>
                      <a:pt x="16772" y="1"/>
                      <a:pt x="145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0" name="Google Shape;1230;p34"/>
              <p:cNvSpPr/>
              <p:nvPr/>
            </p:nvSpPr>
            <p:spPr>
              <a:xfrm>
                <a:off x="3944825" y="2811775"/>
                <a:ext cx="193500" cy="272675"/>
              </a:xfrm>
              <a:custGeom>
                <a:rect b="b" l="l" r="r" t="t"/>
                <a:pathLst>
                  <a:path extrusionOk="0" fill="none" h="10907" w="7740">
                    <a:moveTo>
                      <a:pt x="6025" y="10907"/>
                    </a:moveTo>
                    <a:cubicBezTo>
                      <a:pt x="5966" y="7168"/>
                      <a:pt x="6632" y="3573"/>
                      <a:pt x="7740" y="1"/>
                    </a:cubicBezTo>
                    <a:cubicBezTo>
                      <a:pt x="5037" y="3025"/>
                      <a:pt x="3287" y="6692"/>
                      <a:pt x="1" y="9145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1" name="Google Shape;1231;p34"/>
              <p:cNvSpPr/>
              <p:nvPr/>
            </p:nvSpPr>
            <p:spPr>
              <a:xfrm>
                <a:off x="4151100" y="2665125"/>
                <a:ext cx="641475" cy="529875"/>
              </a:xfrm>
              <a:custGeom>
                <a:rect b="b" l="l" r="r" t="t"/>
                <a:pathLst>
                  <a:path extrusionOk="0" h="21195" w="25659">
                    <a:moveTo>
                      <a:pt x="7297" y="0"/>
                    </a:moveTo>
                    <a:cubicBezTo>
                      <a:pt x="7049" y="0"/>
                      <a:pt x="6800" y="7"/>
                      <a:pt x="6549" y="21"/>
                    </a:cubicBezTo>
                    <a:lnTo>
                      <a:pt x="6525" y="21"/>
                    </a:lnTo>
                    <a:cubicBezTo>
                      <a:pt x="96" y="1724"/>
                      <a:pt x="1" y="5843"/>
                      <a:pt x="2834" y="11129"/>
                    </a:cubicBezTo>
                    <a:cubicBezTo>
                      <a:pt x="4049" y="13404"/>
                      <a:pt x="5620" y="15309"/>
                      <a:pt x="7525" y="17190"/>
                    </a:cubicBezTo>
                    <a:cubicBezTo>
                      <a:pt x="9931" y="19544"/>
                      <a:pt x="12962" y="21195"/>
                      <a:pt x="16240" y="21195"/>
                    </a:cubicBezTo>
                    <a:cubicBezTo>
                      <a:pt x="16774" y="21195"/>
                      <a:pt x="17314" y="21151"/>
                      <a:pt x="17860" y="21059"/>
                    </a:cubicBezTo>
                    <a:cubicBezTo>
                      <a:pt x="19503" y="20773"/>
                      <a:pt x="20706" y="19869"/>
                      <a:pt x="21670" y="18952"/>
                    </a:cubicBezTo>
                    <a:cubicBezTo>
                      <a:pt x="22944" y="17761"/>
                      <a:pt x="23539" y="16844"/>
                      <a:pt x="24111" y="15297"/>
                    </a:cubicBezTo>
                    <a:cubicBezTo>
                      <a:pt x="25278" y="12189"/>
                      <a:pt x="25659" y="8986"/>
                      <a:pt x="24051" y="5903"/>
                    </a:cubicBezTo>
                    <a:cubicBezTo>
                      <a:pt x="22361" y="2640"/>
                      <a:pt x="19527" y="1676"/>
                      <a:pt x="16134" y="1104"/>
                    </a:cubicBezTo>
                    <a:cubicBezTo>
                      <a:pt x="14324" y="795"/>
                      <a:pt x="12669" y="700"/>
                      <a:pt x="10919" y="378"/>
                    </a:cubicBezTo>
                    <a:cubicBezTo>
                      <a:pt x="9701" y="160"/>
                      <a:pt x="8517" y="0"/>
                      <a:pt x="72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2" name="Google Shape;1232;p34"/>
              <p:cNvSpPr/>
              <p:nvPr/>
            </p:nvSpPr>
            <p:spPr>
              <a:xfrm>
                <a:off x="4264200" y="2775475"/>
                <a:ext cx="286375" cy="241125"/>
              </a:xfrm>
              <a:custGeom>
                <a:rect b="b" l="l" r="r" t="t"/>
                <a:pathLst>
                  <a:path extrusionOk="0" fill="none" h="9645" w="11455">
                    <a:moveTo>
                      <a:pt x="11455" y="4739"/>
                    </a:moveTo>
                    <a:cubicBezTo>
                      <a:pt x="7442" y="3572"/>
                      <a:pt x="3787" y="1715"/>
                      <a:pt x="1" y="0"/>
                    </a:cubicBezTo>
                    <a:cubicBezTo>
                      <a:pt x="3037" y="3286"/>
                      <a:pt x="6240" y="6442"/>
                      <a:pt x="9395" y="9644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" name="Google Shape;1233;p34"/>
              <p:cNvSpPr/>
              <p:nvPr/>
            </p:nvSpPr>
            <p:spPr>
              <a:xfrm>
                <a:off x="4200200" y="2209500"/>
                <a:ext cx="660825" cy="549125"/>
              </a:xfrm>
              <a:custGeom>
                <a:rect b="b" l="l" r="r" t="t"/>
                <a:pathLst>
                  <a:path extrusionOk="0" h="21965" w="26433">
                    <a:moveTo>
                      <a:pt x="14735" y="1"/>
                    </a:moveTo>
                    <a:cubicBezTo>
                      <a:pt x="10886" y="1"/>
                      <a:pt x="8739" y="2125"/>
                      <a:pt x="6942" y="4780"/>
                    </a:cubicBezTo>
                    <a:cubicBezTo>
                      <a:pt x="5954" y="6221"/>
                      <a:pt x="5097" y="7828"/>
                      <a:pt x="4097" y="9328"/>
                    </a:cubicBezTo>
                    <a:cubicBezTo>
                      <a:pt x="3275" y="10578"/>
                      <a:pt x="2430" y="11864"/>
                      <a:pt x="1954" y="13281"/>
                    </a:cubicBezTo>
                    <a:cubicBezTo>
                      <a:pt x="1942" y="13281"/>
                      <a:pt x="1942" y="13293"/>
                      <a:pt x="1942" y="13293"/>
                    </a:cubicBezTo>
                    <a:cubicBezTo>
                      <a:pt x="0" y="19004"/>
                      <a:pt x="4162" y="21965"/>
                      <a:pt x="9339" y="21965"/>
                    </a:cubicBezTo>
                    <a:cubicBezTo>
                      <a:pt x="9559" y="21965"/>
                      <a:pt x="9780" y="21959"/>
                      <a:pt x="10002" y="21949"/>
                    </a:cubicBezTo>
                    <a:cubicBezTo>
                      <a:pt x="12372" y="21854"/>
                      <a:pt x="14741" y="21544"/>
                      <a:pt x="17063" y="21044"/>
                    </a:cubicBezTo>
                    <a:cubicBezTo>
                      <a:pt x="20468" y="20306"/>
                      <a:pt x="24111" y="18841"/>
                      <a:pt x="25635" y="15698"/>
                    </a:cubicBezTo>
                    <a:cubicBezTo>
                      <a:pt x="26254" y="14388"/>
                      <a:pt x="26433" y="12948"/>
                      <a:pt x="26266" y="11519"/>
                    </a:cubicBezTo>
                    <a:cubicBezTo>
                      <a:pt x="26064" y="9626"/>
                      <a:pt x="25302" y="7745"/>
                      <a:pt x="24278" y="6113"/>
                    </a:cubicBezTo>
                    <a:cubicBezTo>
                      <a:pt x="22242" y="2863"/>
                      <a:pt x="18884" y="101"/>
                      <a:pt x="15051" y="6"/>
                    </a:cubicBezTo>
                    <a:cubicBezTo>
                      <a:pt x="14944" y="2"/>
                      <a:pt x="14839" y="1"/>
                      <a:pt x="147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" name="Google Shape;1234;p34"/>
              <p:cNvSpPr/>
              <p:nvPr/>
            </p:nvSpPr>
            <p:spPr>
              <a:xfrm>
                <a:off x="4325225" y="2423650"/>
                <a:ext cx="312275" cy="218200"/>
              </a:xfrm>
              <a:custGeom>
                <a:rect b="b" l="l" r="r" t="t"/>
                <a:pathLst>
                  <a:path extrusionOk="0" fill="none" h="8728" w="12491">
                    <a:moveTo>
                      <a:pt x="8716" y="0"/>
                    </a:moveTo>
                    <a:cubicBezTo>
                      <a:pt x="6263" y="3334"/>
                      <a:pt x="3323" y="6275"/>
                      <a:pt x="1" y="8727"/>
                    </a:cubicBezTo>
                    <a:cubicBezTo>
                      <a:pt x="4275" y="7930"/>
                      <a:pt x="8180" y="5537"/>
                      <a:pt x="12490" y="5132"/>
                    </a:cubicBezTo>
                  </a:path>
                </a:pathLst>
              </a:custGeom>
              <a:noFill/>
              <a:ln cap="rnd" cmpd="sng" w="29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" name="Google Shape;1235;p34"/>
              <p:cNvSpPr/>
              <p:nvPr/>
            </p:nvSpPr>
            <p:spPr>
              <a:xfrm>
                <a:off x="3985600" y="2525450"/>
                <a:ext cx="410800" cy="358225"/>
              </a:xfrm>
              <a:custGeom>
                <a:rect b="b" l="l" r="r" t="t"/>
                <a:pathLst>
                  <a:path extrusionOk="0" h="14329" w="16432">
                    <a:moveTo>
                      <a:pt x="8128" y="0"/>
                    </a:moveTo>
                    <a:cubicBezTo>
                      <a:pt x="6044" y="0"/>
                      <a:pt x="3959" y="766"/>
                      <a:pt x="2584" y="2322"/>
                    </a:cubicBezTo>
                    <a:cubicBezTo>
                      <a:pt x="941" y="4215"/>
                      <a:pt x="1" y="7751"/>
                      <a:pt x="941" y="10120"/>
                    </a:cubicBezTo>
                    <a:cubicBezTo>
                      <a:pt x="1918" y="12597"/>
                      <a:pt x="4739" y="13823"/>
                      <a:pt x="7383" y="14216"/>
                    </a:cubicBezTo>
                    <a:cubicBezTo>
                      <a:pt x="7894" y="14291"/>
                      <a:pt x="8408" y="14329"/>
                      <a:pt x="8918" y="14329"/>
                    </a:cubicBezTo>
                    <a:cubicBezTo>
                      <a:pt x="12159" y="14329"/>
                      <a:pt x="15202" y="12786"/>
                      <a:pt x="15943" y="9216"/>
                    </a:cubicBezTo>
                    <a:cubicBezTo>
                      <a:pt x="16431" y="6834"/>
                      <a:pt x="15384" y="4346"/>
                      <a:pt x="13848" y="2477"/>
                    </a:cubicBezTo>
                    <a:cubicBezTo>
                      <a:pt x="12480" y="835"/>
                      <a:pt x="10304" y="0"/>
                      <a:pt x="8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36" name="Google Shape;1236;p34"/>
          <p:cNvGrpSpPr/>
          <p:nvPr/>
        </p:nvGrpSpPr>
        <p:grpSpPr>
          <a:xfrm>
            <a:off x="8216539" y="1017715"/>
            <a:ext cx="747961" cy="627956"/>
            <a:chOff x="72671" y="913234"/>
            <a:chExt cx="499507" cy="419364"/>
          </a:xfrm>
        </p:grpSpPr>
        <p:sp>
          <p:nvSpPr>
            <p:cNvPr id="1237" name="Google Shape;1237;p34"/>
            <p:cNvSpPr/>
            <p:nvPr/>
          </p:nvSpPr>
          <p:spPr>
            <a:xfrm flipH="1">
              <a:off x="72750" y="913553"/>
              <a:ext cx="499340" cy="410941"/>
            </a:xfrm>
            <a:custGeom>
              <a:rect b="b" l="l" r="r" t="t"/>
              <a:pathLst>
                <a:path extrusionOk="0" h="29612" w="35982">
                  <a:moveTo>
                    <a:pt x="26367" y="1"/>
                  </a:moveTo>
                  <a:cubicBezTo>
                    <a:pt x="24591" y="1"/>
                    <a:pt x="22821" y="616"/>
                    <a:pt x="21384" y="1656"/>
                  </a:cubicBezTo>
                  <a:lnTo>
                    <a:pt x="21206" y="1787"/>
                  </a:lnTo>
                  <a:cubicBezTo>
                    <a:pt x="20563" y="2287"/>
                    <a:pt x="20027" y="2811"/>
                    <a:pt x="19658" y="3502"/>
                  </a:cubicBezTo>
                  <a:cubicBezTo>
                    <a:pt x="19539" y="3728"/>
                    <a:pt x="18360" y="5788"/>
                    <a:pt x="18360" y="5788"/>
                  </a:cubicBezTo>
                  <a:cubicBezTo>
                    <a:pt x="16896" y="4168"/>
                    <a:pt x="14979" y="3073"/>
                    <a:pt x="12895" y="2466"/>
                  </a:cubicBezTo>
                  <a:cubicBezTo>
                    <a:pt x="11633" y="2085"/>
                    <a:pt x="10303" y="1898"/>
                    <a:pt x="8984" y="1898"/>
                  </a:cubicBezTo>
                  <a:cubicBezTo>
                    <a:pt x="8735" y="1898"/>
                    <a:pt x="8487" y="1905"/>
                    <a:pt x="8240" y="1918"/>
                  </a:cubicBezTo>
                  <a:cubicBezTo>
                    <a:pt x="7240" y="1954"/>
                    <a:pt x="6228" y="2109"/>
                    <a:pt x="5287" y="2466"/>
                  </a:cubicBezTo>
                  <a:cubicBezTo>
                    <a:pt x="3180" y="3264"/>
                    <a:pt x="1584" y="5133"/>
                    <a:pt x="810" y="7240"/>
                  </a:cubicBezTo>
                  <a:cubicBezTo>
                    <a:pt x="36" y="9336"/>
                    <a:pt x="1" y="11681"/>
                    <a:pt x="429" y="13896"/>
                  </a:cubicBezTo>
                  <a:cubicBezTo>
                    <a:pt x="632" y="14979"/>
                    <a:pt x="929" y="16063"/>
                    <a:pt x="1406" y="17063"/>
                  </a:cubicBezTo>
                  <a:cubicBezTo>
                    <a:pt x="2549" y="19504"/>
                    <a:pt x="4596" y="21397"/>
                    <a:pt x="6704" y="23064"/>
                  </a:cubicBezTo>
                  <a:cubicBezTo>
                    <a:pt x="9026" y="24897"/>
                    <a:pt x="11502" y="26540"/>
                    <a:pt x="14086" y="27969"/>
                  </a:cubicBezTo>
                  <a:cubicBezTo>
                    <a:pt x="14776" y="28362"/>
                    <a:pt x="15455" y="28767"/>
                    <a:pt x="16145" y="29076"/>
                  </a:cubicBezTo>
                  <a:cubicBezTo>
                    <a:pt x="16837" y="29394"/>
                    <a:pt x="17546" y="29611"/>
                    <a:pt x="18284" y="29611"/>
                  </a:cubicBezTo>
                  <a:cubicBezTo>
                    <a:pt x="18790" y="29611"/>
                    <a:pt x="19311" y="29509"/>
                    <a:pt x="19848" y="29267"/>
                  </a:cubicBezTo>
                  <a:cubicBezTo>
                    <a:pt x="23908" y="27457"/>
                    <a:pt x="27361" y="24373"/>
                    <a:pt x="29838" y="20670"/>
                  </a:cubicBezTo>
                  <a:cubicBezTo>
                    <a:pt x="32874" y="16110"/>
                    <a:pt x="35981" y="9121"/>
                    <a:pt x="33029" y="3835"/>
                  </a:cubicBezTo>
                  <a:cubicBezTo>
                    <a:pt x="31743" y="1525"/>
                    <a:pt x="29123" y="49"/>
                    <a:pt x="26468" y="1"/>
                  </a:cubicBezTo>
                  <a:cubicBezTo>
                    <a:pt x="26435" y="1"/>
                    <a:pt x="26401" y="1"/>
                    <a:pt x="26367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1143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38" name="Google Shape;1238;p34"/>
            <p:cNvGrpSpPr/>
            <p:nvPr/>
          </p:nvGrpSpPr>
          <p:grpSpPr>
            <a:xfrm flipH="1">
              <a:off x="72671" y="913234"/>
              <a:ext cx="499507" cy="419364"/>
              <a:chOff x="1465050" y="1870600"/>
              <a:chExt cx="899850" cy="755475"/>
            </a:xfrm>
          </p:grpSpPr>
          <p:sp>
            <p:nvSpPr>
              <p:cNvPr id="1239" name="Google Shape;1239;p34"/>
              <p:cNvSpPr/>
              <p:nvPr/>
            </p:nvSpPr>
            <p:spPr>
              <a:xfrm>
                <a:off x="1465050" y="1871175"/>
                <a:ext cx="899550" cy="740300"/>
              </a:xfrm>
              <a:custGeom>
                <a:rect b="b" l="l" r="r" t="t"/>
                <a:pathLst>
                  <a:path extrusionOk="0" h="29612" w="35982">
                    <a:moveTo>
                      <a:pt x="26367" y="1"/>
                    </a:moveTo>
                    <a:cubicBezTo>
                      <a:pt x="24591" y="1"/>
                      <a:pt x="22821" y="616"/>
                      <a:pt x="21384" y="1656"/>
                    </a:cubicBezTo>
                    <a:lnTo>
                      <a:pt x="21206" y="1787"/>
                    </a:lnTo>
                    <a:cubicBezTo>
                      <a:pt x="20563" y="2287"/>
                      <a:pt x="20027" y="2811"/>
                      <a:pt x="19658" y="3502"/>
                    </a:cubicBezTo>
                    <a:cubicBezTo>
                      <a:pt x="19539" y="3728"/>
                      <a:pt x="18360" y="5788"/>
                      <a:pt x="18360" y="5788"/>
                    </a:cubicBezTo>
                    <a:cubicBezTo>
                      <a:pt x="16896" y="4168"/>
                      <a:pt x="14979" y="3073"/>
                      <a:pt x="12895" y="2466"/>
                    </a:cubicBezTo>
                    <a:cubicBezTo>
                      <a:pt x="11633" y="2085"/>
                      <a:pt x="10303" y="1898"/>
                      <a:pt x="8984" y="1898"/>
                    </a:cubicBezTo>
                    <a:cubicBezTo>
                      <a:pt x="8735" y="1898"/>
                      <a:pt x="8487" y="1905"/>
                      <a:pt x="8240" y="1918"/>
                    </a:cubicBezTo>
                    <a:cubicBezTo>
                      <a:pt x="7240" y="1954"/>
                      <a:pt x="6228" y="2109"/>
                      <a:pt x="5287" y="2466"/>
                    </a:cubicBezTo>
                    <a:cubicBezTo>
                      <a:pt x="3180" y="3264"/>
                      <a:pt x="1584" y="5133"/>
                      <a:pt x="810" y="7240"/>
                    </a:cubicBezTo>
                    <a:cubicBezTo>
                      <a:pt x="36" y="9336"/>
                      <a:pt x="1" y="11681"/>
                      <a:pt x="429" y="13896"/>
                    </a:cubicBezTo>
                    <a:cubicBezTo>
                      <a:pt x="632" y="14979"/>
                      <a:pt x="929" y="16063"/>
                      <a:pt x="1406" y="17063"/>
                    </a:cubicBezTo>
                    <a:cubicBezTo>
                      <a:pt x="2549" y="19504"/>
                      <a:pt x="4596" y="21397"/>
                      <a:pt x="6704" y="23064"/>
                    </a:cubicBezTo>
                    <a:cubicBezTo>
                      <a:pt x="9026" y="24897"/>
                      <a:pt x="11502" y="26540"/>
                      <a:pt x="14086" y="27969"/>
                    </a:cubicBezTo>
                    <a:cubicBezTo>
                      <a:pt x="14776" y="28362"/>
                      <a:pt x="15455" y="28767"/>
                      <a:pt x="16145" y="29076"/>
                    </a:cubicBezTo>
                    <a:cubicBezTo>
                      <a:pt x="16837" y="29394"/>
                      <a:pt x="17546" y="29611"/>
                      <a:pt x="18284" y="29611"/>
                    </a:cubicBezTo>
                    <a:cubicBezTo>
                      <a:pt x="18790" y="29611"/>
                      <a:pt x="19311" y="29509"/>
                      <a:pt x="19848" y="29267"/>
                    </a:cubicBezTo>
                    <a:cubicBezTo>
                      <a:pt x="23908" y="27457"/>
                      <a:pt x="27361" y="24373"/>
                      <a:pt x="29838" y="20670"/>
                    </a:cubicBezTo>
                    <a:cubicBezTo>
                      <a:pt x="32874" y="16110"/>
                      <a:pt x="35981" y="9121"/>
                      <a:pt x="33029" y="3835"/>
                    </a:cubicBezTo>
                    <a:cubicBezTo>
                      <a:pt x="31743" y="1525"/>
                      <a:pt x="29123" y="49"/>
                      <a:pt x="26468" y="1"/>
                    </a:cubicBezTo>
                    <a:cubicBezTo>
                      <a:pt x="26435" y="1"/>
                      <a:pt x="26401" y="1"/>
                      <a:pt x="263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" name="Google Shape;1240;p34"/>
              <p:cNvSpPr/>
              <p:nvPr/>
            </p:nvSpPr>
            <p:spPr>
              <a:xfrm>
                <a:off x="1465050" y="1870600"/>
                <a:ext cx="899850" cy="755475"/>
              </a:xfrm>
              <a:custGeom>
                <a:rect b="b" l="l" r="r" t="t"/>
                <a:pathLst>
                  <a:path extrusionOk="0" fill="none" h="30219" w="35994">
                    <a:moveTo>
                      <a:pt x="12895" y="2477"/>
                    </a:moveTo>
                    <a:cubicBezTo>
                      <a:pt x="11395" y="2024"/>
                      <a:pt x="9799" y="1846"/>
                      <a:pt x="8240" y="1917"/>
                    </a:cubicBezTo>
                    <a:cubicBezTo>
                      <a:pt x="7228" y="1965"/>
                      <a:pt x="6228" y="2120"/>
                      <a:pt x="5287" y="2477"/>
                    </a:cubicBezTo>
                    <a:cubicBezTo>
                      <a:pt x="3191" y="3275"/>
                      <a:pt x="1596" y="5156"/>
                      <a:pt x="810" y="7251"/>
                    </a:cubicBezTo>
                    <a:cubicBezTo>
                      <a:pt x="36" y="9359"/>
                      <a:pt x="1" y="11704"/>
                      <a:pt x="417" y="13907"/>
                    </a:cubicBezTo>
                    <a:cubicBezTo>
                      <a:pt x="632" y="14990"/>
                      <a:pt x="929" y="16062"/>
                      <a:pt x="1406" y="17074"/>
                    </a:cubicBezTo>
                    <a:cubicBezTo>
                      <a:pt x="2549" y="19515"/>
                      <a:pt x="4584" y="21408"/>
                      <a:pt x="6704" y="23075"/>
                    </a:cubicBezTo>
                    <a:cubicBezTo>
                      <a:pt x="9026" y="24896"/>
                      <a:pt x="11490" y="26551"/>
                      <a:pt x="14086" y="27980"/>
                    </a:cubicBezTo>
                    <a:cubicBezTo>
                      <a:pt x="15967" y="29028"/>
                      <a:pt x="17753" y="30218"/>
                      <a:pt x="19848" y="29278"/>
                    </a:cubicBezTo>
                    <a:cubicBezTo>
                      <a:pt x="23908" y="27456"/>
                      <a:pt x="27361" y="24384"/>
                      <a:pt x="29826" y="20670"/>
                    </a:cubicBezTo>
                    <a:cubicBezTo>
                      <a:pt x="32862" y="16133"/>
                      <a:pt x="35993" y="9121"/>
                      <a:pt x="33040" y="3858"/>
                    </a:cubicBezTo>
                    <a:cubicBezTo>
                      <a:pt x="31755" y="1548"/>
                      <a:pt x="29135" y="72"/>
                      <a:pt x="26480" y="36"/>
                    </a:cubicBezTo>
                    <a:cubicBezTo>
                      <a:pt x="24670" y="0"/>
                      <a:pt x="22861" y="631"/>
                      <a:pt x="21396" y="1679"/>
                    </a:cubicBezTo>
                    <a:cubicBezTo>
                      <a:pt x="20682" y="2203"/>
                      <a:pt x="20086" y="2751"/>
                      <a:pt x="19670" y="3513"/>
                    </a:cubicBezTo>
                    <a:cubicBezTo>
                      <a:pt x="19551" y="3739"/>
                      <a:pt x="18372" y="5787"/>
                      <a:pt x="18372" y="5787"/>
                    </a:cubicBezTo>
                    <a:cubicBezTo>
                      <a:pt x="16896" y="4191"/>
                      <a:pt x="14979" y="3084"/>
                      <a:pt x="12895" y="2477"/>
                    </a:cubicBezTo>
                    <a:close/>
                  </a:path>
                </a:pathLst>
              </a:custGeom>
              <a:noFill/>
              <a:ln cap="flat" cmpd="sng" w="2975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41" name="Google Shape;1241;p34"/>
          <p:cNvSpPr txBox="1"/>
          <p:nvPr>
            <p:ph idx="1" type="subTitle"/>
          </p:nvPr>
        </p:nvSpPr>
        <p:spPr>
          <a:xfrm>
            <a:off x="982800" y="1225675"/>
            <a:ext cx="7178400" cy="309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DM Sans"/>
              <a:buAutoNum type="arabicPeriod"/>
            </a:pPr>
            <a:r>
              <a:rPr b="1" lang="en" u="sng">
                <a:latin typeface="DM Sans"/>
                <a:ea typeface="DM Sans"/>
                <a:cs typeface="DM Sans"/>
                <a:sym typeface="DM Sans"/>
              </a:rPr>
              <a:t>Variance in Feature Importance</a:t>
            </a:r>
            <a:r>
              <a:rPr b="1" lang="en" u="sng">
                <a:latin typeface="DM Sans"/>
                <a:ea typeface="DM Sans"/>
                <a:cs typeface="DM Sans"/>
                <a:sym typeface="DM Sans"/>
              </a:rPr>
              <a:t>:</a:t>
            </a:r>
            <a:endParaRPr b="1" u="sng">
              <a:latin typeface="DM Sans"/>
              <a:ea typeface="DM Sans"/>
              <a:cs typeface="DM Sans"/>
              <a:sym typeface="DM Sans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AutoNum type="alphaLcPeriod"/>
            </a:pPr>
            <a:r>
              <a:rPr lang="en"/>
              <a:t>The importance of attributes may vary among different racial and age groups</a:t>
            </a:r>
            <a:endParaRPr/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SzPts val="1500"/>
              <a:buAutoNum type="romanLcPeriod"/>
            </a:pPr>
            <a:r>
              <a:rPr lang="en"/>
              <a:t>Example: Younger demographic prefer physical appearance, Older demographic prefer personal values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DM Sans"/>
              <a:buAutoNum type="arabicPeriod"/>
            </a:pPr>
            <a:r>
              <a:rPr b="1" lang="en" u="sng">
                <a:latin typeface="DM Sans"/>
                <a:ea typeface="DM Sans"/>
                <a:cs typeface="DM Sans"/>
                <a:sym typeface="DM Sans"/>
              </a:rPr>
              <a:t>Predictive Power Bias:</a:t>
            </a:r>
            <a:endParaRPr b="1" u="sng">
              <a:latin typeface="DM Sans"/>
              <a:ea typeface="DM Sans"/>
              <a:cs typeface="DM Sans"/>
              <a:sym typeface="DM Sans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AutoNum type="alphaLcPeriod"/>
            </a:pPr>
            <a:r>
              <a:rPr lang="en"/>
              <a:t>The algorithm may favor features that are more valued in overrepresented groups (ie: Younger Asians)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latin typeface="DM Sans"/>
                <a:ea typeface="DM Sans"/>
                <a:cs typeface="DM Sans"/>
                <a:sym typeface="DM Sans"/>
              </a:rPr>
              <a:t>Impact:</a:t>
            </a:r>
            <a:endParaRPr b="1" u="sng">
              <a:latin typeface="DM Sans"/>
              <a:ea typeface="DM Sans"/>
              <a:cs typeface="DM Sans"/>
              <a:sym typeface="DM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Creates a feedback loop</a:t>
            </a:r>
            <a:endParaRPr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/>
              <a:t>Enhances majority preferences</a:t>
            </a:r>
            <a:endParaRPr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/>
              <a:t>Marginalizes the underrepresented preferences in partners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ating Wrapped Minitheme by Slidesgo">
  <a:themeElements>
    <a:clrScheme name="Simple Light">
      <a:dk1>
        <a:srgbClr val="000139"/>
      </a:dk1>
      <a:lt1>
        <a:srgbClr val="FFCCED"/>
      </a:lt1>
      <a:dk2>
        <a:srgbClr val="DE9DE2"/>
      </a:dk2>
      <a:lt2>
        <a:srgbClr val="F7E4D5"/>
      </a:lt2>
      <a:accent1>
        <a:srgbClr val="FC413C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13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